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6" r:id="rId2"/>
    <p:sldId id="257" r:id="rId3"/>
    <p:sldId id="2559" r:id="rId4"/>
    <p:sldId id="2564" r:id="rId5"/>
    <p:sldId id="2560" r:id="rId6"/>
    <p:sldId id="2565" r:id="rId7"/>
    <p:sldId id="2558" r:id="rId8"/>
    <p:sldId id="2563" r:id="rId9"/>
    <p:sldId id="259" r:id="rId10"/>
    <p:sldId id="781" r:id="rId11"/>
    <p:sldId id="810" r:id="rId12"/>
    <p:sldId id="571" r:id="rId13"/>
    <p:sldId id="806" r:id="rId14"/>
    <p:sldId id="258" r:id="rId15"/>
    <p:sldId id="265" r:id="rId16"/>
    <p:sldId id="2566" r:id="rId17"/>
    <p:sldId id="2567" r:id="rId18"/>
    <p:sldId id="2568" r:id="rId19"/>
    <p:sldId id="2569" r:id="rId20"/>
    <p:sldId id="551" r:id="rId21"/>
    <p:sldId id="935" r:id="rId22"/>
    <p:sldId id="2571" r:id="rId23"/>
    <p:sldId id="529" r:id="rId24"/>
    <p:sldId id="2570" r:id="rId25"/>
    <p:sldId id="2517" r:id="rId26"/>
    <p:sldId id="2504" r:id="rId27"/>
    <p:sldId id="264" r:id="rId28"/>
    <p:sldId id="2522" r:id="rId29"/>
    <p:sldId id="916" r:id="rId30"/>
    <p:sldId id="2572" r:id="rId31"/>
    <p:sldId id="2573" r:id="rId32"/>
    <p:sldId id="2574" r:id="rId33"/>
    <p:sldId id="961" r:id="rId34"/>
    <p:sldId id="2575" r:id="rId35"/>
    <p:sldId id="2554" r:id="rId36"/>
    <p:sldId id="708" r:id="rId37"/>
    <p:sldId id="2576" r:id="rId38"/>
    <p:sldId id="2487" r:id="rId39"/>
    <p:sldId id="2562" r:id="rId40"/>
    <p:sldId id="318" r:id="rId41"/>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64"/>
    <p:restoredTop sz="96047"/>
  </p:normalViewPr>
  <p:slideViewPr>
    <p:cSldViewPr snapToGrid="0">
      <p:cViewPr>
        <p:scale>
          <a:sx n="94" d="100"/>
          <a:sy n="94" d="100"/>
        </p:scale>
        <p:origin x="280" y="7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159454-A289-464B-8907-52995A16A25D}" type="doc">
      <dgm:prSet loTypeId="urn:microsoft.com/office/officeart/2005/8/layout/process1" loCatId="" qsTypeId="urn:microsoft.com/office/officeart/2005/8/quickstyle/simple1" qsCatId="simple" csTypeId="urn:microsoft.com/office/officeart/2005/8/colors/colorful2" csCatId="colorful" phldr="1"/>
      <dgm:spPr/>
    </dgm:pt>
    <dgm:pt modelId="{04D98DBB-ED2D-C142-AB68-7022745137BB}">
      <dgm:prSet phldrT="[Teks]"/>
      <dgm:spPr/>
      <dgm:t>
        <a:bodyPr/>
        <a:lstStyle/>
        <a:p>
          <a:r>
            <a:rPr lang="id-ID" dirty="0"/>
            <a:t>Definisikan Proses Bisnis dan tata-kelola</a:t>
          </a:r>
        </a:p>
      </dgm:t>
    </dgm:pt>
    <dgm:pt modelId="{249B2158-25C2-3646-A9C4-B910BA09208D}" type="parTrans" cxnId="{A4B286A0-A7D1-6E48-8B53-EFCD233308BA}">
      <dgm:prSet/>
      <dgm:spPr/>
      <dgm:t>
        <a:bodyPr/>
        <a:lstStyle/>
        <a:p>
          <a:endParaRPr lang="id-ID"/>
        </a:p>
      </dgm:t>
    </dgm:pt>
    <dgm:pt modelId="{1BFD31D4-6E8E-2447-9BA5-47ED32B65EBC}" type="sibTrans" cxnId="{A4B286A0-A7D1-6E48-8B53-EFCD233308BA}">
      <dgm:prSet/>
      <dgm:spPr/>
      <dgm:t>
        <a:bodyPr/>
        <a:lstStyle/>
        <a:p>
          <a:endParaRPr lang="id-ID"/>
        </a:p>
      </dgm:t>
    </dgm:pt>
    <dgm:pt modelId="{3094D2EC-E76B-AA4B-88BF-EA3D0E644998}">
      <dgm:prSet phldrT="[Teks]"/>
      <dgm:spPr/>
      <dgm:t>
        <a:bodyPr/>
        <a:lstStyle/>
        <a:p>
          <a:r>
            <a:rPr lang="id-ID" dirty="0"/>
            <a:t>Kembangkan Aplikasi</a:t>
          </a:r>
        </a:p>
      </dgm:t>
    </dgm:pt>
    <dgm:pt modelId="{7E215EBF-722B-EC46-8407-3DA3B5CF1E89}" type="parTrans" cxnId="{AA55D591-ACB6-AA45-BA10-7A04AFA0F848}">
      <dgm:prSet/>
      <dgm:spPr/>
      <dgm:t>
        <a:bodyPr/>
        <a:lstStyle/>
        <a:p>
          <a:endParaRPr lang="id-ID"/>
        </a:p>
      </dgm:t>
    </dgm:pt>
    <dgm:pt modelId="{526CAAFF-B8FF-1141-8693-799B43D0DC3C}" type="sibTrans" cxnId="{AA55D591-ACB6-AA45-BA10-7A04AFA0F848}">
      <dgm:prSet/>
      <dgm:spPr/>
      <dgm:t>
        <a:bodyPr/>
        <a:lstStyle/>
        <a:p>
          <a:endParaRPr lang="id-ID"/>
        </a:p>
      </dgm:t>
    </dgm:pt>
    <dgm:pt modelId="{09CF86C1-5ED7-5049-AC1C-7060F8D52476}">
      <dgm:prSet phldrT="[Teks]"/>
      <dgm:spPr/>
      <dgm:t>
        <a:bodyPr/>
        <a:lstStyle/>
        <a:p>
          <a:r>
            <a:rPr lang="id-ID" dirty="0"/>
            <a:t>Bangun Infrastruktur pendukung aplikasi</a:t>
          </a:r>
        </a:p>
      </dgm:t>
    </dgm:pt>
    <dgm:pt modelId="{6278F010-449A-8945-9FDA-92650034EFF8}" type="parTrans" cxnId="{32056731-3A94-7845-A902-A8D42D376A82}">
      <dgm:prSet/>
      <dgm:spPr/>
      <dgm:t>
        <a:bodyPr/>
        <a:lstStyle/>
        <a:p>
          <a:endParaRPr lang="id-ID"/>
        </a:p>
      </dgm:t>
    </dgm:pt>
    <dgm:pt modelId="{9808CC70-CBC8-6B4E-9BCC-CE81398C1BD4}" type="sibTrans" cxnId="{32056731-3A94-7845-A902-A8D42D376A82}">
      <dgm:prSet/>
      <dgm:spPr/>
      <dgm:t>
        <a:bodyPr/>
        <a:lstStyle/>
        <a:p>
          <a:endParaRPr lang="id-ID"/>
        </a:p>
      </dgm:t>
    </dgm:pt>
    <dgm:pt modelId="{FC5B43D8-D1C6-BB4D-9633-9FCE2AA1E0CD}">
      <dgm:prSet phldrT="[Teks]"/>
      <dgm:spPr/>
      <dgm:t>
        <a:bodyPr/>
        <a:lstStyle/>
        <a:p>
          <a:r>
            <a:rPr lang="id-ID" dirty="0"/>
            <a:t>Lindungi dengan keamanan yang memadai</a:t>
          </a:r>
        </a:p>
      </dgm:t>
    </dgm:pt>
    <dgm:pt modelId="{4FC25CFB-CDAD-9B40-ABBD-8A3FDFFB02FF}" type="parTrans" cxnId="{1AB2A8C6-2EE2-6742-A560-44C7830CFE39}">
      <dgm:prSet/>
      <dgm:spPr/>
      <dgm:t>
        <a:bodyPr/>
        <a:lstStyle/>
        <a:p>
          <a:endParaRPr lang="id-ID"/>
        </a:p>
      </dgm:t>
    </dgm:pt>
    <dgm:pt modelId="{D296C985-FFC5-124B-9249-2FDADCBBA6F3}" type="sibTrans" cxnId="{1AB2A8C6-2EE2-6742-A560-44C7830CFE39}">
      <dgm:prSet/>
      <dgm:spPr/>
      <dgm:t>
        <a:bodyPr/>
        <a:lstStyle/>
        <a:p>
          <a:endParaRPr lang="id-ID"/>
        </a:p>
      </dgm:t>
    </dgm:pt>
    <dgm:pt modelId="{EC653A4A-D687-6E4C-9F26-C307F37CD71E}">
      <dgm:prSet phldrT="[Teks]"/>
      <dgm:spPr/>
      <dgm:t>
        <a:bodyPr/>
        <a:lstStyle/>
        <a:p>
          <a:r>
            <a:rPr lang="id-ID" dirty="0"/>
            <a:t>Tingkatkan kualitas SDM</a:t>
          </a:r>
        </a:p>
      </dgm:t>
    </dgm:pt>
    <dgm:pt modelId="{33EC4E2A-D036-7444-8421-FA10F67C5684}" type="parTrans" cxnId="{F1D6C74A-A759-3B45-A6B3-5DF0A546A669}">
      <dgm:prSet/>
      <dgm:spPr/>
      <dgm:t>
        <a:bodyPr/>
        <a:lstStyle/>
        <a:p>
          <a:endParaRPr lang="id-ID"/>
        </a:p>
      </dgm:t>
    </dgm:pt>
    <dgm:pt modelId="{2091A659-5B64-6B49-AB9F-80BA640CEFC7}" type="sibTrans" cxnId="{F1D6C74A-A759-3B45-A6B3-5DF0A546A669}">
      <dgm:prSet/>
      <dgm:spPr/>
      <dgm:t>
        <a:bodyPr/>
        <a:lstStyle/>
        <a:p>
          <a:endParaRPr lang="id-ID"/>
        </a:p>
      </dgm:t>
    </dgm:pt>
    <dgm:pt modelId="{DEC0F840-7632-744E-AB46-B984FB428AB0}" type="pres">
      <dgm:prSet presAssocID="{F0159454-A289-464B-8907-52995A16A25D}" presName="Name0" presStyleCnt="0">
        <dgm:presLayoutVars>
          <dgm:dir/>
          <dgm:resizeHandles val="exact"/>
        </dgm:presLayoutVars>
      </dgm:prSet>
      <dgm:spPr/>
    </dgm:pt>
    <dgm:pt modelId="{BCC5CF91-D136-4C4A-922A-8C3F64E1566C}" type="pres">
      <dgm:prSet presAssocID="{04D98DBB-ED2D-C142-AB68-7022745137BB}" presName="node" presStyleLbl="node1" presStyleIdx="0" presStyleCnt="5">
        <dgm:presLayoutVars>
          <dgm:bulletEnabled val="1"/>
        </dgm:presLayoutVars>
      </dgm:prSet>
      <dgm:spPr/>
    </dgm:pt>
    <dgm:pt modelId="{2EEA6394-E0B1-164D-8DFE-A0DFE94A9784}" type="pres">
      <dgm:prSet presAssocID="{1BFD31D4-6E8E-2447-9BA5-47ED32B65EBC}" presName="sibTrans" presStyleLbl="sibTrans2D1" presStyleIdx="0" presStyleCnt="4"/>
      <dgm:spPr/>
    </dgm:pt>
    <dgm:pt modelId="{8101B36A-6E3F-624C-9D2C-31C55F50A5D7}" type="pres">
      <dgm:prSet presAssocID="{1BFD31D4-6E8E-2447-9BA5-47ED32B65EBC}" presName="connectorText" presStyleLbl="sibTrans2D1" presStyleIdx="0" presStyleCnt="4"/>
      <dgm:spPr/>
    </dgm:pt>
    <dgm:pt modelId="{13790CE6-1451-B346-A7F7-217F835ACAA3}" type="pres">
      <dgm:prSet presAssocID="{3094D2EC-E76B-AA4B-88BF-EA3D0E644998}" presName="node" presStyleLbl="node1" presStyleIdx="1" presStyleCnt="5">
        <dgm:presLayoutVars>
          <dgm:bulletEnabled val="1"/>
        </dgm:presLayoutVars>
      </dgm:prSet>
      <dgm:spPr/>
    </dgm:pt>
    <dgm:pt modelId="{BF546B48-7363-734E-ADA6-B8DD96D30CDD}" type="pres">
      <dgm:prSet presAssocID="{526CAAFF-B8FF-1141-8693-799B43D0DC3C}" presName="sibTrans" presStyleLbl="sibTrans2D1" presStyleIdx="1" presStyleCnt="4"/>
      <dgm:spPr/>
    </dgm:pt>
    <dgm:pt modelId="{5D299646-279C-4D41-83D3-B17D0BF17EBE}" type="pres">
      <dgm:prSet presAssocID="{526CAAFF-B8FF-1141-8693-799B43D0DC3C}" presName="connectorText" presStyleLbl="sibTrans2D1" presStyleIdx="1" presStyleCnt="4"/>
      <dgm:spPr/>
    </dgm:pt>
    <dgm:pt modelId="{014B4FC1-68FE-1C45-BC7B-03A8169CEF7B}" type="pres">
      <dgm:prSet presAssocID="{09CF86C1-5ED7-5049-AC1C-7060F8D52476}" presName="node" presStyleLbl="node1" presStyleIdx="2" presStyleCnt="5">
        <dgm:presLayoutVars>
          <dgm:bulletEnabled val="1"/>
        </dgm:presLayoutVars>
      </dgm:prSet>
      <dgm:spPr/>
    </dgm:pt>
    <dgm:pt modelId="{D3AA6C9C-D801-624A-BC5E-2593CA019475}" type="pres">
      <dgm:prSet presAssocID="{9808CC70-CBC8-6B4E-9BCC-CE81398C1BD4}" presName="sibTrans" presStyleLbl="sibTrans2D1" presStyleIdx="2" presStyleCnt="4"/>
      <dgm:spPr/>
    </dgm:pt>
    <dgm:pt modelId="{E19259FD-2D85-1D45-965D-557892E8B179}" type="pres">
      <dgm:prSet presAssocID="{9808CC70-CBC8-6B4E-9BCC-CE81398C1BD4}" presName="connectorText" presStyleLbl="sibTrans2D1" presStyleIdx="2" presStyleCnt="4"/>
      <dgm:spPr/>
    </dgm:pt>
    <dgm:pt modelId="{8060EC98-1E3B-794F-9B1A-118AC4680620}" type="pres">
      <dgm:prSet presAssocID="{FC5B43D8-D1C6-BB4D-9633-9FCE2AA1E0CD}" presName="node" presStyleLbl="node1" presStyleIdx="3" presStyleCnt="5">
        <dgm:presLayoutVars>
          <dgm:bulletEnabled val="1"/>
        </dgm:presLayoutVars>
      </dgm:prSet>
      <dgm:spPr/>
    </dgm:pt>
    <dgm:pt modelId="{73A37A8E-130F-D544-ACB1-D86BC7ED2131}" type="pres">
      <dgm:prSet presAssocID="{D296C985-FFC5-124B-9249-2FDADCBBA6F3}" presName="sibTrans" presStyleLbl="sibTrans2D1" presStyleIdx="3" presStyleCnt="4"/>
      <dgm:spPr/>
    </dgm:pt>
    <dgm:pt modelId="{3D8F1FEE-DEFD-1D4F-904E-AEAADA2563D1}" type="pres">
      <dgm:prSet presAssocID="{D296C985-FFC5-124B-9249-2FDADCBBA6F3}" presName="connectorText" presStyleLbl="sibTrans2D1" presStyleIdx="3" presStyleCnt="4"/>
      <dgm:spPr/>
    </dgm:pt>
    <dgm:pt modelId="{8719CD42-3B80-1A47-ADD0-98EC7D757DA1}" type="pres">
      <dgm:prSet presAssocID="{EC653A4A-D687-6E4C-9F26-C307F37CD71E}" presName="node" presStyleLbl="node1" presStyleIdx="4" presStyleCnt="5">
        <dgm:presLayoutVars>
          <dgm:bulletEnabled val="1"/>
        </dgm:presLayoutVars>
      </dgm:prSet>
      <dgm:spPr/>
    </dgm:pt>
  </dgm:ptLst>
  <dgm:cxnLst>
    <dgm:cxn modelId="{9A5B701F-F2A5-5C47-BA98-06C43501E67C}" type="presOf" srcId="{09CF86C1-5ED7-5049-AC1C-7060F8D52476}" destId="{014B4FC1-68FE-1C45-BC7B-03A8169CEF7B}" srcOrd="0" destOrd="0" presId="urn:microsoft.com/office/officeart/2005/8/layout/process1"/>
    <dgm:cxn modelId="{32056731-3A94-7845-A902-A8D42D376A82}" srcId="{F0159454-A289-464B-8907-52995A16A25D}" destId="{09CF86C1-5ED7-5049-AC1C-7060F8D52476}" srcOrd="2" destOrd="0" parTransId="{6278F010-449A-8945-9FDA-92650034EFF8}" sibTransId="{9808CC70-CBC8-6B4E-9BCC-CE81398C1BD4}"/>
    <dgm:cxn modelId="{F1D6C74A-A759-3B45-A6B3-5DF0A546A669}" srcId="{F0159454-A289-464B-8907-52995A16A25D}" destId="{EC653A4A-D687-6E4C-9F26-C307F37CD71E}" srcOrd="4" destOrd="0" parTransId="{33EC4E2A-D036-7444-8421-FA10F67C5684}" sibTransId="{2091A659-5B64-6B49-AB9F-80BA640CEFC7}"/>
    <dgm:cxn modelId="{74CDC555-9A3F-194B-B455-6EE39DF577AB}" type="presOf" srcId="{FC5B43D8-D1C6-BB4D-9633-9FCE2AA1E0CD}" destId="{8060EC98-1E3B-794F-9B1A-118AC4680620}" srcOrd="0" destOrd="0" presId="urn:microsoft.com/office/officeart/2005/8/layout/process1"/>
    <dgm:cxn modelId="{F11F1C6B-8AC7-524D-B969-F9CA8D955355}" type="presOf" srcId="{3094D2EC-E76B-AA4B-88BF-EA3D0E644998}" destId="{13790CE6-1451-B346-A7F7-217F835ACAA3}" srcOrd="0" destOrd="0" presId="urn:microsoft.com/office/officeart/2005/8/layout/process1"/>
    <dgm:cxn modelId="{A4E3DE75-4790-4C4F-832C-C03F50EE1396}" type="presOf" srcId="{526CAAFF-B8FF-1141-8693-799B43D0DC3C}" destId="{BF546B48-7363-734E-ADA6-B8DD96D30CDD}" srcOrd="0" destOrd="0" presId="urn:microsoft.com/office/officeart/2005/8/layout/process1"/>
    <dgm:cxn modelId="{53D9E67A-0EED-6546-B1BF-4F08CA69CF34}" type="presOf" srcId="{D296C985-FFC5-124B-9249-2FDADCBBA6F3}" destId="{3D8F1FEE-DEFD-1D4F-904E-AEAADA2563D1}" srcOrd="1" destOrd="0" presId="urn:microsoft.com/office/officeart/2005/8/layout/process1"/>
    <dgm:cxn modelId="{B49EE483-C158-9045-B26F-AEB5106E9676}" type="presOf" srcId="{1BFD31D4-6E8E-2447-9BA5-47ED32B65EBC}" destId="{8101B36A-6E3F-624C-9D2C-31C55F50A5D7}" srcOrd="1" destOrd="0" presId="urn:microsoft.com/office/officeart/2005/8/layout/process1"/>
    <dgm:cxn modelId="{67CFC28F-C08C-4E41-8A58-FFD893C6B354}" type="presOf" srcId="{04D98DBB-ED2D-C142-AB68-7022745137BB}" destId="{BCC5CF91-D136-4C4A-922A-8C3F64E1566C}" srcOrd="0" destOrd="0" presId="urn:microsoft.com/office/officeart/2005/8/layout/process1"/>
    <dgm:cxn modelId="{AA55D591-ACB6-AA45-BA10-7A04AFA0F848}" srcId="{F0159454-A289-464B-8907-52995A16A25D}" destId="{3094D2EC-E76B-AA4B-88BF-EA3D0E644998}" srcOrd="1" destOrd="0" parTransId="{7E215EBF-722B-EC46-8407-3DA3B5CF1E89}" sibTransId="{526CAAFF-B8FF-1141-8693-799B43D0DC3C}"/>
    <dgm:cxn modelId="{E9AD3F96-B772-0246-B1AB-4F60814BA660}" type="presOf" srcId="{9808CC70-CBC8-6B4E-9BCC-CE81398C1BD4}" destId="{E19259FD-2D85-1D45-965D-557892E8B179}" srcOrd="1" destOrd="0" presId="urn:microsoft.com/office/officeart/2005/8/layout/process1"/>
    <dgm:cxn modelId="{24A3F996-CA4C-EC4F-8D43-A6BFB7847A98}" type="presOf" srcId="{D296C985-FFC5-124B-9249-2FDADCBBA6F3}" destId="{73A37A8E-130F-D544-ACB1-D86BC7ED2131}" srcOrd="0" destOrd="0" presId="urn:microsoft.com/office/officeart/2005/8/layout/process1"/>
    <dgm:cxn modelId="{A4B286A0-A7D1-6E48-8B53-EFCD233308BA}" srcId="{F0159454-A289-464B-8907-52995A16A25D}" destId="{04D98DBB-ED2D-C142-AB68-7022745137BB}" srcOrd="0" destOrd="0" parTransId="{249B2158-25C2-3646-A9C4-B910BA09208D}" sibTransId="{1BFD31D4-6E8E-2447-9BA5-47ED32B65EBC}"/>
    <dgm:cxn modelId="{655105AC-B41A-9E45-96AF-BE840B77B1EC}" type="presOf" srcId="{F0159454-A289-464B-8907-52995A16A25D}" destId="{DEC0F840-7632-744E-AB46-B984FB428AB0}" srcOrd="0" destOrd="0" presId="urn:microsoft.com/office/officeart/2005/8/layout/process1"/>
    <dgm:cxn modelId="{5E5321BF-60C5-3945-B86B-E1A51384F542}" type="presOf" srcId="{EC653A4A-D687-6E4C-9F26-C307F37CD71E}" destId="{8719CD42-3B80-1A47-ADD0-98EC7D757DA1}" srcOrd="0" destOrd="0" presId="urn:microsoft.com/office/officeart/2005/8/layout/process1"/>
    <dgm:cxn modelId="{1AB2A8C6-2EE2-6742-A560-44C7830CFE39}" srcId="{F0159454-A289-464B-8907-52995A16A25D}" destId="{FC5B43D8-D1C6-BB4D-9633-9FCE2AA1E0CD}" srcOrd="3" destOrd="0" parTransId="{4FC25CFB-CDAD-9B40-ABBD-8A3FDFFB02FF}" sibTransId="{D296C985-FFC5-124B-9249-2FDADCBBA6F3}"/>
    <dgm:cxn modelId="{87D838DC-0E96-CB46-B9B0-032B6F96DFA5}" type="presOf" srcId="{1BFD31D4-6E8E-2447-9BA5-47ED32B65EBC}" destId="{2EEA6394-E0B1-164D-8DFE-A0DFE94A9784}" srcOrd="0" destOrd="0" presId="urn:microsoft.com/office/officeart/2005/8/layout/process1"/>
    <dgm:cxn modelId="{7EECC2EF-28C0-1E46-B198-280DE3B2E6D5}" type="presOf" srcId="{526CAAFF-B8FF-1141-8693-799B43D0DC3C}" destId="{5D299646-279C-4D41-83D3-B17D0BF17EBE}" srcOrd="1" destOrd="0" presId="urn:microsoft.com/office/officeart/2005/8/layout/process1"/>
    <dgm:cxn modelId="{60E694FB-EBF6-F947-AFF4-EABA86FEEF02}" type="presOf" srcId="{9808CC70-CBC8-6B4E-9BCC-CE81398C1BD4}" destId="{D3AA6C9C-D801-624A-BC5E-2593CA019475}" srcOrd="0" destOrd="0" presId="urn:microsoft.com/office/officeart/2005/8/layout/process1"/>
    <dgm:cxn modelId="{0E14B489-B81F-724D-87F3-E86728F9374D}" type="presParOf" srcId="{DEC0F840-7632-744E-AB46-B984FB428AB0}" destId="{BCC5CF91-D136-4C4A-922A-8C3F64E1566C}" srcOrd="0" destOrd="0" presId="urn:microsoft.com/office/officeart/2005/8/layout/process1"/>
    <dgm:cxn modelId="{B332DDB4-449D-5344-9AA9-C841D6750EDD}" type="presParOf" srcId="{DEC0F840-7632-744E-AB46-B984FB428AB0}" destId="{2EEA6394-E0B1-164D-8DFE-A0DFE94A9784}" srcOrd="1" destOrd="0" presId="urn:microsoft.com/office/officeart/2005/8/layout/process1"/>
    <dgm:cxn modelId="{7059E798-A60A-8B47-81FF-A174D3392A11}" type="presParOf" srcId="{2EEA6394-E0B1-164D-8DFE-A0DFE94A9784}" destId="{8101B36A-6E3F-624C-9D2C-31C55F50A5D7}" srcOrd="0" destOrd="0" presId="urn:microsoft.com/office/officeart/2005/8/layout/process1"/>
    <dgm:cxn modelId="{68806A79-3B93-644B-8035-00BA2988170A}" type="presParOf" srcId="{DEC0F840-7632-744E-AB46-B984FB428AB0}" destId="{13790CE6-1451-B346-A7F7-217F835ACAA3}" srcOrd="2" destOrd="0" presId="urn:microsoft.com/office/officeart/2005/8/layout/process1"/>
    <dgm:cxn modelId="{89E643EF-9B6F-5E45-B339-8BE359219561}" type="presParOf" srcId="{DEC0F840-7632-744E-AB46-B984FB428AB0}" destId="{BF546B48-7363-734E-ADA6-B8DD96D30CDD}" srcOrd="3" destOrd="0" presId="urn:microsoft.com/office/officeart/2005/8/layout/process1"/>
    <dgm:cxn modelId="{E1205DF6-F65D-A248-8BA2-C07962183120}" type="presParOf" srcId="{BF546B48-7363-734E-ADA6-B8DD96D30CDD}" destId="{5D299646-279C-4D41-83D3-B17D0BF17EBE}" srcOrd="0" destOrd="0" presId="urn:microsoft.com/office/officeart/2005/8/layout/process1"/>
    <dgm:cxn modelId="{C1CA9DE4-1D19-E54D-B9DD-7E4DCD0F77CE}" type="presParOf" srcId="{DEC0F840-7632-744E-AB46-B984FB428AB0}" destId="{014B4FC1-68FE-1C45-BC7B-03A8169CEF7B}" srcOrd="4" destOrd="0" presId="urn:microsoft.com/office/officeart/2005/8/layout/process1"/>
    <dgm:cxn modelId="{BB8FCE4F-3921-F04F-8A38-6200548EE0B3}" type="presParOf" srcId="{DEC0F840-7632-744E-AB46-B984FB428AB0}" destId="{D3AA6C9C-D801-624A-BC5E-2593CA019475}" srcOrd="5" destOrd="0" presId="urn:microsoft.com/office/officeart/2005/8/layout/process1"/>
    <dgm:cxn modelId="{E4DC3E84-15C4-4641-8652-938B316128F8}" type="presParOf" srcId="{D3AA6C9C-D801-624A-BC5E-2593CA019475}" destId="{E19259FD-2D85-1D45-965D-557892E8B179}" srcOrd="0" destOrd="0" presId="urn:microsoft.com/office/officeart/2005/8/layout/process1"/>
    <dgm:cxn modelId="{67FE7E1B-1E65-C44A-8CB4-059808020986}" type="presParOf" srcId="{DEC0F840-7632-744E-AB46-B984FB428AB0}" destId="{8060EC98-1E3B-794F-9B1A-118AC4680620}" srcOrd="6" destOrd="0" presId="urn:microsoft.com/office/officeart/2005/8/layout/process1"/>
    <dgm:cxn modelId="{D1D1F83F-7F4B-9642-A421-6C2E5809DA3E}" type="presParOf" srcId="{DEC0F840-7632-744E-AB46-B984FB428AB0}" destId="{73A37A8E-130F-D544-ACB1-D86BC7ED2131}" srcOrd="7" destOrd="0" presId="urn:microsoft.com/office/officeart/2005/8/layout/process1"/>
    <dgm:cxn modelId="{67CB44D0-AC46-E84D-8C0A-5EAD96767348}" type="presParOf" srcId="{73A37A8E-130F-D544-ACB1-D86BC7ED2131}" destId="{3D8F1FEE-DEFD-1D4F-904E-AEAADA2563D1}" srcOrd="0" destOrd="0" presId="urn:microsoft.com/office/officeart/2005/8/layout/process1"/>
    <dgm:cxn modelId="{5085F55B-834D-AF48-B725-F097B17BFDFA}" type="presParOf" srcId="{DEC0F840-7632-744E-AB46-B984FB428AB0}" destId="{8719CD42-3B80-1A47-ADD0-98EC7D757DA1}"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7FF4D1-0E8C-8E49-A11C-993E5803650C}" type="doc">
      <dgm:prSet loTypeId="urn:microsoft.com/office/officeart/2005/8/layout/gear1" loCatId="" qsTypeId="urn:microsoft.com/office/officeart/2005/8/quickstyle/simple1" qsCatId="simple" csTypeId="urn:microsoft.com/office/officeart/2005/8/colors/colorful1" csCatId="colorful" phldr="1"/>
      <dgm:spPr/>
    </dgm:pt>
    <dgm:pt modelId="{260F9EF4-A9D7-E440-9502-7A97F55506E9}">
      <dgm:prSet phldrT="[Teks]"/>
      <dgm:spPr/>
      <dgm:t>
        <a:bodyPr/>
        <a:lstStyle/>
        <a:p>
          <a:r>
            <a:rPr lang="id-ID" dirty="0"/>
            <a:t>Proses Bisnis Digital</a:t>
          </a:r>
        </a:p>
      </dgm:t>
    </dgm:pt>
    <dgm:pt modelId="{77D874B0-BD92-C24F-B64F-E7FDFF4C2C74}" type="parTrans" cxnId="{7542597D-0515-F640-8E45-6F8554D9E959}">
      <dgm:prSet/>
      <dgm:spPr/>
      <dgm:t>
        <a:bodyPr/>
        <a:lstStyle/>
        <a:p>
          <a:endParaRPr lang="id-ID"/>
        </a:p>
      </dgm:t>
    </dgm:pt>
    <dgm:pt modelId="{4FA63EEE-83B3-1642-9DEB-4F61BE31F1C6}" type="sibTrans" cxnId="{7542597D-0515-F640-8E45-6F8554D9E959}">
      <dgm:prSet/>
      <dgm:spPr/>
      <dgm:t>
        <a:bodyPr/>
        <a:lstStyle/>
        <a:p>
          <a:endParaRPr lang="id-ID"/>
        </a:p>
      </dgm:t>
    </dgm:pt>
    <dgm:pt modelId="{D2BAD0A3-A24A-F846-97D5-FD6C737F1133}">
      <dgm:prSet phldrT="[Teks]"/>
      <dgm:spPr/>
      <dgm:t>
        <a:bodyPr/>
        <a:lstStyle/>
        <a:p>
          <a:r>
            <a:rPr lang="id-ID" dirty="0"/>
            <a:t>Standard &amp; Regulasi</a:t>
          </a:r>
        </a:p>
      </dgm:t>
    </dgm:pt>
    <dgm:pt modelId="{03FA9B32-FE0B-AA48-ADF2-7034A946D426}" type="parTrans" cxnId="{E475B3F8-88CD-DC49-8E4C-42BAC8E901D4}">
      <dgm:prSet/>
      <dgm:spPr/>
      <dgm:t>
        <a:bodyPr/>
        <a:lstStyle/>
        <a:p>
          <a:endParaRPr lang="id-ID"/>
        </a:p>
      </dgm:t>
    </dgm:pt>
    <dgm:pt modelId="{9E458851-F5C6-E048-A8B2-0930B54EBBA3}" type="sibTrans" cxnId="{E475B3F8-88CD-DC49-8E4C-42BAC8E901D4}">
      <dgm:prSet/>
      <dgm:spPr/>
      <dgm:t>
        <a:bodyPr/>
        <a:lstStyle/>
        <a:p>
          <a:endParaRPr lang="id-ID"/>
        </a:p>
      </dgm:t>
    </dgm:pt>
    <dgm:pt modelId="{F07A2629-013E-F043-AF69-62BC6466C496}">
      <dgm:prSet phldrT="[Teks]"/>
      <dgm:spPr/>
      <dgm:t>
        <a:bodyPr/>
        <a:lstStyle/>
        <a:p>
          <a:r>
            <a:rPr lang="id-ID" dirty="0"/>
            <a:t>Teknologi </a:t>
          </a:r>
        </a:p>
      </dgm:t>
    </dgm:pt>
    <dgm:pt modelId="{3D69FAFE-CE3A-1C45-861E-EF597352558B}" type="parTrans" cxnId="{31A82807-359A-D543-8E92-7017ADA293D5}">
      <dgm:prSet/>
      <dgm:spPr/>
      <dgm:t>
        <a:bodyPr/>
        <a:lstStyle/>
        <a:p>
          <a:endParaRPr lang="id-ID"/>
        </a:p>
      </dgm:t>
    </dgm:pt>
    <dgm:pt modelId="{1C62CD91-F64D-AC4E-BA6C-227FB9F9B216}" type="sibTrans" cxnId="{31A82807-359A-D543-8E92-7017ADA293D5}">
      <dgm:prSet/>
      <dgm:spPr/>
      <dgm:t>
        <a:bodyPr/>
        <a:lstStyle/>
        <a:p>
          <a:endParaRPr lang="id-ID"/>
        </a:p>
      </dgm:t>
    </dgm:pt>
    <dgm:pt modelId="{85446335-CF19-054E-808D-DF000F2EB0C8}" type="pres">
      <dgm:prSet presAssocID="{FC7FF4D1-0E8C-8E49-A11C-993E5803650C}" presName="composite" presStyleCnt="0">
        <dgm:presLayoutVars>
          <dgm:chMax val="3"/>
          <dgm:animLvl val="lvl"/>
          <dgm:resizeHandles val="exact"/>
        </dgm:presLayoutVars>
      </dgm:prSet>
      <dgm:spPr/>
    </dgm:pt>
    <dgm:pt modelId="{A61270A6-5E6D-1542-AEC8-39F17E331B6A}" type="pres">
      <dgm:prSet presAssocID="{260F9EF4-A9D7-E440-9502-7A97F55506E9}" presName="gear1" presStyleLbl="node1" presStyleIdx="0" presStyleCnt="3">
        <dgm:presLayoutVars>
          <dgm:chMax val="1"/>
          <dgm:bulletEnabled val="1"/>
        </dgm:presLayoutVars>
      </dgm:prSet>
      <dgm:spPr/>
    </dgm:pt>
    <dgm:pt modelId="{9B82B395-FD87-B74D-8E0D-B0BE67ACD3C3}" type="pres">
      <dgm:prSet presAssocID="{260F9EF4-A9D7-E440-9502-7A97F55506E9}" presName="gear1srcNode" presStyleLbl="node1" presStyleIdx="0" presStyleCnt="3"/>
      <dgm:spPr/>
    </dgm:pt>
    <dgm:pt modelId="{699306BE-0DCB-3D48-833E-154650B7D6A2}" type="pres">
      <dgm:prSet presAssocID="{260F9EF4-A9D7-E440-9502-7A97F55506E9}" presName="gear1dstNode" presStyleLbl="node1" presStyleIdx="0" presStyleCnt="3"/>
      <dgm:spPr/>
    </dgm:pt>
    <dgm:pt modelId="{21D866CA-E213-F840-88FE-10486A586350}" type="pres">
      <dgm:prSet presAssocID="{D2BAD0A3-A24A-F846-97D5-FD6C737F1133}" presName="gear2" presStyleLbl="node1" presStyleIdx="1" presStyleCnt="3">
        <dgm:presLayoutVars>
          <dgm:chMax val="1"/>
          <dgm:bulletEnabled val="1"/>
        </dgm:presLayoutVars>
      </dgm:prSet>
      <dgm:spPr/>
    </dgm:pt>
    <dgm:pt modelId="{D490774E-0903-9846-96C8-ED298A147ED4}" type="pres">
      <dgm:prSet presAssocID="{D2BAD0A3-A24A-F846-97D5-FD6C737F1133}" presName="gear2srcNode" presStyleLbl="node1" presStyleIdx="1" presStyleCnt="3"/>
      <dgm:spPr/>
    </dgm:pt>
    <dgm:pt modelId="{993700F4-AA20-164C-9779-A665694641DE}" type="pres">
      <dgm:prSet presAssocID="{D2BAD0A3-A24A-F846-97D5-FD6C737F1133}" presName="gear2dstNode" presStyleLbl="node1" presStyleIdx="1" presStyleCnt="3"/>
      <dgm:spPr/>
    </dgm:pt>
    <dgm:pt modelId="{FB2CD570-81DA-6745-B4EB-441B5A849358}" type="pres">
      <dgm:prSet presAssocID="{F07A2629-013E-F043-AF69-62BC6466C496}" presName="gear3" presStyleLbl="node1" presStyleIdx="2" presStyleCnt="3"/>
      <dgm:spPr/>
    </dgm:pt>
    <dgm:pt modelId="{FF522084-4225-9C43-8349-8CD910E679C5}" type="pres">
      <dgm:prSet presAssocID="{F07A2629-013E-F043-AF69-62BC6466C496}" presName="gear3tx" presStyleLbl="node1" presStyleIdx="2" presStyleCnt="3">
        <dgm:presLayoutVars>
          <dgm:chMax val="1"/>
          <dgm:bulletEnabled val="1"/>
        </dgm:presLayoutVars>
      </dgm:prSet>
      <dgm:spPr/>
    </dgm:pt>
    <dgm:pt modelId="{416B91EF-47A8-C343-9BFD-B2A087774CD6}" type="pres">
      <dgm:prSet presAssocID="{F07A2629-013E-F043-AF69-62BC6466C496}" presName="gear3srcNode" presStyleLbl="node1" presStyleIdx="2" presStyleCnt="3"/>
      <dgm:spPr/>
    </dgm:pt>
    <dgm:pt modelId="{8EA05A8E-FFC1-7B49-BB12-19B0E00B57C6}" type="pres">
      <dgm:prSet presAssocID="{F07A2629-013E-F043-AF69-62BC6466C496}" presName="gear3dstNode" presStyleLbl="node1" presStyleIdx="2" presStyleCnt="3"/>
      <dgm:spPr/>
    </dgm:pt>
    <dgm:pt modelId="{32100C20-3F93-054E-83C5-907A8F5FA18D}" type="pres">
      <dgm:prSet presAssocID="{4FA63EEE-83B3-1642-9DEB-4F61BE31F1C6}" presName="connector1" presStyleLbl="sibTrans2D1" presStyleIdx="0" presStyleCnt="3"/>
      <dgm:spPr/>
    </dgm:pt>
    <dgm:pt modelId="{D055673B-EE92-2041-8E3C-593CFB915B63}" type="pres">
      <dgm:prSet presAssocID="{9E458851-F5C6-E048-A8B2-0930B54EBBA3}" presName="connector2" presStyleLbl="sibTrans2D1" presStyleIdx="1" presStyleCnt="3"/>
      <dgm:spPr/>
    </dgm:pt>
    <dgm:pt modelId="{F3BFA3CB-E982-3243-AC25-30DB557929DD}" type="pres">
      <dgm:prSet presAssocID="{1C62CD91-F64D-AC4E-BA6C-227FB9F9B216}" presName="connector3" presStyleLbl="sibTrans2D1" presStyleIdx="2" presStyleCnt="3"/>
      <dgm:spPr/>
    </dgm:pt>
  </dgm:ptLst>
  <dgm:cxnLst>
    <dgm:cxn modelId="{31A82807-359A-D543-8E92-7017ADA293D5}" srcId="{FC7FF4D1-0E8C-8E49-A11C-993E5803650C}" destId="{F07A2629-013E-F043-AF69-62BC6466C496}" srcOrd="2" destOrd="0" parTransId="{3D69FAFE-CE3A-1C45-861E-EF597352558B}" sibTransId="{1C62CD91-F64D-AC4E-BA6C-227FB9F9B216}"/>
    <dgm:cxn modelId="{8659B80B-64C8-9F4F-8FB8-ED906E907E23}" type="presOf" srcId="{F07A2629-013E-F043-AF69-62BC6466C496}" destId="{FF522084-4225-9C43-8349-8CD910E679C5}" srcOrd="1" destOrd="0" presId="urn:microsoft.com/office/officeart/2005/8/layout/gear1"/>
    <dgm:cxn modelId="{0DFD531B-3055-B444-AC4F-B1EA5178B79E}" type="presOf" srcId="{D2BAD0A3-A24A-F846-97D5-FD6C737F1133}" destId="{21D866CA-E213-F840-88FE-10486A586350}" srcOrd="0" destOrd="0" presId="urn:microsoft.com/office/officeart/2005/8/layout/gear1"/>
    <dgm:cxn modelId="{2243752C-5611-CD43-90B0-06132C6FE9B5}" type="presOf" srcId="{4FA63EEE-83B3-1642-9DEB-4F61BE31F1C6}" destId="{32100C20-3F93-054E-83C5-907A8F5FA18D}" srcOrd="0" destOrd="0" presId="urn:microsoft.com/office/officeart/2005/8/layout/gear1"/>
    <dgm:cxn modelId="{ECD59C3B-0B07-704A-A0E1-7521918D2E92}" type="presOf" srcId="{FC7FF4D1-0E8C-8E49-A11C-993E5803650C}" destId="{85446335-CF19-054E-808D-DF000F2EB0C8}" srcOrd="0" destOrd="0" presId="urn:microsoft.com/office/officeart/2005/8/layout/gear1"/>
    <dgm:cxn modelId="{C970E03D-4FD5-AA43-98AA-383F97AA76D1}" type="presOf" srcId="{F07A2629-013E-F043-AF69-62BC6466C496}" destId="{8EA05A8E-FFC1-7B49-BB12-19B0E00B57C6}" srcOrd="3" destOrd="0" presId="urn:microsoft.com/office/officeart/2005/8/layout/gear1"/>
    <dgm:cxn modelId="{48C2C860-BC67-4945-A01F-975F5E67EBA4}" type="presOf" srcId="{F07A2629-013E-F043-AF69-62BC6466C496}" destId="{FB2CD570-81DA-6745-B4EB-441B5A849358}" srcOrd="0" destOrd="0" presId="urn:microsoft.com/office/officeart/2005/8/layout/gear1"/>
    <dgm:cxn modelId="{040B4B66-69C1-C24D-9CF4-2DDE013CB597}" type="presOf" srcId="{1C62CD91-F64D-AC4E-BA6C-227FB9F9B216}" destId="{F3BFA3CB-E982-3243-AC25-30DB557929DD}" srcOrd="0" destOrd="0" presId="urn:microsoft.com/office/officeart/2005/8/layout/gear1"/>
    <dgm:cxn modelId="{FBFCE179-EFE8-8042-A6E3-151BD281259D}" type="presOf" srcId="{260F9EF4-A9D7-E440-9502-7A97F55506E9}" destId="{699306BE-0DCB-3D48-833E-154650B7D6A2}" srcOrd="2" destOrd="0" presId="urn:microsoft.com/office/officeart/2005/8/layout/gear1"/>
    <dgm:cxn modelId="{7542597D-0515-F640-8E45-6F8554D9E959}" srcId="{FC7FF4D1-0E8C-8E49-A11C-993E5803650C}" destId="{260F9EF4-A9D7-E440-9502-7A97F55506E9}" srcOrd="0" destOrd="0" parTransId="{77D874B0-BD92-C24F-B64F-E7FDFF4C2C74}" sibTransId="{4FA63EEE-83B3-1642-9DEB-4F61BE31F1C6}"/>
    <dgm:cxn modelId="{856D8486-7E15-4B47-A0CB-E6DCA1628CD8}" type="presOf" srcId="{F07A2629-013E-F043-AF69-62BC6466C496}" destId="{416B91EF-47A8-C343-9BFD-B2A087774CD6}" srcOrd="2" destOrd="0" presId="urn:microsoft.com/office/officeart/2005/8/layout/gear1"/>
    <dgm:cxn modelId="{4290658B-743E-354E-838C-586A19E817E1}" type="presOf" srcId="{9E458851-F5C6-E048-A8B2-0930B54EBBA3}" destId="{D055673B-EE92-2041-8E3C-593CFB915B63}" srcOrd="0" destOrd="0" presId="urn:microsoft.com/office/officeart/2005/8/layout/gear1"/>
    <dgm:cxn modelId="{5F5CDB8C-2E2D-7942-A161-8E71052B15B7}" type="presOf" srcId="{D2BAD0A3-A24A-F846-97D5-FD6C737F1133}" destId="{D490774E-0903-9846-96C8-ED298A147ED4}" srcOrd="1" destOrd="0" presId="urn:microsoft.com/office/officeart/2005/8/layout/gear1"/>
    <dgm:cxn modelId="{7E071B95-5FEF-7643-86D0-B7B12A9D3117}" type="presOf" srcId="{D2BAD0A3-A24A-F846-97D5-FD6C737F1133}" destId="{993700F4-AA20-164C-9779-A665694641DE}" srcOrd="2" destOrd="0" presId="urn:microsoft.com/office/officeart/2005/8/layout/gear1"/>
    <dgm:cxn modelId="{81A06CA7-1ABF-0E46-9DC2-D931C704C272}" type="presOf" srcId="{260F9EF4-A9D7-E440-9502-7A97F55506E9}" destId="{A61270A6-5E6D-1542-AEC8-39F17E331B6A}" srcOrd="0" destOrd="0" presId="urn:microsoft.com/office/officeart/2005/8/layout/gear1"/>
    <dgm:cxn modelId="{605CBBCB-FDC5-6449-896C-E1432943ED07}" type="presOf" srcId="{260F9EF4-A9D7-E440-9502-7A97F55506E9}" destId="{9B82B395-FD87-B74D-8E0D-B0BE67ACD3C3}" srcOrd="1" destOrd="0" presId="urn:microsoft.com/office/officeart/2005/8/layout/gear1"/>
    <dgm:cxn modelId="{E475B3F8-88CD-DC49-8E4C-42BAC8E901D4}" srcId="{FC7FF4D1-0E8C-8E49-A11C-993E5803650C}" destId="{D2BAD0A3-A24A-F846-97D5-FD6C737F1133}" srcOrd="1" destOrd="0" parTransId="{03FA9B32-FE0B-AA48-ADF2-7034A946D426}" sibTransId="{9E458851-F5C6-E048-A8B2-0930B54EBBA3}"/>
    <dgm:cxn modelId="{B876B68D-5F71-DE4F-9736-50051358B99B}" type="presParOf" srcId="{85446335-CF19-054E-808D-DF000F2EB0C8}" destId="{A61270A6-5E6D-1542-AEC8-39F17E331B6A}" srcOrd="0" destOrd="0" presId="urn:microsoft.com/office/officeart/2005/8/layout/gear1"/>
    <dgm:cxn modelId="{10778681-DCD1-7540-BC16-671BD9B284B0}" type="presParOf" srcId="{85446335-CF19-054E-808D-DF000F2EB0C8}" destId="{9B82B395-FD87-B74D-8E0D-B0BE67ACD3C3}" srcOrd="1" destOrd="0" presId="urn:microsoft.com/office/officeart/2005/8/layout/gear1"/>
    <dgm:cxn modelId="{F62990D9-6803-3A47-9593-C654B89ECDA5}" type="presParOf" srcId="{85446335-CF19-054E-808D-DF000F2EB0C8}" destId="{699306BE-0DCB-3D48-833E-154650B7D6A2}" srcOrd="2" destOrd="0" presId="urn:microsoft.com/office/officeart/2005/8/layout/gear1"/>
    <dgm:cxn modelId="{121A3E76-848E-8F48-82C1-648B7D8F0E19}" type="presParOf" srcId="{85446335-CF19-054E-808D-DF000F2EB0C8}" destId="{21D866CA-E213-F840-88FE-10486A586350}" srcOrd="3" destOrd="0" presId="urn:microsoft.com/office/officeart/2005/8/layout/gear1"/>
    <dgm:cxn modelId="{C2825B80-488C-0043-9510-70ADC087ED89}" type="presParOf" srcId="{85446335-CF19-054E-808D-DF000F2EB0C8}" destId="{D490774E-0903-9846-96C8-ED298A147ED4}" srcOrd="4" destOrd="0" presId="urn:microsoft.com/office/officeart/2005/8/layout/gear1"/>
    <dgm:cxn modelId="{B083DF75-774D-DE43-AA25-ABDF17218BD0}" type="presParOf" srcId="{85446335-CF19-054E-808D-DF000F2EB0C8}" destId="{993700F4-AA20-164C-9779-A665694641DE}" srcOrd="5" destOrd="0" presId="urn:microsoft.com/office/officeart/2005/8/layout/gear1"/>
    <dgm:cxn modelId="{DF99DA55-24AD-5440-A438-F70210D6BB58}" type="presParOf" srcId="{85446335-CF19-054E-808D-DF000F2EB0C8}" destId="{FB2CD570-81DA-6745-B4EB-441B5A849358}" srcOrd="6" destOrd="0" presId="urn:microsoft.com/office/officeart/2005/8/layout/gear1"/>
    <dgm:cxn modelId="{D74A0EE0-1F5D-004F-9DCD-ED3F985DD7E4}" type="presParOf" srcId="{85446335-CF19-054E-808D-DF000F2EB0C8}" destId="{FF522084-4225-9C43-8349-8CD910E679C5}" srcOrd="7" destOrd="0" presId="urn:microsoft.com/office/officeart/2005/8/layout/gear1"/>
    <dgm:cxn modelId="{C63272A5-A92D-EC42-8FB7-4BB19ACDCADF}" type="presParOf" srcId="{85446335-CF19-054E-808D-DF000F2EB0C8}" destId="{416B91EF-47A8-C343-9BFD-B2A087774CD6}" srcOrd="8" destOrd="0" presId="urn:microsoft.com/office/officeart/2005/8/layout/gear1"/>
    <dgm:cxn modelId="{D9AD4077-BE7E-A04A-85BE-61CF688BC9C8}" type="presParOf" srcId="{85446335-CF19-054E-808D-DF000F2EB0C8}" destId="{8EA05A8E-FFC1-7B49-BB12-19B0E00B57C6}" srcOrd="9" destOrd="0" presId="urn:microsoft.com/office/officeart/2005/8/layout/gear1"/>
    <dgm:cxn modelId="{E13599EA-9A38-A64E-AB50-78A7CE1E6B81}" type="presParOf" srcId="{85446335-CF19-054E-808D-DF000F2EB0C8}" destId="{32100C20-3F93-054E-83C5-907A8F5FA18D}" srcOrd="10" destOrd="0" presId="urn:microsoft.com/office/officeart/2005/8/layout/gear1"/>
    <dgm:cxn modelId="{73541B36-9712-1D4D-9603-9D67DB3EE911}" type="presParOf" srcId="{85446335-CF19-054E-808D-DF000F2EB0C8}" destId="{D055673B-EE92-2041-8E3C-593CFB915B63}" srcOrd="11" destOrd="0" presId="urn:microsoft.com/office/officeart/2005/8/layout/gear1"/>
    <dgm:cxn modelId="{F4BC6E86-E36B-2948-B425-A4777F31A36C}" type="presParOf" srcId="{85446335-CF19-054E-808D-DF000F2EB0C8}" destId="{F3BFA3CB-E982-3243-AC25-30DB557929DD}"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00E10D-085F-FE4B-A953-C9FB4849CDD1}" type="doc">
      <dgm:prSet loTypeId="urn:microsoft.com/office/officeart/2005/8/layout/hProcess11" loCatId="" qsTypeId="urn:microsoft.com/office/officeart/2005/8/quickstyle/simple4" qsCatId="simple" csTypeId="urn:microsoft.com/office/officeart/2005/8/colors/colorful1" csCatId="colorful" phldr="1"/>
      <dgm:spPr/>
    </dgm:pt>
    <dgm:pt modelId="{E32AF0B7-D708-A94B-A27C-C1D95BC04FF6}">
      <dgm:prSet phldrT="[Text]"/>
      <dgm:spPr/>
      <dgm:t>
        <a:bodyPr/>
        <a:lstStyle/>
        <a:p>
          <a:r>
            <a:rPr lang="en-US" dirty="0"/>
            <a:t>Internet of Data</a:t>
          </a:r>
        </a:p>
      </dgm:t>
    </dgm:pt>
    <dgm:pt modelId="{869CCD0C-8D8C-234B-B868-E25EA539763B}" type="parTrans" cxnId="{5D10CB82-8942-A046-9F60-F2A5D8A73704}">
      <dgm:prSet/>
      <dgm:spPr/>
      <dgm:t>
        <a:bodyPr/>
        <a:lstStyle/>
        <a:p>
          <a:endParaRPr lang="en-US"/>
        </a:p>
      </dgm:t>
    </dgm:pt>
    <dgm:pt modelId="{4A869A05-26E0-D64F-9DF5-54DE80FBCB32}" type="sibTrans" cxnId="{5D10CB82-8942-A046-9F60-F2A5D8A73704}">
      <dgm:prSet/>
      <dgm:spPr/>
      <dgm:t>
        <a:bodyPr/>
        <a:lstStyle/>
        <a:p>
          <a:endParaRPr lang="en-US"/>
        </a:p>
      </dgm:t>
    </dgm:pt>
    <dgm:pt modelId="{B9D4034F-B04F-2A4C-BEC9-BC22BA620177}">
      <dgm:prSet phldrT="[Text]"/>
      <dgm:spPr/>
      <dgm:t>
        <a:bodyPr/>
        <a:lstStyle/>
        <a:p>
          <a:r>
            <a:rPr lang="en-US" dirty="0"/>
            <a:t>Internet of Services</a:t>
          </a:r>
        </a:p>
      </dgm:t>
    </dgm:pt>
    <dgm:pt modelId="{E03F5BB4-6193-5646-B588-B28C7E18FD89}" type="parTrans" cxnId="{82198C61-1FC4-6E49-9384-6A4DE57DA720}">
      <dgm:prSet/>
      <dgm:spPr/>
      <dgm:t>
        <a:bodyPr/>
        <a:lstStyle/>
        <a:p>
          <a:endParaRPr lang="en-US"/>
        </a:p>
      </dgm:t>
    </dgm:pt>
    <dgm:pt modelId="{FB83C2F9-2993-C843-AD8D-239130CA3639}" type="sibTrans" cxnId="{82198C61-1FC4-6E49-9384-6A4DE57DA720}">
      <dgm:prSet/>
      <dgm:spPr/>
      <dgm:t>
        <a:bodyPr/>
        <a:lstStyle/>
        <a:p>
          <a:endParaRPr lang="en-US"/>
        </a:p>
      </dgm:t>
    </dgm:pt>
    <dgm:pt modelId="{BAFF710C-41D9-6D49-8B6B-70B87243DB1E}">
      <dgm:prSet phldrT="[Text]"/>
      <dgm:spPr/>
      <dgm:t>
        <a:bodyPr/>
        <a:lstStyle/>
        <a:p>
          <a:r>
            <a:rPr lang="en-US" dirty="0"/>
            <a:t>Internet of Things</a:t>
          </a:r>
        </a:p>
      </dgm:t>
    </dgm:pt>
    <dgm:pt modelId="{D8324D34-3492-0C41-B1B2-23CF60E36D02}" type="parTrans" cxnId="{4B9C5C68-710D-F640-8B14-51ECB385EB76}">
      <dgm:prSet/>
      <dgm:spPr/>
      <dgm:t>
        <a:bodyPr/>
        <a:lstStyle/>
        <a:p>
          <a:endParaRPr lang="en-US"/>
        </a:p>
      </dgm:t>
    </dgm:pt>
    <dgm:pt modelId="{F2A0E83B-A660-B047-9729-6FB3CE01AEB2}" type="sibTrans" cxnId="{4B9C5C68-710D-F640-8B14-51ECB385EB76}">
      <dgm:prSet/>
      <dgm:spPr/>
      <dgm:t>
        <a:bodyPr/>
        <a:lstStyle/>
        <a:p>
          <a:endParaRPr lang="en-US"/>
        </a:p>
      </dgm:t>
    </dgm:pt>
    <dgm:pt modelId="{D4CE0209-3567-8F4A-8A09-0379310B63A9}">
      <dgm:prSet phldrT="[Text]"/>
      <dgm:spPr/>
      <dgm:t>
        <a:bodyPr/>
        <a:lstStyle/>
        <a:p>
          <a:r>
            <a:rPr lang="en-US" dirty="0"/>
            <a:t>Internet of people</a:t>
          </a:r>
        </a:p>
      </dgm:t>
    </dgm:pt>
    <dgm:pt modelId="{07FED9E8-59E0-1B4D-963C-A28D53FC1FBE}" type="parTrans" cxnId="{6D4FDDB3-58A0-DB4C-8645-BBEC16640225}">
      <dgm:prSet/>
      <dgm:spPr/>
      <dgm:t>
        <a:bodyPr/>
        <a:lstStyle/>
        <a:p>
          <a:endParaRPr lang="en-US"/>
        </a:p>
      </dgm:t>
    </dgm:pt>
    <dgm:pt modelId="{50B597D2-5499-AF47-92DD-749658C4FC96}" type="sibTrans" cxnId="{6D4FDDB3-58A0-DB4C-8645-BBEC16640225}">
      <dgm:prSet/>
      <dgm:spPr/>
      <dgm:t>
        <a:bodyPr/>
        <a:lstStyle/>
        <a:p>
          <a:endParaRPr lang="en-US"/>
        </a:p>
      </dgm:t>
    </dgm:pt>
    <dgm:pt modelId="{F2D84BF8-73F6-264F-8D66-77A6D35B2ABE}" type="pres">
      <dgm:prSet presAssocID="{0800E10D-085F-FE4B-A953-C9FB4849CDD1}" presName="Name0" presStyleCnt="0">
        <dgm:presLayoutVars>
          <dgm:dir/>
          <dgm:resizeHandles val="exact"/>
        </dgm:presLayoutVars>
      </dgm:prSet>
      <dgm:spPr/>
    </dgm:pt>
    <dgm:pt modelId="{FFB8EBE4-30C0-244B-854E-C9071886C06F}" type="pres">
      <dgm:prSet presAssocID="{0800E10D-085F-FE4B-A953-C9FB4849CDD1}" presName="arrow" presStyleLbl="bgShp" presStyleIdx="0" presStyleCnt="1"/>
      <dgm:spPr/>
    </dgm:pt>
    <dgm:pt modelId="{C95AF8D3-A2BA-7C46-9119-379B19E342AF}" type="pres">
      <dgm:prSet presAssocID="{0800E10D-085F-FE4B-A953-C9FB4849CDD1}" presName="points" presStyleCnt="0"/>
      <dgm:spPr/>
    </dgm:pt>
    <dgm:pt modelId="{A09A4F2C-585C-1843-925C-46510C1273DD}" type="pres">
      <dgm:prSet presAssocID="{E32AF0B7-D708-A94B-A27C-C1D95BC04FF6}" presName="compositeA" presStyleCnt="0"/>
      <dgm:spPr/>
    </dgm:pt>
    <dgm:pt modelId="{9F65C22D-A2E9-B846-B008-89FE9D23C348}" type="pres">
      <dgm:prSet presAssocID="{E32AF0B7-D708-A94B-A27C-C1D95BC04FF6}" presName="textA" presStyleLbl="revTx" presStyleIdx="0" presStyleCnt="4">
        <dgm:presLayoutVars>
          <dgm:bulletEnabled val="1"/>
        </dgm:presLayoutVars>
      </dgm:prSet>
      <dgm:spPr/>
    </dgm:pt>
    <dgm:pt modelId="{0B5B9E27-7BD4-3C4F-A6F5-7E1EEF450D95}" type="pres">
      <dgm:prSet presAssocID="{E32AF0B7-D708-A94B-A27C-C1D95BC04FF6}" presName="circleA" presStyleLbl="node1" presStyleIdx="0" presStyleCnt="4" custLinFactNeighborX="42188"/>
      <dgm:spPr/>
    </dgm:pt>
    <dgm:pt modelId="{6D4133E2-CCC5-FF45-8B95-9ADE439DA727}" type="pres">
      <dgm:prSet presAssocID="{E32AF0B7-D708-A94B-A27C-C1D95BC04FF6}" presName="spaceA" presStyleCnt="0"/>
      <dgm:spPr/>
    </dgm:pt>
    <dgm:pt modelId="{B52CEE07-28C3-254F-B5BB-9198D82582DA}" type="pres">
      <dgm:prSet presAssocID="{4A869A05-26E0-D64F-9DF5-54DE80FBCB32}" presName="space" presStyleCnt="0"/>
      <dgm:spPr/>
    </dgm:pt>
    <dgm:pt modelId="{83E13FD9-6205-5944-9166-3097AB3CDA09}" type="pres">
      <dgm:prSet presAssocID="{B9D4034F-B04F-2A4C-BEC9-BC22BA620177}" presName="compositeB" presStyleCnt="0"/>
      <dgm:spPr/>
    </dgm:pt>
    <dgm:pt modelId="{3B7E3E7A-F3A8-8C45-A921-DE765EBDC892}" type="pres">
      <dgm:prSet presAssocID="{B9D4034F-B04F-2A4C-BEC9-BC22BA620177}" presName="textB" presStyleLbl="revTx" presStyleIdx="1" presStyleCnt="4" custScaleX="394945" custLinFactNeighborX="-27654" custLinFactNeighborY="913">
        <dgm:presLayoutVars>
          <dgm:bulletEnabled val="1"/>
        </dgm:presLayoutVars>
      </dgm:prSet>
      <dgm:spPr/>
    </dgm:pt>
    <dgm:pt modelId="{DCD29CD7-ED0F-F447-87B6-7BC757E0B970}" type="pres">
      <dgm:prSet presAssocID="{B9D4034F-B04F-2A4C-BEC9-BC22BA620177}" presName="circleB" presStyleLbl="node1" presStyleIdx="1" presStyleCnt="4" custLinFactNeighborX="-45001"/>
      <dgm:spPr/>
    </dgm:pt>
    <dgm:pt modelId="{C9B141C9-E1B9-5841-B52F-7E46CE716A02}" type="pres">
      <dgm:prSet presAssocID="{B9D4034F-B04F-2A4C-BEC9-BC22BA620177}" presName="spaceB" presStyleCnt="0"/>
      <dgm:spPr/>
    </dgm:pt>
    <dgm:pt modelId="{173A3D81-6455-7F49-B5E9-6D625A412AFA}" type="pres">
      <dgm:prSet presAssocID="{FB83C2F9-2993-C843-AD8D-239130CA3639}" presName="space" presStyleCnt="0"/>
      <dgm:spPr/>
    </dgm:pt>
    <dgm:pt modelId="{9934A775-D84E-C943-8DC8-A60443C3E122}" type="pres">
      <dgm:prSet presAssocID="{BAFF710C-41D9-6D49-8B6B-70B87243DB1E}" presName="compositeA" presStyleCnt="0"/>
      <dgm:spPr/>
    </dgm:pt>
    <dgm:pt modelId="{B59DE85B-7BC5-234A-BD0D-F484A37802FA}" type="pres">
      <dgm:prSet presAssocID="{BAFF710C-41D9-6D49-8B6B-70B87243DB1E}" presName="textA" presStyleLbl="revTx" presStyleIdx="2" presStyleCnt="4" custLinFactNeighborX="-55309" custLinFactNeighborY="8104">
        <dgm:presLayoutVars>
          <dgm:bulletEnabled val="1"/>
        </dgm:presLayoutVars>
      </dgm:prSet>
      <dgm:spPr/>
    </dgm:pt>
    <dgm:pt modelId="{188987C3-BFD6-AC4A-ACD6-16A86DF5AEDE}" type="pres">
      <dgm:prSet presAssocID="{BAFF710C-41D9-6D49-8B6B-70B87243DB1E}" presName="circleA" presStyleLbl="node1" presStyleIdx="2" presStyleCnt="4" custLinFactX="-68750" custLinFactNeighborX="-100000" custLinFactNeighborY="-2812"/>
      <dgm:spPr/>
    </dgm:pt>
    <dgm:pt modelId="{67987319-2276-684B-AF59-8B0C440A36B0}" type="pres">
      <dgm:prSet presAssocID="{BAFF710C-41D9-6D49-8B6B-70B87243DB1E}" presName="spaceA" presStyleCnt="0"/>
      <dgm:spPr/>
    </dgm:pt>
    <dgm:pt modelId="{75F24CA6-1CFB-694F-A023-DB24B72AB515}" type="pres">
      <dgm:prSet presAssocID="{F2A0E83B-A660-B047-9729-6FB3CE01AEB2}" presName="space" presStyleCnt="0"/>
      <dgm:spPr/>
    </dgm:pt>
    <dgm:pt modelId="{A71B32CD-4D17-CA4F-89BD-DDE404F8D2A1}" type="pres">
      <dgm:prSet presAssocID="{D4CE0209-3567-8F4A-8A09-0379310B63A9}" presName="compositeB" presStyleCnt="0"/>
      <dgm:spPr/>
    </dgm:pt>
    <dgm:pt modelId="{A7776BBF-5AF3-F646-9598-817BFF78DEA5}" type="pres">
      <dgm:prSet presAssocID="{D4CE0209-3567-8F4A-8A09-0379310B63A9}" presName="textB" presStyleLbl="revTx" presStyleIdx="3" presStyleCnt="4">
        <dgm:presLayoutVars>
          <dgm:bulletEnabled val="1"/>
        </dgm:presLayoutVars>
      </dgm:prSet>
      <dgm:spPr/>
    </dgm:pt>
    <dgm:pt modelId="{D6D19648-1A50-494D-AF62-947D0B70DE61}" type="pres">
      <dgm:prSet presAssocID="{D4CE0209-3567-8F4A-8A09-0379310B63A9}" presName="circleB" presStyleLbl="node1" presStyleIdx="3" presStyleCnt="4"/>
      <dgm:spPr/>
    </dgm:pt>
    <dgm:pt modelId="{940AFA10-6D42-D546-871A-0351D2DF5474}" type="pres">
      <dgm:prSet presAssocID="{D4CE0209-3567-8F4A-8A09-0379310B63A9}" presName="spaceB" presStyleCnt="0"/>
      <dgm:spPr/>
    </dgm:pt>
  </dgm:ptLst>
  <dgm:cxnLst>
    <dgm:cxn modelId="{4F9BB201-9358-2C4E-9C84-6A6D2AD9BE51}" type="presOf" srcId="{B9D4034F-B04F-2A4C-BEC9-BC22BA620177}" destId="{3B7E3E7A-F3A8-8C45-A921-DE765EBDC892}" srcOrd="0" destOrd="0" presId="urn:microsoft.com/office/officeart/2005/8/layout/hProcess11"/>
    <dgm:cxn modelId="{5AFDC636-753F-E44B-B212-06E7DB415727}" type="presOf" srcId="{D4CE0209-3567-8F4A-8A09-0379310B63A9}" destId="{A7776BBF-5AF3-F646-9598-817BFF78DEA5}" srcOrd="0" destOrd="0" presId="urn:microsoft.com/office/officeart/2005/8/layout/hProcess11"/>
    <dgm:cxn modelId="{46470C5D-1169-2E44-A984-3B37295ADFBB}" type="presOf" srcId="{E32AF0B7-D708-A94B-A27C-C1D95BC04FF6}" destId="{9F65C22D-A2E9-B846-B008-89FE9D23C348}" srcOrd="0" destOrd="0" presId="urn:microsoft.com/office/officeart/2005/8/layout/hProcess11"/>
    <dgm:cxn modelId="{82198C61-1FC4-6E49-9384-6A4DE57DA720}" srcId="{0800E10D-085F-FE4B-A953-C9FB4849CDD1}" destId="{B9D4034F-B04F-2A4C-BEC9-BC22BA620177}" srcOrd="1" destOrd="0" parTransId="{E03F5BB4-6193-5646-B588-B28C7E18FD89}" sibTransId="{FB83C2F9-2993-C843-AD8D-239130CA3639}"/>
    <dgm:cxn modelId="{4B9C5C68-710D-F640-8B14-51ECB385EB76}" srcId="{0800E10D-085F-FE4B-A953-C9FB4849CDD1}" destId="{BAFF710C-41D9-6D49-8B6B-70B87243DB1E}" srcOrd="2" destOrd="0" parTransId="{D8324D34-3492-0C41-B1B2-23CF60E36D02}" sibTransId="{F2A0E83B-A660-B047-9729-6FB3CE01AEB2}"/>
    <dgm:cxn modelId="{79625F7E-C2AB-4440-BD90-6E040D3F2084}" type="presOf" srcId="{BAFF710C-41D9-6D49-8B6B-70B87243DB1E}" destId="{B59DE85B-7BC5-234A-BD0D-F484A37802FA}" srcOrd="0" destOrd="0" presId="urn:microsoft.com/office/officeart/2005/8/layout/hProcess11"/>
    <dgm:cxn modelId="{5D10CB82-8942-A046-9F60-F2A5D8A73704}" srcId="{0800E10D-085F-FE4B-A953-C9FB4849CDD1}" destId="{E32AF0B7-D708-A94B-A27C-C1D95BC04FF6}" srcOrd="0" destOrd="0" parTransId="{869CCD0C-8D8C-234B-B868-E25EA539763B}" sibTransId="{4A869A05-26E0-D64F-9DF5-54DE80FBCB32}"/>
    <dgm:cxn modelId="{6D4FDDB3-58A0-DB4C-8645-BBEC16640225}" srcId="{0800E10D-085F-FE4B-A953-C9FB4849CDD1}" destId="{D4CE0209-3567-8F4A-8A09-0379310B63A9}" srcOrd="3" destOrd="0" parTransId="{07FED9E8-59E0-1B4D-963C-A28D53FC1FBE}" sibTransId="{50B597D2-5499-AF47-92DD-749658C4FC96}"/>
    <dgm:cxn modelId="{2C77F4BD-FF0C-8A41-B7F7-E41B1E46BBFB}" type="presOf" srcId="{0800E10D-085F-FE4B-A953-C9FB4849CDD1}" destId="{F2D84BF8-73F6-264F-8D66-77A6D35B2ABE}" srcOrd="0" destOrd="0" presId="urn:microsoft.com/office/officeart/2005/8/layout/hProcess11"/>
    <dgm:cxn modelId="{5B7B15EB-9D17-0346-871A-18268D887EAE}" type="presParOf" srcId="{F2D84BF8-73F6-264F-8D66-77A6D35B2ABE}" destId="{FFB8EBE4-30C0-244B-854E-C9071886C06F}" srcOrd="0" destOrd="0" presId="urn:microsoft.com/office/officeart/2005/8/layout/hProcess11"/>
    <dgm:cxn modelId="{84C16BF0-4B2F-284D-812F-A306E641EAA7}" type="presParOf" srcId="{F2D84BF8-73F6-264F-8D66-77A6D35B2ABE}" destId="{C95AF8D3-A2BA-7C46-9119-379B19E342AF}" srcOrd="1" destOrd="0" presId="urn:microsoft.com/office/officeart/2005/8/layout/hProcess11"/>
    <dgm:cxn modelId="{13D1D019-B6FD-9B4C-BC11-63BD97291182}" type="presParOf" srcId="{C95AF8D3-A2BA-7C46-9119-379B19E342AF}" destId="{A09A4F2C-585C-1843-925C-46510C1273DD}" srcOrd="0" destOrd="0" presId="urn:microsoft.com/office/officeart/2005/8/layout/hProcess11"/>
    <dgm:cxn modelId="{B72A17E3-A90C-AB44-883E-6A089151A430}" type="presParOf" srcId="{A09A4F2C-585C-1843-925C-46510C1273DD}" destId="{9F65C22D-A2E9-B846-B008-89FE9D23C348}" srcOrd="0" destOrd="0" presId="urn:microsoft.com/office/officeart/2005/8/layout/hProcess11"/>
    <dgm:cxn modelId="{93C7E6CB-7858-C943-9AA3-1F980D3A6532}" type="presParOf" srcId="{A09A4F2C-585C-1843-925C-46510C1273DD}" destId="{0B5B9E27-7BD4-3C4F-A6F5-7E1EEF450D95}" srcOrd="1" destOrd="0" presId="urn:microsoft.com/office/officeart/2005/8/layout/hProcess11"/>
    <dgm:cxn modelId="{F98DC0D1-19F9-AE4A-8ED3-E22BD3305F72}" type="presParOf" srcId="{A09A4F2C-585C-1843-925C-46510C1273DD}" destId="{6D4133E2-CCC5-FF45-8B95-9ADE439DA727}" srcOrd="2" destOrd="0" presId="urn:microsoft.com/office/officeart/2005/8/layout/hProcess11"/>
    <dgm:cxn modelId="{E0354C4A-11B1-5B48-AEA8-56BE1B26AD3D}" type="presParOf" srcId="{C95AF8D3-A2BA-7C46-9119-379B19E342AF}" destId="{B52CEE07-28C3-254F-B5BB-9198D82582DA}" srcOrd="1" destOrd="0" presId="urn:microsoft.com/office/officeart/2005/8/layout/hProcess11"/>
    <dgm:cxn modelId="{0C37E0E8-87CF-2444-9134-D549C51513B3}" type="presParOf" srcId="{C95AF8D3-A2BA-7C46-9119-379B19E342AF}" destId="{83E13FD9-6205-5944-9166-3097AB3CDA09}" srcOrd="2" destOrd="0" presId="urn:microsoft.com/office/officeart/2005/8/layout/hProcess11"/>
    <dgm:cxn modelId="{7E541E38-8D79-4C4A-8EB0-6507E90E7504}" type="presParOf" srcId="{83E13FD9-6205-5944-9166-3097AB3CDA09}" destId="{3B7E3E7A-F3A8-8C45-A921-DE765EBDC892}" srcOrd="0" destOrd="0" presId="urn:microsoft.com/office/officeart/2005/8/layout/hProcess11"/>
    <dgm:cxn modelId="{6716558F-AF9D-5E4A-B0B3-9F39FAA09665}" type="presParOf" srcId="{83E13FD9-6205-5944-9166-3097AB3CDA09}" destId="{DCD29CD7-ED0F-F447-87B6-7BC757E0B970}" srcOrd="1" destOrd="0" presId="urn:microsoft.com/office/officeart/2005/8/layout/hProcess11"/>
    <dgm:cxn modelId="{17E7A681-69BE-674B-8ED8-5DCB2B15F63F}" type="presParOf" srcId="{83E13FD9-6205-5944-9166-3097AB3CDA09}" destId="{C9B141C9-E1B9-5841-B52F-7E46CE716A02}" srcOrd="2" destOrd="0" presId="urn:microsoft.com/office/officeart/2005/8/layout/hProcess11"/>
    <dgm:cxn modelId="{8810A8E7-93FC-4740-85B4-72559A6A567C}" type="presParOf" srcId="{C95AF8D3-A2BA-7C46-9119-379B19E342AF}" destId="{173A3D81-6455-7F49-B5E9-6D625A412AFA}" srcOrd="3" destOrd="0" presId="urn:microsoft.com/office/officeart/2005/8/layout/hProcess11"/>
    <dgm:cxn modelId="{8E1F6E9C-5F3E-8D4F-BE7D-428D45720361}" type="presParOf" srcId="{C95AF8D3-A2BA-7C46-9119-379B19E342AF}" destId="{9934A775-D84E-C943-8DC8-A60443C3E122}" srcOrd="4" destOrd="0" presId="urn:microsoft.com/office/officeart/2005/8/layout/hProcess11"/>
    <dgm:cxn modelId="{F899C09B-1EDB-4A42-9195-445612475A22}" type="presParOf" srcId="{9934A775-D84E-C943-8DC8-A60443C3E122}" destId="{B59DE85B-7BC5-234A-BD0D-F484A37802FA}" srcOrd="0" destOrd="0" presId="urn:microsoft.com/office/officeart/2005/8/layout/hProcess11"/>
    <dgm:cxn modelId="{A0DBE45B-0CE9-A042-8268-8EC08858937A}" type="presParOf" srcId="{9934A775-D84E-C943-8DC8-A60443C3E122}" destId="{188987C3-BFD6-AC4A-ACD6-16A86DF5AEDE}" srcOrd="1" destOrd="0" presId="urn:microsoft.com/office/officeart/2005/8/layout/hProcess11"/>
    <dgm:cxn modelId="{2E6052B6-2F01-E444-AFFF-72CBF8C44134}" type="presParOf" srcId="{9934A775-D84E-C943-8DC8-A60443C3E122}" destId="{67987319-2276-684B-AF59-8B0C440A36B0}" srcOrd="2" destOrd="0" presId="urn:microsoft.com/office/officeart/2005/8/layout/hProcess11"/>
    <dgm:cxn modelId="{D00F5F39-E783-104F-A3CD-2C61F1B74F1A}" type="presParOf" srcId="{C95AF8D3-A2BA-7C46-9119-379B19E342AF}" destId="{75F24CA6-1CFB-694F-A023-DB24B72AB515}" srcOrd="5" destOrd="0" presId="urn:microsoft.com/office/officeart/2005/8/layout/hProcess11"/>
    <dgm:cxn modelId="{ABFA0E67-3F4F-3642-A3D7-0419B6EF8134}" type="presParOf" srcId="{C95AF8D3-A2BA-7C46-9119-379B19E342AF}" destId="{A71B32CD-4D17-CA4F-89BD-DDE404F8D2A1}" srcOrd="6" destOrd="0" presId="urn:microsoft.com/office/officeart/2005/8/layout/hProcess11"/>
    <dgm:cxn modelId="{0E31B4F9-7574-AE46-A7F2-6B7876EE8149}" type="presParOf" srcId="{A71B32CD-4D17-CA4F-89BD-DDE404F8D2A1}" destId="{A7776BBF-5AF3-F646-9598-817BFF78DEA5}" srcOrd="0" destOrd="0" presId="urn:microsoft.com/office/officeart/2005/8/layout/hProcess11"/>
    <dgm:cxn modelId="{7380B5B7-2139-DD45-A756-38162850E95F}" type="presParOf" srcId="{A71B32CD-4D17-CA4F-89BD-DDE404F8D2A1}" destId="{D6D19648-1A50-494D-AF62-947D0B70DE61}" srcOrd="1" destOrd="0" presId="urn:microsoft.com/office/officeart/2005/8/layout/hProcess11"/>
    <dgm:cxn modelId="{E2AEC4A9-D76B-984E-A794-ED80945434D3}" type="presParOf" srcId="{A71B32CD-4D17-CA4F-89BD-DDE404F8D2A1}" destId="{940AFA10-6D42-D546-871A-0351D2DF5474}"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B92360-2137-4821-94C9-03EF099BEF8D}"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n-US"/>
        </a:p>
      </dgm:t>
    </dgm:pt>
    <dgm:pt modelId="{6C2023CB-8B68-4376-AE3F-B0B80467F4E8}">
      <dgm:prSet/>
      <dgm:spPr/>
      <dgm:t>
        <a:bodyPr/>
        <a:lstStyle/>
        <a:p>
          <a:r>
            <a:rPr lang="id-ID"/>
            <a:t>Perpres SATA &amp; PerGub. SATA JATIM (No. 81/2020)</a:t>
          </a:r>
          <a:endParaRPr lang="en-US"/>
        </a:p>
      </dgm:t>
    </dgm:pt>
    <dgm:pt modelId="{087402CA-52E1-4A50-B8F4-C368DA7AC8AF}" type="parTrans" cxnId="{D9E5219A-92D4-47B6-AE83-ACE49A9CA911}">
      <dgm:prSet/>
      <dgm:spPr/>
      <dgm:t>
        <a:bodyPr/>
        <a:lstStyle/>
        <a:p>
          <a:endParaRPr lang="en-US"/>
        </a:p>
      </dgm:t>
    </dgm:pt>
    <dgm:pt modelId="{89C78E19-36EB-4397-B2AF-14363DDE2E70}" type="sibTrans" cxnId="{D9E5219A-92D4-47B6-AE83-ACE49A9CA911}">
      <dgm:prSet/>
      <dgm:spPr/>
      <dgm:t>
        <a:bodyPr/>
        <a:lstStyle/>
        <a:p>
          <a:endParaRPr lang="en-US"/>
        </a:p>
      </dgm:t>
    </dgm:pt>
    <dgm:pt modelId="{E949AC86-288F-4F9B-8CAB-ADCE5D1ABFEE}">
      <dgm:prSet/>
      <dgm:spPr/>
      <dgm:t>
        <a:bodyPr/>
        <a:lstStyle/>
        <a:p>
          <a:r>
            <a:rPr lang="id-ID"/>
            <a:t>Perpres SPBE &amp; Pergub SPBE</a:t>
          </a:r>
          <a:endParaRPr lang="en-US"/>
        </a:p>
      </dgm:t>
    </dgm:pt>
    <dgm:pt modelId="{1FCD5547-78DE-4AD8-BA06-F4C70B29D30B}" type="parTrans" cxnId="{F32D6ADF-03E6-41DA-B532-05C8A56BC4AD}">
      <dgm:prSet/>
      <dgm:spPr/>
      <dgm:t>
        <a:bodyPr/>
        <a:lstStyle/>
        <a:p>
          <a:endParaRPr lang="en-US"/>
        </a:p>
      </dgm:t>
    </dgm:pt>
    <dgm:pt modelId="{64950FE3-CBFB-4439-ABC0-FAEE0581288E}" type="sibTrans" cxnId="{F32D6ADF-03E6-41DA-B532-05C8A56BC4AD}">
      <dgm:prSet/>
      <dgm:spPr/>
      <dgm:t>
        <a:bodyPr/>
        <a:lstStyle/>
        <a:p>
          <a:endParaRPr lang="en-US"/>
        </a:p>
      </dgm:t>
    </dgm:pt>
    <dgm:pt modelId="{24A520B2-01CA-4B6B-972E-6BEF2F1C146C}">
      <dgm:prSet/>
      <dgm:spPr/>
      <dgm:t>
        <a:bodyPr/>
        <a:lstStyle/>
        <a:p>
          <a:r>
            <a:rPr lang="id-ID"/>
            <a:t>Perpres SATU PETA</a:t>
          </a:r>
          <a:endParaRPr lang="en-US"/>
        </a:p>
      </dgm:t>
    </dgm:pt>
    <dgm:pt modelId="{853726EA-5BD3-44BE-9355-6BAE7F71540D}" type="parTrans" cxnId="{58BE05D6-84D5-40F4-947B-C05FE0177EE6}">
      <dgm:prSet/>
      <dgm:spPr/>
      <dgm:t>
        <a:bodyPr/>
        <a:lstStyle/>
        <a:p>
          <a:endParaRPr lang="en-US"/>
        </a:p>
      </dgm:t>
    </dgm:pt>
    <dgm:pt modelId="{CB89EC2D-0A45-42A7-A471-461E081333CE}" type="sibTrans" cxnId="{58BE05D6-84D5-40F4-947B-C05FE0177EE6}">
      <dgm:prSet/>
      <dgm:spPr/>
      <dgm:t>
        <a:bodyPr/>
        <a:lstStyle/>
        <a:p>
          <a:endParaRPr lang="en-US"/>
        </a:p>
      </dgm:t>
    </dgm:pt>
    <dgm:pt modelId="{09DC724C-98B7-485A-8F19-6C9240B41154}">
      <dgm:prSet/>
      <dgm:spPr/>
      <dgm:t>
        <a:bodyPr/>
        <a:lstStyle/>
        <a:p>
          <a:r>
            <a:rPr lang="id-ID"/>
            <a:t>UU Keterbukaan Informasi Publik</a:t>
          </a:r>
          <a:endParaRPr lang="en-US"/>
        </a:p>
      </dgm:t>
    </dgm:pt>
    <dgm:pt modelId="{6DA8A297-5D41-4611-B601-A7E4115A1E59}" type="parTrans" cxnId="{547487FE-B1F1-4FD3-BA5B-D39BCE7C1049}">
      <dgm:prSet/>
      <dgm:spPr/>
      <dgm:t>
        <a:bodyPr/>
        <a:lstStyle/>
        <a:p>
          <a:endParaRPr lang="en-US"/>
        </a:p>
      </dgm:t>
    </dgm:pt>
    <dgm:pt modelId="{BBB36EE1-C0B0-492C-B41A-ECB9DD76B137}" type="sibTrans" cxnId="{547487FE-B1F1-4FD3-BA5B-D39BCE7C1049}">
      <dgm:prSet/>
      <dgm:spPr/>
      <dgm:t>
        <a:bodyPr/>
        <a:lstStyle/>
        <a:p>
          <a:endParaRPr lang="en-US"/>
        </a:p>
      </dgm:t>
    </dgm:pt>
    <dgm:pt modelId="{10115349-F486-4155-87FF-FB01DB39C644}">
      <dgm:prSet/>
      <dgm:spPr/>
      <dgm:t>
        <a:bodyPr/>
        <a:lstStyle/>
        <a:p>
          <a:r>
            <a:rPr lang="id-ID"/>
            <a:t>UU ITE</a:t>
          </a:r>
          <a:endParaRPr lang="en-US"/>
        </a:p>
      </dgm:t>
    </dgm:pt>
    <dgm:pt modelId="{0F909B54-0C9B-424D-8DEE-7C3C52EE078E}" type="parTrans" cxnId="{28386555-767F-411D-894F-334A62682D3A}">
      <dgm:prSet/>
      <dgm:spPr/>
      <dgm:t>
        <a:bodyPr/>
        <a:lstStyle/>
        <a:p>
          <a:endParaRPr lang="en-US"/>
        </a:p>
      </dgm:t>
    </dgm:pt>
    <dgm:pt modelId="{10D44D53-4857-47D0-9DB0-6016F21B7876}" type="sibTrans" cxnId="{28386555-767F-411D-894F-334A62682D3A}">
      <dgm:prSet/>
      <dgm:spPr/>
      <dgm:t>
        <a:bodyPr/>
        <a:lstStyle/>
        <a:p>
          <a:endParaRPr lang="en-US"/>
        </a:p>
      </dgm:t>
    </dgm:pt>
    <dgm:pt modelId="{F107F1B9-AE2E-4CFE-9BEF-101AAF161AB9}">
      <dgm:prSet/>
      <dgm:spPr/>
      <dgm:t>
        <a:bodyPr/>
        <a:lstStyle/>
        <a:p>
          <a:r>
            <a:rPr lang="id-ID"/>
            <a:t>UU PDP</a:t>
          </a:r>
          <a:endParaRPr lang="en-US"/>
        </a:p>
      </dgm:t>
    </dgm:pt>
    <dgm:pt modelId="{D9C5A295-5D66-4093-8C67-AB49634F3043}" type="parTrans" cxnId="{0F836576-EBDF-46E4-97B5-1D2F5E73F5F9}">
      <dgm:prSet/>
      <dgm:spPr/>
      <dgm:t>
        <a:bodyPr/>
        <a:lstStyle/>
        <a:p>
          <a:endParaRPr lang="en-US"/>
        </a:p>
      </dgm:t>
    </dgm:pt>
    <dgm:pt modelId="{7EF9276A-AA41-4370-8860-72525F43960B}" type="sibTrans" cxnId="{0F836576-EBDF-46E4-97B5-1D2F5E73F5F9}">
      <dgm:prSet/>
      <dgm:spPr/>
      <dgm:t>
        <a:bodyPr/>
        <a:lstStyle/>
        <a:p>
          <a:endParaRPr lang="en-US"/>
        </a:p>
      </dgm:t>
    </dgm:pt>
    <dgm:pt modelId="{0CD9AB8B-65B0-4040-8810-28F964896E5F}">
      <dgm:prSet/>
      <dgm:spPr/>
      <dgm:t>
        <a:bodyPr/>
        <a:lstStyle/>
        <a:p>
          <a:r>
            <a:rPr lang="id-ID"/>
            <a:t>UU Cipta Kerja Sektor Kominfo</a:t>
          </a:r>
          <a:endParaRPr lang="en-US"/>
        </a:p>
      </dgm:t>
    </dgm:pt>
    <dgm:pt modelId="{2F89FB7A-5205-4E69-AF3B-C8CB3908E954}" type="parTrans" cxnId="{5CC22674-7DD1-4654-B0C0-E2AF01CA5902}">
      <dgm:prSet/>
      <dgm:spPr/>
      <dgm:t>
        <a:bodyPr/>
        <a:lstStyle/>
        <a:p>
          <a:endParaRPr lang="en-US"/>
        </a:p>
      </dgm:t>
    </dgm:pt>
    <dgm:pt modelId="{D222C0A7-D675-4E8E-A78C-B657276112B2}" type="sibTrans" cxnId="{5CC22674-7DD1-4654-B0C0-E2AF01CA5902}">
      <dgm:prSet/>
      <dgm:spPr/>
      <dgm:t>
        <a:bodyPr/>
        <a:lstStyle/>
        <a:p>
          <a:endParaRPr lang="en-US"/>
        </a:p>
      </dgm:t>
    </dgm:pt>
    <dgm:pt modelId="{0D165502-F83B-4D3E-9534-47424AF16886}">
      <dgm:prSet/>
      <dgm:spPr/>
      <dgm:t>
        <a:bodyPr/>
        <a:lstStyle/>
        <a:p>
          <a:r>
            <a:rPr lang="id-ID"/>
            <a:t>DLL.</a:t>
          </a:r>
          <a:endParaRPr lang="en-US"/>
        </a:p>
      </dgm:t>
    </dgm:pt>
    <dgm:pt modelId="{F0A1BA70-13D0-4E34-A613-AD058E5C379B}" type="parTrans" cxnId="{54B18D39-FF3F-49C8-ACAF-38CF7FA11E21}">
      <dgm:prSet/>
      <dgm:spPr/>
      <dgm:t>
        <a:bodyPr/>
        <a:lstStyle/>
        <a:p>
          <a:endParaRPr lang="en-US"/>
        </a:p>
      </dgm:t>
    </dgm:pt>
    <dgm:pt modelId="{6AE9D0F7-4742-4696-AFD0-999501723CBA}" type="sibTrans" cxnId="{54B18D39-FF3F-49C8-ACAF-38CF7FA11E21}">
      <dgm:prSet/>
      <dgm:spPr/>
      <dgm:t>
        <a:bodyPr/>
        <a:lstStyle/>
        <a:p>
          <a:endParaRPr lang="en-US"/>
        </a:p>
      </dgm:t>
    </dgm:pt>
    <dgm:pt modelId="{07DD6DB8-E95F-C640-84D6-C756281B9698}" type="pres">
      <dgm:prSet presAssocID="{29B92360-2137-4821-94C9-03EF099BEF8D}" presName="linear" presStyleCnt="0">
        <dgm:presLayoutVars>
          <dgm:animLvl val="lvl"/>
          <dgm:resizeHandles val="exact"/>
        </dgm:presLayoutVars>
      </dgm:prSet>
      <dgm:spPr/>
    </dgm:pt>
    <dgm:pt modelId="{D32316DE-19B4-C74E-9320-AA5A5D295AA3}" type="pres">
      <dgm:prSet presAssocID="{6C2023CB-8B68-4376-AE3F-B0B80467F4E8}" presName="parentText" presStyleLbl="node1" presStyleIdx="0" presStyleCnt="8">
        <dgm:presLayoutVars>
          <dgm:chMax val="0"/>
          <dgm:bulletEnabled val="1"/>
        </dgm:presLayoutVars>
      </dgm:prSet>
      <dgm:spPr/>
    </dgm:pt>
    <dgm:pt modelId="{AD42DB32-8D5A-804E-A963-BA99ED4F4CFE}" type="pres">
      <dgm:prSet presAssocID="{89C78E19-36EB-4397-B2AF-14363DDE2E70}" presName="spacer" presStyleCnt="0"/>
      <dgm:spPr/>
    </dgm:pt>
    <dgm:pt modelId="{17AFEE73-23DD-3140-9185-E6C3F8F0F125}" type="pres">
      <dgm:prSet presAssocID="{E949AC86-288F-4F9B-8CAB-ADCE5D1ABFEE}" presName="parentText" presStyleLbl="node1" presStyleIdx="1" presStyleCnt="8">
        <dgm:presLayoutVars>
          <dgm:chMax val="0"/>
          <dgm:bulletEnabled val="1"/>
        </dgm:presLayoutVars>
      </dgm:prSet>
      <dgm:spPr/>
    </dgm:pt>
    <dgm:pt modelId="{B7D2644E-4EE7-4840-ACA3-320CC19F2651}" type="pres">
      <dgm:prSet presAssocID="{64950FE3-CBFB-4439-ABC0-FAEE0581288E}" presName="spacer" presStyleCnt="0"/>
      <dgm:spPr/>
    </dgm:pt>
    <dgm:pt modelId="{F8E7C04E-9845-2C47-B2BF-0206905DA1E4}" type="pres">
      <dgm:prSet presAssocID="{24A520B2-01CA-4B6B-972E-6BEF2F1C146C}" presName="parentText" presStyleLbl="node1" presStyleIdx="2" presStyleCnt="8">
        <dgm:presLayoutVars>
          <dgm:chMax val="0"/>
          <dgm:bulletEnabled val="1"/>
        </dgm:presLayoutVars>
      </dgm:prSet>
      <dgm:spPr/>
    </dgm:pt>
    <dgm:pt modelId="{589E01D1-FD15-F249-8A48-EEE129A52B86}" type="pres">
      <dgm:prSet presAssocID="{CB89EC2D-0A45-42A7-A471-461E081333CE}" presName="spacer" presStyleCnt="0"/>
      <dgm:spPr/>
    </dgm:pt>
    <dgm:pt modelId="{0A613ABA-ECA8-4E42-BD82-0F2B56E282BD}" type="pres">
      <dgm:prSet presAssocID="{09DC724C-98B7-485A-8F19-6C9240B41154}" presName="parentText" presStyleLbl="node1" presStyleIdx="3" presStyleCnt="8">
        <dgm:presLayoutVars>
          <dgm:chMax val="0"/>
          <dgm:bulletEnabled val="1"/>
        </dgm:presLayoutVars>
      </dgm:prSet>
      <dgm:spPr/>
    </dgm:pt>
    <dgm:pt modelId="{C2F532B3-A939-554C-AB00-6166BFD14AE1}" type="pres">
      <dgm:prSet presAssocID="{BBB36EE1-C0B0-492C-B41A-ECB9DD76B137}" presName="spacer" presStyleCnt="0"/>
      <dgm:spPr/>
    </dgm:pt>
    <dgm:pt modelId="{C74596B3-7146-8245-A342-6728B0DD951D}" type="pres">
      <dgm:prSet presAssocID="{10115349-F486-4155-87FF-FB01DB39C644}" presName="parentText" presStyleLbl="node1" presStyleIdx="4" presStyleCnt="8">
        <dgm:presLayoutVars>
          <dgm:chMax val="0"/>
          <dgm:bulletEnabled val="1"/>
        </dgm:presLayoutVars>
      </dgm:prSet>
      <dgm:spPr/>
    </dgm:pt>
    <dgm:pt modelId="{6BAC3E11-B2FA-5045-B449-196E955976A4}" type="pres">
      <dgm:prSet presAssocID="{10D44D53-4857-47D0-9DB0-6016F21B7876}" presName="spacer" presStyleCnt="0"/>
      <dgm:spPr/>
    </dgm:pt>
    <dgm:pt modelId="{AC22EAA8-2069-7044-BD8E-F0735D6731B4}" type="pres">
      <dgm:prSet presAssocID="{F107F1B9-AE2E-4CFE-9BEF-101AAF161AB9}" presName="parentText" presStyleLbl="node1" presStyleIdx="5" presStyleCnt="8">
        <dgm:presLayoutVars>
          <dgm:chMax val="0"/>
          <dgm:bulletEnabled val="1"/>
        </dgm:presLayoutVars>
      </dgm:prSet>
      <dgm:spPr/>
    </dgm:pt>
    <dgm:pt modelId="{675DF2B0-125B-164E-AA33-A0A54B30B535}" type="pres">
      <dgm:prSet presAssocID="{7EF9276A-AA41-4370-8860-72525F43960B}" presName="spacer" presStyleCnt="0"/>
      <dgm:spPr/>
    </dgm:pt>
    <dgm:pt modelId="{4F811D37-A38A-7D47-91E2-1AC100585542}" type="pres">
      <dgm:prSet presAssocID="{0CD9AB8B-65B0-4040-8810-28F964896E5F}" presName="parentText" presStyleLbl="node1" presStyleIdx="6" presStyleCnt="8">
        <dgm:presLayoutVars>
          <dgm:chMax val="0"/>
          <dgm:bulletEnabled val="1"/>
        </dgm:presLayoutVars>
      </dgm:prSet>
      <dgm:spPr/>
    </dgm:pt>
    <dgm:pt modelId="{4B0D6EDC-5D17-E64C-9F8B-BC5386A771CC}" type="pres">
      <dgm:prSet presAssocID="{D222C0A7-D675-4E8E-A78C-B657276112B2}" presName="spacer" presStyleCnt="0"/>
      <dgm:spPr/>
    </dgm:pt>
    <dgm:pt modelId="{CA900D35-B6B2-CD43-881B-6726784C5A63}" type="pres">
      <dgm:prSet presAssocID="{0D165502-F83B-4D3E-9534-47424AF16886}" presName="parentText" presStyleLbl="node1" presStyleIdx="7" presStyleCnt="8">
        <dgm:presLayoutVars>
          <dgm:chMax val="0"/>
          <dgm:bulletEnabled val="1"/>
        </dgm:presLayoutVars>
      </dgm:prSet>
      <dgm:spPr/>
    </dgm:pt>
  </dgm:ptLst>
  <dgm:cxnLst>
    <dgm:cxn modelId="{54B18D39-FF3F-49C8-ACAF-38CF7FA11E21}" srcId="{29B92360-2137-4821-94C9-03EF099BEF8D}" destId="{0D165502-F83B-4D3E-9534-47424AF16886}" srcOrd="7" destOrd="0" parTransId="{F0A1BA70-13D0-4E34-A613-AD058E5C379B}" sibTransId="{6AE9D0F7-4742-4696-AFD0-999501723CBA}"/>
    <dgm:cxn modelId="{80014D51-4CDD-BD44-83E3-E751AF925D98}" type="presOf" srcId="{0CD9AB8B-65B0-4040-8810-28F964896E5F}" destId="{4F811D37-A38A-7D47-91E2-1AC100585542}" srcOrd="0" destOrd="0" presId="urn:microsoft.com/office/officeart/2005/8/layout/vList2"/>
    <dgm:cxn modelId="{28386555-767F-411D-894F-334A62682D3A}" srcId="{29B92360-2137-4821-94C9-03EF099BEF8D}" destId="{10115349-F486-4155-87FF-FB01DB39C644}" srcOrd="4" destOrd="0" parTransId="{0F909B54-0C9B-424D-8DEE-7C3C52EE078E}" sibTransId="{10D44D53-4857-47D0-9DB0-6016F21B7876}"/>
    <dgm:cxn modelId="{12203464-7EB6-5445-8487-163241D1B450}" type="presOf" srcId="{09DC724C-98B7-485A-8F19-6C9240B41154}" destId="{0A613ABA-ECA8-4E42-BD82-0F2B56E282BD}" srcOrd="0" destOrd="0" presId="urn:microsoft.com/office/officeart/2005/8/layout/vList2"/>
    <dgm:cxn modelId="{5CC22674-7DD1-4654-B0C0-E2AF01CA5902}" srcId="{29B92360-2137-4821-94C9-03EF099BEF8D}" destId="{0CD9AB8B-65B0-4040-8810-28F964896E5F}" srcOrd="6" destOrd="0" parTransId="{2F89FB7A-5205-4E69-AF3B-C8CB3908E954}" sibTransId="{D222C0A7-D675-4E8E-A78C-B657276112B2}"/>
    <dgm:cxn modelId="{54980976-F525-AB4E-8D09-086F0E8E4185}" type="presOf" srcId="{10115349-F486-4155-87FF-FB01DB39C644}" destId="{C74596B3-7146-8245-A342-6728B0DD951D}" srcOrd="0" destOrd="0" presId="urn:microsoft.com/office/officeart/2005/8/layout/vList2"/>
    <dgm:cxn modelId="{0F836576-EBDF-46E4-97B5-1D2F5E73F5F9}" srcId="{29B92360-2137-4821-94C9-03EF099BEF8D}" destId="{F107F1B9-AE2E-4CFE-9BEF-101AAF161AB9}" srcOrd="5" destOrd="0" parTransId="{D9C5A295-5D66-4093-8C67-AB49634F3043}" sibTransId="{7EF9276A-AA41-4370-8860-72525F43960B}"/>
    <dgm:cxn modelId="{752F6186-95EC-8D41-B041-9CF945006EB2}" type="presOf" srcId="{6C2023CB-8B68-4376-AE3F-B0B80467F4E8}" destId="{D32316DE-19B4-C74E-9320-AA5A5D295AA3}" srcOrd="0" destOrd="0" presId="urn:microsoft.com/office/officeart/2005/8/layout/vList2"/>
    <dgm:cxn modelId="{532D149A-6DFF-1A4E-ABA4-94EB80C9BE81}" type="presOf" srcId="{E949AC86-288F-4F9B-8CAB-ADCE5D1ABFEE}" destId="{17AFEE73-23DD-3140-9185-E6C3F8F0F125}" srcOrd="0" destOrd="0" presId="urn:microsoft.com/office/officeart/2005/8/layout/vList2"/>
    <dgm:cxn modelId="{D9E5219A-92D4-47B6-AE83-ACE49A9CA911}" srcId="{29B92360-2137-4821-94C9-03EF099BEF8D}" destId="{6C2023CB-8B68-4376-AE3F-B0B80467F4E8}" srcOrd="0" destOrd="0" parTransId="{087402CA-52E1-4A50-B8F4-C368DA7AC8AF}" sibTransId="{89C78E19-36EB-4397-B2AF-14363DDE2E70}"/>
    <dgm:cxn modelId="{942592B8-E1DB-8743-BA30-1AF7F015DE82}" type="presOf" srcId="{24A520B2-01CA-4B6B-972E-6BEF2F1C146C}" destId="{F8E7C04E-9845-2C47-B2BF-0206905DA1E4}" srcOrd="0" destOrd="0" presId="urn:microsoft.com/office/officeart/2005/8/layout/vList2"/>
    <dgm:cxn modelId="{D6B8C4D1-5300-A641-A36B-E301FD3094C8}" type="presOf" srcId="{29B92360-2137-4821-94C9-03EF099BEF8D}" destId="{07DD6DB8-E95F-C640-84D6-C756281B9698}" srcOrd="0" destOrd="0" presId="urn:microsoft.com/office/officeart/2005/8/layout/vList2"/>
    <dgm:cxn modelId="{58BE05D6-84D5-40F4-947B-C05FE0177EE6}" srcId="{29B92360-2137-4821-94C9-03EF099BEF8D}" destId="{24A520B2-01CA-4B6B-972E-6BEF2F1C146C}" srcOrd="2" destOrd="0" parTransId="{853726EA-5BD3-44BE-9355-6BAE7F71540D}" sibTransId="{CB89EC2D-0A45-42A7-A471-461E081333CE}"/>
    <dgm:cxn modelId="{9406EDD9-D21B-EB48-9469-1F7CF0645702}" type="presOf" srcId="{F107F1B9-AE2E-4CFE-9BEF-101AAF161AB9}" destId="{AC22EAA8-2069-7044-BD8E-F0735D6731B4}" srcOrd="0" destOrd="0" presId="urn:microsoft.com/office/officeart/2005/8/layout/vList2"/>
    <dgm:cxn modelId="{F32D6ADF-03E6-41DA-B532-05C8A56BC4AD}" srcId="{29B92360-2137-4821-94C9-03EF099BEF8D}" destId="{E949AC86-288F-4F9B-8CAB-ADCE5D1ABFEE}" srcOrd="1" destOrd="0" parTransId="{1FCD5547-78DE-4AD8-BA06-F4C70B29D30B}" sibTransId="{64950FE3-CBFB-4439-ABC0-FAEE0581288E}"/>
    <dgm:cxn modelId="{D61E7AE2-6C1D-B446-8425-3656A232C3C8}" type="presOf" srcId="{0D165502-F83B-4D3E-9534-47424AF16886}" destId="{CA900D35-B6B2-CD43-881B-6726784C5A63}" srcOrd="0" destOrd="0" presId="urn:microsoft.com/office/officeart/2005/8/layout/vList2"/>
    <dgm:cxn modelId="{547487FE-B1F1-4FD3-BA5B-D39BCE7C1049}" srcId="{29B92360-2137-4821-94C9-03EF099BEF8D}" destId="{09DC724C-98B7-485A-8F19-6C9240B41154}" srcOrd="3" destOrd="0" parTransId="{6DA8A297-5D41-4611-B601-A7E4115A1E59}" sibTransId="{BBB36EE1-C0B0-492C-B41A-ECB9DD76B137}"/>
    <dgm:cxn modelId="{CC914E3B-7E9D-C344-A8AE-051063E58C9A}" type="presParOf" srcId="{07DD6DB8-E95F-C640-84D6-C756281B9698}" destId="{D32316DE-19B4-C74E-9320-AA5A5D295AA3}" srcOrd="0" destOrd="0" presId="urn:microsoft.com/office/officeart/2005/8/layout/vList2"/>
    <dgm:cxn modelId="{3E3D1D53-7407-554A-9DAE-524579FD5079}" type="presParOf" srcId="{07DD6DB8-E95F-C640-84D6-C756281B9698}" destId="{AD42DB32-8D5A-804E-A963-BA99ED4F4CFE}" srcOrd="1" destOrd="0" presId="urn:microsoft.com/office/officeart/2005/8/layout/vList2"/>
    <dgm:cxn modelId="{1B7D254B-1863-4146-A9DD-EFB4D31FD37F}" type="presParOf" srcId="{07DD6DB8-E95F-C640-84D6-C756281B9698}" destId="{17AFEE73-23DD-3140-9185-E6C3F8F0F125}" srcOrd="2" destOrd="0" presId="urn:microsoft.com/office/officeart/2005/8/layout/vList2"/>
    <dgm:cxn modelId="{5D3D67B5-4DBE-5E48-9045-4F5A3531F305}" type="presParOf" srcId="{07DD6DB8-E95F-C640-84D6-C756281B9698}" destId="{B7D2644E-4EE7-4840-ACA3-320CC19F2651}" srcOrd="3" destOrd="0" presId="urn:microsoft.com/office/officeart/2005/8/layout/vList2"/>
    <dgm:cxn modelId="{5CCC46F2-D2E9-C942-A413-76DE8FA823BD}" type="presParOf" srcId="{07DD6DB8-E95F-C640-84D6-C756281B9698}" destId="{F8E7C04E-9845-2C47-B2BF-0206905DA1E4}" srcOrd="4" destOrd="0" presId="urn:microsoft.com/office/officeart/2005/8/layout/vList2"/>
    <dgm:cxn modelId="{C7B0C3D2-D3CA-DA45-A2C6-F126AB0FF302}" type="presParOf" srcId="{07DD6DB8-E95F-C640-84D6-C756281B9698}" destId="{589E01D1-FD15-F249-8A48-EEE129A52B86}" srcOrd="5" destOrd="0" presId="urn:microsoft.com/office/officeart/2005/8/layout/vList2"/>
    <dgm:cxn modelId="{83717E9B-A090-C847-8D1D-F76217F39F18}" type="presParOf" srcId="{07DD6DB8-E95F-C640-84D6-C756281B9698}" destId="{0A613ABA-ECA8-4E42-BD82-0F2B56E282BD}" srcOrd="6" destOrd="0" presId="urn:microsoft.com/office/officeart/2005/8/layout/vList2"/>
    <dgm:cxn modelId="{9287FF75-EEEB-9B4E-8275-A386429BD62C}" type="presParOf" srcId="{07DD6DB8-E95F-C640-84D6-C756281B9698}" destId="{C2F532B3-A939-554C-AB00-6166BFD14AE1}" srcOrd="7" destOrd="0" presId="urn:microsoft.com/office/officeart/2005/8/layout/vList2"/>
    <dgm:cxn modelId="{B3E18F6F-EC7A-8341-A033-C55B6BDAFAE8}" type="presParOf" srcId="{07DD6DB8-E95F-C640-84D6-C756281B9698}" destId="{C74596B3-7146-8245-A342-6728B0DD951D}" srcOrd="8" destOrd="0" presId="urn:microsoft.com/office/officeart/2005/8/layout/vList2"/>
    <dgm:cxn modelId="{4BCF2AB1-9285-5546-B248-84833220D87A}" type="presParOf" srcId="{07DD6DB8-E95F-C640-84D6-C756281B9698}" destId="{6BAC3E11-B2FA-5045-B449-196E955976A4}" srcOrd="9" destOrd="0" presId="urn:microsoft.com/office/officeart/2005/8/layout/vList2"/>
    <dgm:cxn modelId="{AB9AEDAC-35C2-6E42-8600-7A50153CFAE4}" type="presParOf" srcId="{07DD6DB8-E95F-C640-84D6-C756281B9698}" destId="{AC22EAA8-2069-7044-BD8E-F0735D6731B4}" srcOrd="10" destOrd="0" presId="urn:microsoft.com/office/officeart/2005/8/layout/vList2"/>
    <dgm:cxn modelId="{ACAB4342-B695-B540-AC7B-A0BE24CAF1F5}" type="presParOf" srcId="{07DD6DB8-E95F-C640-84D6-C756281B9698}" destId="{675DF2B0-125B-164E-AA33-A0A54B30B535}" srcOrd="11" destOrd="0" presId="urn:microsoft.com/office/officeart/2005/8/layout/vList2"/>
    <dgm:cxn modelId="{9479F8E7-AC26-994F-80C6-42B453D6CAD2}" type="presParOf" srcId="{07DD6DB8-E95F-C640-84D6-C756281B9698}" destId="{4F811D37-A38A-7D47-91E2-1AC100585542}" srcOrd="12" destOrd="0" presId="urn:microsoft.com/office/officeart/2005/8/layout/vList2"/>
    <dgm:cxn modelId="{D1811700-4152-FD46-AC60-0B9BBCFEC977}" type="presParOf" srcId="{07DD6DB8-E95F-C640-84D6-C756281B9698}" destId="{4B0D6EDC-5D17-E64C-9F8B-BC5386A771CC}" srcOrd="13" destOrd="0" presId="urn:microsoft.com/office/officeart/2005/8/layout/vList2"/>
    <dgm:cxn modelId="{06C8ACD7-10D3-1146-B733-6B068578087E}" type="presParOf" srcId="{07DD6DB8-E95F-C640-84D6-C756281B9698}" destId="{CA900D35-B6B2-CD43-881B-6726784C5A63}"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0159454-A289-464B-8907-52995A16A25D}" type="doc">
      <dgm:prSet loTypeId="urn:microsoft.com/office/officeart/2005/8/layout/process1" loCatId="" qsTypeId="urn:microsoft.com/office/officeart/2005/8/quickstyle/simple1" qsCatId="simple" csTypeId="urn:microsoft.com/office/officeart/2005/8/colors/colorful2" csCatId="colorful" phldr="1"/>
      <dgm:spPr/>
    </dgm:pt>
    <dgm:pt modelId="{04D98DBB-ED2D-C142-AB68-7022745137BB}">
      <dgm:prSet phldrT="[Teks]"/>
      <dgm:spPr/>
      <dgm:t>
        <a:bodyPr/>
        <a:lstStyle/>
        <a:p>
          <a:r>
            <a:rPr lang="id-ID" dirty="0"/>
            <a:t>Definisikan Proses Bisnis dan tata-kelola</a:t>
          </a:r>
        </a:p>
      </dgm:t>
    </dgm:pt>
    <dgm:pt modelId="{249B2158-25C2-3646-A9C4-B910BA09208D}" type="parTrans" cxnId="{A4B286A0-A7D1-6E48-8B53-EFCD233308BA}">
      <dgm:prSet/>
      <dgm:spPr/>
      <dgm:t>
        <a:bodyPr/>
        <a:lstStyle/>
        <a:p>
          <a:endParaRPr lang="id-ID"/>
        </a:p>
      </dgm:t>
    </dgm:pt>
    <dgm:pt modelId="{1BFD31D4-6E8E-2447-9BA5-47ED32B65EBC}" type="sibTrans" cxnId="{A4B286A0-A7D1-6E48-8B53-EFCD233308BA}">
      <dgm:prSet/>
      <dgm:spPr/>
      <dgm:t>
        <a:bodyPr/>
        <a:lstStyle/>
        <a:p>
          <a:endParaRPr lang="id-ID"/>
        </a:p>
      </dgm:t>
    </dgm:pt>
    <dgm:pt modelId="{3094D2EC-E76B-AA4B-88BF-EA3D0E644998}">
      <dgm:prSet phldrT="[Teks]"/>
      <dgm:spPr/>
      <dgm:t>
        <a:bodyPr/>
        <a:lstStyle/>
        <a:p>
          <a:r>
            <a:rPr lang="id-ID" dirty="0"/>
            <a:t>Kembangkan Aplikasi</a:t>
          </a:r>
        </a:p>
      </dgm:t>
    </dgm:pt>
    <dgm:pt modelId="{7E215EBF-722B-EC46-8407-3DA3B5CF1E89}" type="parTrans" cxnId="{AA55D591-ACB6-AA45-BA10-7A04AFA0F848}">
      <dgm:prSet/>
      <dgm:spPr/>
      <dgm:t>
        <a:bodyPr/>
        <a:lstStyle/>
        <a:p>
          <a:endParaRPr lang="id-ID"/>
        </a:p>
      </dgm:t>
    </dgm:pt>
    <dgm:pt modelId="{526CAAFF-B8FF-1141-8693-799B43D0DC3C}" type="sibTrans" cxnId="{AA55D591-ACB6-AA45-BA10-7A04AFA0F848}">
      <dgm:prSet/>
      <dgm:spPr/>
      <dgm:t>
        <a:bodyPr/>
        <a:lstStyle/>
        <a:p>
          <a:endParaRPr lang="id-ID"/>
        </a:p>
      </dgm:t>
    </dgm:pt>
    <dgm:pt modelId="{09CF86C1-5ED7-5049-AC1C-7060F8D52476}">
      <dgm:prSet phldrT="[Teks]"/>
      <dgm:spPr/>
      <dgm:t>
        <a:bodyPr/>
        <a:lstStyle/>
        <a:p>
          <a:r>
            <a:rPr lang="id-ID" dirty="0"/>
            <a:t>Bangun Infrastruktur pendukung aplikasi</a:t>
          </a:r>
        </a:p>
      </dgm:t>
    </dgm:pt>
    <dgm:pt modelId="{6278F010-449A-8945-9FDA-92650034EFF8}" type="parTrans" cxnId="{32056731-3A94-7845-A902-A8D42D376A82}">
      <dgm:prSet/>
      <dgm:spPr/>
      <dgm:t>
        <a:bodyPr/>
        <a:lstStyle/>
        <a:p>
          <a:endParaRPr lang="id-ID"/>
        </a:p>
      </dgm:t>
    </dgm:pt>
    <dgm:pt modelId="{9808CC70-CBC8-6B4E-9BCC-CE81398C1BD4}" type="sibTrans" cxnId="{32056731-3A94-7845-A902-A8D42D376A82}">
      <dgm:prSet/>
      <dgm:spPr/>
      <dgm:t>
        <a:bodyPr/>
        <a:lstStyle/>
        <a:p>
          <a:endParaRPr lang="id-ID"/>
        </a:p>
      </dgm:t>
    </dgm:pt>
    <dgm:pt modelId="{FC5B43D8-D1C6-BB4D-9633-9FCE2AA1E0CD}">
      <dgm:prSet phldrT="[Teks]"/>
      <dgm:spPr/>
      <dgm:t>
        <a:bodyPr/>
        <a:lstStyle/>
        <a:p>
          <a:r>
            <a:rPr lang="id-ID" dirty="0"/>
            <a:t>Lindungi dengan keamanan yang memadai</a:t>
          </a:r>
        </a:p>
      </dgm:t>
    </dgm:pt>
    <dgm:pt modelId="{4FC25CFB-CDAD-9B40-ABBD-8A3FDFFB02FF}" type="parTrans" cxnId="{1AB2A8C6-2EE2-6742-A560-44C7830CFE39}">
      <dgm:prSet/>
      <dgm:spPr/>
      <dgm:t>
        <a:bodyPr/>
        <a:lstStyle/>
        <a:p>
          <a:endParaRPr lang="id-ID"/>
        </a:p>
      </dgm:t>
    </dgm:pt>
    <dgm:pt modelId="{D296C985-FFC5-124B-9249-2FDADCBBA6F3}" type="sibTrans" cxnId="{1AB2A8C6-2EE2-6742-A560-44C7830CFE39}">
      <dgm:prSet/>
      <dgm:spPr/>
      <dgm:t>
        <a:bodyPr/>
        <a:lstStyle/>
        <a:p>
          <a:endParaRPr lang="id-ID"/>
        </a:p>
      </dgm:t>
    </dgm:pt>
    <dgm:pt modelId="{EC653A4A-D687-6E4C-9F26-C307F37CD71E}">
      <dgm:prSet phldrT="[Teks]"/>
      <dgm:spPr/>
      <dgm:t>
        <a:bodyPr/>
        <a:lstStyle/>
        <a:p>
          <a:r>
            <a:rPr lang="id-ID" dirty="0"/>
            <a:t>Tingkatkan kualitas SDM</a:t>
          </a:r>
        </a:p>
      </dgm:t>
    </dgm:pt>
    <dgm:pt modelId="{33EC4E2A-D036-7444-8421-FA10F67C5684}" type="parTrans" cxnId="{F1D6C74A-A759-3B45-A6B3-5DF0A546A669}">
      <dgm:prSet/>
      <dgm:spPr/>
      <dgm:t>
        <a:bodyPr/>
        <a:lstStyle/>
        <a:p>
          <a:endParaRPr lang="id-ID"/>
        </a:p>
      </dgm:t>
    </dgm:pt>
    <dgm:pt modelId="{2091A659-5B64-6B49-AB9F-80BA640CEFC7}" type="sibTrans" cxnId="{F1D6C74A-A759-3B45-A6B3-5DF0A546A669}">
      <dgm:prSet/>
      <dgm:spPr/>
      <dgm:t>
        <a:bodyPr/>
        <a:lstStyle/>
        <a:p>
          <a:endParaRPr lang="id-ID"/>
        </a:p>
      </dgm:t>
    </dgm:pt>
    <dgm:pt modelId="{DEC0F840-7632-744E-AB46-B984FB428AB0}" type="pres">
      <dgm:prSet presAssocID="{F0159454-A289-464B-8907-52995A16A25D}" presName="Name0" presStyleCnt="0">
        <dgm:presLayoutVars>
          <dgm:dir/>
          <dgm:resizeHandles val="exact"/>
        </dgm:presLayoutVars>
      </dgm:prSet>
      <dgm:spPr/>
    </dgm:pt>
    <dgm:pt modelId="{BCC5CF91-D136-4C4A-922A-8C3F64E1566C}" type="pres">
      <dgm:prSet presAssocID="{04D98DBB-ED2D-C142-AB68-7022745137BB}" presName="node" presStyleLbl="node1" presStyleIdx="0" presStyleCnt="5">
        <dgm:presLayoutVars>
          <dgm:bulletEnabled val="1"/>
        </dgm:presLayoutVars>
      </dgm:prSet>
      <dgm:spPr/>
    </dgm:pt>
    <dgm:pt modelId="{2EEA6394-E0B1-164D-8DFE-A0DFE94A9784}" type="pres">
      <dgm:prSet presAssocID="{1BFD31D4-6E8E-2447-9BA5-47ED32B65EBC}" presName="sibTrans" presStyleLbl="sibTrans2D1" presStyleIdx="0" presStyleCnt="4"/>
      <dgm:spPr/>
    </dgm:pt>
    <dgm:pt modelId="{8101B36A-6E3F-624C-9D2C-31C55F50A5D7}" type="pres">
      <dgm:prSet presAssocID="{1BFD31D4-6E8E-2447-9BA5-47ED32B65EBC}" presName="connectorText" presStyleLbl="sibTrans2D1" presStyleIdx="0" presStyleCnt="4"/>
      <dgm:spPr/>
    </dgm:pt>
    <dgm:pt modelId="{13790CE6-1451-B346-A7F7-217F835ACAA3}" type="pres">
      <dgm:prSet presAssocID="{3094D2EC-E76B-AA4B-88BF-EA3D0E644998}" presName="node" presStyleLbl="node1" presStyleIdx="1" presStyleCnt="5">
        <dgm:presLayoutVars>
          <dgm:bulletEnabled val="1"/>
        </dgm:presLayoutVars>
      </dgm:prSet>
      <dgm:spPr/>
    </dgm:pt>
    <dgm:pt modelId="{BF546B48-7363-734E-ADA6-B8DD96D30CDD}" type="pres">
      <dgm:prSet presAssocID="{526CAAFF-B8FF-1141-8693-799B43D0DC3C}" presName="sibTrans" presStyleLbl="sibTrans2D1" presStyleIdx="1" presStyleCnt="4"/>
      <dgm:spPr/>
    </dgm:pt>
    <dgm:pt modelId="{5D299646-279C-4D41-83D3-B17D0BF17EBE}" type="pres">
      <dgm:prSet presAssocID="{526CAAFF-B8FF-1141-8693-799B43D0DC3C}" presName="connectorText" presStyleLbl="sibTrans2D1" presStyleIdx="1" presStyleCnt="4"/>
      <dgm:spPr/>
    </dgm:pt>
    <dgm:pt modelId="{014B4FC1-68FE-1C45-BC7B-03A8169CEF7B}" type="pres">
      <dgm:prSet presAssocID="{09CF86C1-5ED7-5049-AC1C-7060F8D52476}" presName="node" presStyleLbl="node1" presStyleIdx="2" presStyleCnt="5">
        <dgm:presLayoutVars>
          <dgm:bulletEnabled val="1"/>
        </dgm:presLayoutVars>
      </dgm:prSet>
      <dgm:spPr/>
    </dgm:pt>
    <dgm:pt modelId="{D3AA6C9C-D801-624A-BC5E-2593CA019475}" type="pres">
      <dgm:prSet presAssocID="{9808CC70-CBC8-6B4E-9BCC-CE81398C1BD4}" presName="sibTrans" presStyleLbl="sibTrans2D1" presStyleIdx="2" presStyleCnt="4"/>
      <dgm:spPr/>
    </dgm:pt>
    <dgm:pt modelId="{E19259FD-2D85-1D45-965D-557892E8B179}" type="pres">
      <dgm:prSet presAssocID="{9808CC70-CBC8-6B4E-9BCC-CE81398C1BD4}" presName="connectorText" presStyleLbl="sibTrans2D1" presStyleIdx="2" presStyleCnt="4"/>
      <dgm:spPr/>
    </dgm:pt>
    <dgm:pt modelId="{8060EC98-1E3B-794F-9B1A-118AC4680620}" type="pres">
      <dgm:prSet presAssocID="{FC5B43D8-D1C6-BB4D-9633-9FCE2AA1E0CD}" presName="node" presStyleLbl="node1" presStyleIdx="3" presStyleCnt="5">
        <dgm:presLayoutVars>
          <dgm:bulletEnabled val="1"/>
        </dgm:presLayoutVars>
      </dgm:prSet>
      <dgm:spPr/>
    </dgm:pt>
    <dgm:pt modelId="{73A37A8E-130F-D544-ACB1-D86BC7ED2131}" type="pres">
      <dgm:prSet presAssocID="{D296C985-FFC5-124B-9249-2FDADCBBA6F3}" presName="sibTrans" presStyleLbl="sibTrans2D1" presStyleIdx="3" presStyleCnt="4"/>
      <dgm:spPr/>
    </dgm:pt>
    <dgm:pt modelId="{3D8F1FEE-DEFD-1D4F-904E-AEAADA2563D1}" type="pres">
      <dgm:prSet presAssocID="{D296C985-FFC5-124B-9249-2FDADCBBA6F3}" presName="connectorText" presStyleLbl="sibTrans2D1" presStyleIdx="3" presStyleCnt="4"/>
      <dgm:spPr/>
    </dgm:pt>
    <dgm:pt modelId="{8719CD42-3B80-1A47-ADD0-98EC7D757DA1}" type="pres">
      <dgm:prSet presAssocID="{EC653A4A-D687-6E4C-9F26-C307F37CD71E}" presName="node" presStyleLbl="node1" presStyleIdx="4" presStyleCnt="5">
        <dgm:presLayoutVars>
          <dgm:bulletEnabled val="1"/>
        </dgm:presLayoutVars>
      </dgm:prSet>
      <dgm:spPr/>
    </dgm:pt>
  </dgm:ptLst>
  <dgm:cxnLst>
    <dgm:cxn modelId="{9A5B701F-F2A5-5C47-BA98-06C43501E67C}" type="presOf" srcId="{09CF86C1-5ED7-5049-AC1C-7060F8D52476}" destId="{014B4FC1-68FE-1C45-BC7B-03A8169CEF7B}" srcOrd="0" destOrd="0" presId="urn:microsoft.com/office/officeart/2005/8/layout/process1"/>
    <dgm:cxn modelId="{32056731-3A94-7845-A902-A8D42D376A82}" srcId="{F0159454-A289-464B-8907-52995A16A25D}" destId="{09CF86C1-5ED7-5049-AC1C-7060F8D52476}" srcOrd="2" destOrd="0" parTransId="{6278F010-449A-8945-9FDA-92650034EFF8}" sibTransId="{9808CC70-CBC8-6B4E-9BCC-CE81398C1BD4}"/>
    <dgm:cxn modelId="{F1D6C74A-A759-3B45-A6B3-5DF0A546A669}" srcId="{F0159454-A289-464B-8907-52995A16A25D}" destId="{EC653A4A-D687-6E4C-9F26-C307F37CD71E}" srcOrd="4" destOrd="0" parTransId="{33EC4E2A-D036-7444-8421-FA10F67C5684}" sibTransId="{2091A659-5B64-6B49-AB9F-80BA640CEFC7}"/>
    <dgm:cxn modelId="{74CDC555-9A3F-194B-B455-6EE39DF577AB}" type="presOf" srcId="{FC5B43D8-D1C6-BB4D-9633-9FCE2AA1E0CD}" destId="{8060EC98-1E3B-794F-9B1A-118AC4680620}" srcOrd="0" destOrd="0" presId="urn:microsoft.com/office/officeart/2005/8/layout/process1"/>
    <dgm:cxn modelId="{F11F1C6B-8AC7-524D-B969-F9CA8D955355}" type="presOf" srcId="{3094D2EC-E76B-AA4B-88BF-EA3D0E644998}" destId="{13790CE6-1451-B346-A7F7-217F835ACAA3}" srcOrd="0" destOrd="0" presId="urn:microsoft.com/office/officeart/2005/8/layout/process1"/>
    <dgm:cxn modelId="{A4E3DE75-4790-4C4F-832C-C03F50EE1396}" type="presOf" srcId="{526CAAFF-B8FF-1141-8693-799B43D0DC3C}" destId="{BF546B48-7363-734E-ADA6-B8DD96D30CDD}" srcOrd="0" destOrd="0" presId="urn:microsoft.com/office/officeart/2005/8/layout/process1"/>
    <dgm:cxn modelId="{53D9E67A-0EED-6546-B1BF-4F08CA69CF34}" type="presOf" srcId="{D296C985-FFC5-124B-9249-2FDADCBBA6F3}" destId="{3D8F1FEE-DEFD-1D4F-904E-AEAADA2563D1}" srcOrd="1" destOrd="0" presId="urn:microsoft.com/office/officeart/2005/8/layout/process1"/>
    <dgm:cxn modelId="{B49EE483-C158-9045-B26F-AEB5106E9676}" type="presOf" srcId="{1BFD31D4-6E8E-2447-9BA5-47ED32B65EBC}" destId="{8101B36A-6E3F-624C-9D2C-31C55F50A5D7}" srcOrd="1" destOrd="0" presId="urn:microsoft.com/office/officeart/2005/8/layout/process1"/>
    <dgm:cxn modelId="{67CFC28F-C08C-4E41-8A58-FFD893C6B354}" type="presOf" srcId="{04D98DBB-ED2D-C142-AB68-7022745137BB}" destId="{BCC5CF91-D136-4C4A-922A-8C3F64E1566C}" srcOrd="0" destOrd="0" presId="urn:microsoft.com/office/officeart/2005/8/layout/process1"/>
    <dgm:cxn modelId="{AA55D591-ACB6-AA45-BA10-7A04AFA0F848}" srcId="{F0159454-A289-464B-8907-52995A16A25D}" destId="{3094D2EC-E76B-AA4B-88BF-EA3D0E644998}" srcOrd="1" destOrd="0" parTransId="{7E215EBF-722B-EC46-8407-3DA3B5CF1E89}" sibTransId="{526CAAFF-B8FF-1141-8693-799B43D0DC3C}"/>
    <dgm:cxn modelId="{E9AD3F96-B772-0246-B1AB-4F60814BA660}" type="presOf" srcId="{9808CC70-CBC8-6B4E-9BCC-CE81398C1BD4}" destId="{E19259FD-2D85-1D45-965D-557892E8B179}" srcOrd="1" destOrd="0" presId="urn:microsoft.com/office/officeart/2005/8/layout/process1"/>
    <dgm:cxn modelId="{24A3F996-CA4C-EC4F-8D43-A6BFB7847A98}" type="presOf" srcId="{D296C985-FFC5-124B-9249-2FDADCBBA6F3}" destId="{73A37A8E-130F-D544-ACB1-D86BC7ED2131}" srcOrd="0" destOrd="0" presId="urn:microsoft.com/office/officeart/2005/8/layout/process1"/>
    <dgm:cxn modelId="{A4B286A0-A7D1-6E48-8B53-EFCD233308BA}" srcId="{F0159454-A289-464B-8907-52995A16A25D}" destId="{04D98DBB-ED2D-C142-AB68-7022745137BB}" srcOrd="0" destOrd="0" parTransId="{249B2158-25C2-3646-A9C4-B910BA09208D}" sibTransId="{1BFD31D4-6E8E-2447-9BA5-47ED32B65EBC}"/>
    <dgm:cxn modelId="{655105AC-B41A-9E45-96AF-BE840B77B1EC}" type="presOf" srcId="{F0159454-A289-464B-8907-52995A16A25D}" destId="{DEC0F840-7632-744E-AB46-B984FB428AB0}" srcOrd="0" destOrd="0" presId="urn:microsoft.com/office/officeart/2005/8/layout/process1"/>
    <dgm:cxn modelId="{5E5321BF-60C5-3945-B86B-E1A51384F542}" type="presOf" srcId="{EC653A4A-D687-6E4C-9F26-C307F37CD71E}" destId="{8719CD42-3B80-1A47-ADD0-98EC7D757DA1}" srcOrd="0" destOrd="0" presId="urn:microsoft.com/office/officeart/2005/8/layout/process1"/>
    <dgm:cxn modelId="{1AB2A8C6-2EE2-6742-A560-44C7830CFE39}" srcId="{F0159454-A289-464B-8907-52995A16A25D}" destId="{FC5B43D8-D1C6-BB4D-9633-9FCE2AA1E0CD}" srcOrd="3" destOrd="0" parTransId="{4FC25CFB-CDAD-9B40-ABBD-8A3FDFFB02FF}" sibTransId="{D296C985-FFC5-124B-9249-2FDADCBBA6F3}"/>
    <dgm:cxn modelId="{87D838DC-0E96-CB46-B9B0-032B6F96DFA5}" type="presOf" srcId="{1BFD31D4-6E8E-2447-9BA5-47ED32B65EBC}" destId="{2EEA6394-E0B1-164D-8DFE-A0DFE94A9784}" srcOrd="0" destOrd="0" presId="urn:microsoft.com/office/officeart/2005/8/layout/process1"/>
    <dgm:cxn modelId="{7EECC2EF-28C0-1E46-B198-280DE3B2E6D5}" type="presOf" srcId="{526CAAFF-B8FF-1141-8693-799B43D0DC3C}" destId="{5D299646-279C-4D41-83D3-B17D0BF17EBE}" srcOrd="1" destOrd="0" presId="urn:microsoft.com/office/officeart/2005/8/layout/process1"/>
    <dgm:cxn modelId="{60E694FB-EBF6-F947-AFF4-EABA86FEEF02}" type="presOf" srcId="{9808CC70-CBC8-6B4E-9BCC-CE81398C1BD4}" destId="{D3AA6C9C-D801-624A-BC5E-2593CA019475}" srcOrd="0" destOrd="0" presId="urn:microsoft.com/office/officeart/2005/8/layout/process1"/>
    <dgm:cxn modelId="{0E14B489-B81F-724D-87F3-E86728F9374D}" type="presParOf" srcId="{DEC0F840-7632-744E-AB46-B984FB428AB0}" destId="{BCC5CF91-D136-4C4A-922A-8C3F64E1566C}" srcOrd="0" destOrd="0" presId="urn:microsoft.com/office/officeart/2005/8/layout/process1"/>
    <dgm:cxn modelId="{B332DDB4-449D-5344-9AA9-C841D6750EDD}" type="presParOf" srcId="{DEC0F840-7632-744E-AB46-B984FB428AB0}" destId="{2EEA6394-E0B1-164D-8DFE-A0DFE94A9784}" srcOrd="1" destOrd="0" presId="urn:microsoft.com/office/officeart/2005/8/layout/process1"/>
    <dgm:cxn modelId="{7059E798-A60A-8B47-81FF-A174D3392A11}" type="presParOf" srcId="{2EEA6394-E0B1-164D-8DFE-A0DFE94A9784}" destId="{8101B36A-6E3F-624C-9D2C-31C55F50A5D7}" srcOrd="0" destOrd="0" presId="urn:microsoft.com/office/officeart/2005/8/layout/process1"/>
    <dgm:cxn modelId="{68806A79-3B93-644B-8035-00BA2988170A}" type="presParOf" srcId="{DEC0F840-7632-744E-AB46-B984FB428AB0}" destId="{13790CE6-1451-B346-A7F7-217F835ACAA3}" srcOrd="2" destOrd="0" presId="urn:microsoft.com/office/officeart/2005/8/layout/process1"/>
    <dgm:cxn modelId="{89E643EF-9B6F-5E45-B339-8BE359219561}" type="presParOf" srcId="{DEC0F840-7632-744E-AB46-B984FB428AB0}" destId="{BF546B48-7363-734E-ADA6-B8DD96D30CDD}" srcOrd="3" destOrd="0" presId="urn:microsoft.com/office/officeart/2005/8/layout/process1"/>
    <dgm:cxn modelId="{E1205DF6-F65D-A248-8BA2-C07962183120}" type="presParOf" srcId="{BF546B48-7363-734E-ADA6-B8DD96D30CDD}" destId="{5D299646-279C-4D41-83D3-B17D0BF17EBE}" srcOrd="0" destOrd="0" presId="urn:microsoft.com/office/officeart/2005/8/layout/process1"/>
    <dgm:cxn modelId="{C1CA9DE4-1D19-E54D-B9DD-7E4DCD0F77CE}" type="presParOf" srcId="{DEC0F840-7632-744E-AB46-B984FB428AB0}" destId="{014B4FC1-68FE-1C45-BC7B-03A8169CEF7B}" srcOrd="4" destOrd="0" presId="urn:microsoft.com/office/officeart/2005/8/layout/process1"/>
    <dgm:cxn modelId="{BB8FCE4F-3921-F04F-8A38-6200548EE0B3}" type="presParOf" srcId="{DEC0F840-7632-744E-AB46-B984FB428AB0}" destId="{D3AA6C9C-D801-624A-BC5E-2593CA019475}" srcOrd="5" destOrd="0" presId="urn:microsoft.com/office/officeart/2005/8/layout/process1"/>
    <dgm:cxn modelId="{E4DC3E84-15C4-4641-8652-938B316128F8}" type="presParOf" srcId="{D3AA6C9C-D801-624A-BC5E-2593CA019475}" destId="{E19259FD-2D85-1D45-965D-557892E8B179}" srcOrd="0" destOrd="0" presId="urn:microsoft.com/office/officeart/2005/8/layout/process1"/>
    <dgm:cxn modelId="{67FE7E1B-1E65-C44A-8CB4-059808020986}" type="presParOf" srcId="{DEC0F840-7632-744E-AB46-B984FB428AB0}" destId="{8060EC98-1E3B-794F-9B1A-118AC4680620}" srcOrd="6" destOrd="0" presId="urn:microsoft.com/office/officeart/2005/8/layout/process1"/>
    <dgm:cxn modelId="{D1D1F83F-7F4B-9642-A421-6C2E5809DA3E}" type="presParOf" srcId="{DEC0F840-7632-744E-AB46-B984FB428AB0}" destId="{73A37A8E-130F-D544-ACB1-D86BC7ED2131}" srcOrd="7" destOrd="0" presId="urn:microsoft.com/office/officeart/2005/8/layout/process1"/>
    <dgm:cxn modelId="{67CB44D0-AC46-E84D-8C0A-5EAD96767348}" type="presParOf" srcId="{73A37A8E-130F-D544-ACB1-D86BC7ED2131}" destId="{3D8F1FEE-DEFD-1D4F-904E-AEAADA2563D1}" srcOrd="0" destOrd="0" presId="urn:microsoft.com/office/officeart/2005/8/layout/process1"/>
    <dgm:cxn modelId="{5085F55B-834D-AF48-B725-F097B17BFDFA}" type="presParOf" srcId="{DEC0F840-7632-744E-AB46-B984FB428AB0}" destId="{8719CD42-3B80-1A47-ADD0-98EC7D757DA1}"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C5CF91-D136-4C4A-922A-8C3F64E1566C}">
      <dsp:nvSpPr>
        <dsp:cNvPr id="0" name=""/>
        <dsp:cNvSpPr/>
      </dsp:nvSpPr>
      <dsp:spPr>
        <a:xfrm>
          <a:off x="5134" y="1030399"/>
          <a:ext cx="1591716" cy="122363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d-ID" sz="1800" kern="1200" dirty="0"/>
            <a:t>Definisikan Proses Bisnis dan tata-kelola</a:t>
          </a:r>
        </a:p>
      </dsp:txBody>
      <dsp:txXfrm>
        <a:off x="40973" y="1066238"/>
        <a:ext cx="1520038" cy="1151954"/>
      </dsp:txXfrm>
    </dsp:sp>
    <dsp:sp modelId="{2EEA6394-E0B1-164D-8DFE-A0DFE94A9784}">
      <dsp:nvSpPr>
        <dsp:cNvPr id="0" name=""/>
        <dsp:cNvSpPr/>
      </dsp:nvSpPr>
      <dsp:spPr>
        <a:xfrm>
          <a:off x="1756023" y="1444843"/>
          <a:ext cx="337443" cy="39474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d-ID" sz="1400" kern="1200"/>
        </a:p>
      </dsp:txBody>
      <dsp:txXfrm>
        <a:off x="1756023" y="1523792"/>
        <a:ext cx="236210" cy="236847"/>
      </dsp:txXfrm>
    </dsp:sp>
    <dsp:sp modelId="{13790CE6-1451-B346-A7F7-217F835ACAA3}">
      <dsp:nvSpPr>
        <dsp:cNvPr id="0" name=""/>
        <dsp:cNvSpPr/>
      </dsp:nvSpPr>
      <dsp:spPr>
        <a:xfrm>
          <a:off x="2233538" y="1030399"/>
          <a:ext cx="1591716" cy="1223632"/>
        </a:xfrm>
        <a:prstGeom prst="roundRect">
          <a:avLst>
            <a:gd name="adj" fmla="val 10000"/>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d-ID" sz="1800" kern="1200" dirty="0"/>
            <a:t>Kembangkan Aplikasi</a:t>
          </a:r>
        </a:p>
      </dsp:txBody>
      <dsp:txXfrm>
        <a:off x="2269377" y="1066238"/>
        <a:ext cx="1520038" cy="1151954"/>
      </dsp:txXfrm>
    </dsp:sp>
    <dsp:sp modelId="{BF546B48-7363-734E-ADA6-B8DD96D30CDD}">
      <dsp:nvSpPr>
        <dsp:cNvPr id="0" name=""/>
        <dsp:cNvSpPr/>
      </dsp:nvSpPr>
      <dsp:spPr>
        <a:xfrm>
          <a:off x="3984426" y="1444843"/>
          <a:ext cx="337443" cy="394745"/>
        </a:xfrm>
        <a:prstGeom prst="rightArrow">
          <a:avLst>
            <a:gd name="adj1" fmla="val 60000"/>
            <a:gd name="adj2" fmla="val 50000"/>
          </a:avLst>
        </a:prstGeom>
        <a:solidFill>
          <a:schemeClr val="accent2">
            <a:hueOff val="-485121"/>
            <a:satOff val="-27976"/>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d-ID" sz="1400" kern="1200"/>
        </a:p>
      </dsp:txBody>
      <dsp:txXfrm>
        <a:off x="3984426" y="1523792"/>
        <a:ext cx="236210" cy="236847"/>
      </dsp:txXfrm>
    </dsp:sp>
    <dsp:sp modelId="{014B4FC1-68FE-1C45-BC7B-03A8169CEF7B}">
      <dsp:nvSpPr>
        <dsp:cNvPr id="0" name=""/>
        <dsp:cNvSpPr/>
      </dsp:nvSpPr>
      <dsp:spPr>
        <a:xfrm>
          <a:off x="4461941" y="1030399"/>
          <a:ext cx="1591716" cy="1223632"/>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d-ID" sz="1800" kern="1200" dirty="0"/>
            <a:t>Bangun Infrastruktur pendukung aplikasi</a:t>
          </a:r>
        </a:p>
      </dsp:txBody>
      <dsp:txXfrm>
        <a:off x="4497780" y="1066238"/>
        <a:ext cx="1520038" cy="1151954"/>
      </dsp:txXfrm>
    </dsp:sp>
    <dsp:sp modelId="{D3AA6C9C-D801-624A-BC5E-2593CA019475}">
      <dsp:nvSpPr>
        <dsp:cNvPr id="0" name=""/>
        <dsp:cNvSpPr/>
      </dsp:nvSpPr>
      <dsp:spPr>
        <a:xfrm>
          <a:off x="6212830" y="1444843"/>
          <a:ext cx="337443" cy="394745"/>
        </a:xfrm>
        <a:prstGeom prst="rightArrow">
          <a:avLst>
            <a:gd name="adj1" fmla="val 60000"/>
            <a:gd name="adj2" fmla="val 50000"/>
          </a:avLst>
        </a:prstGeom>
        <a:solidFill>
          <a:schemeClr val="accent2">
            <a:hueOff val="-970242"/>
            <a:satOff val="-55952"/>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d-ID" sz="1400" kern="1200"/>
        </a:p>
      </dsp:txBody>
      <dsp:txXfrm>
        <a:off x="6212830" y="1523792"/>
        <a:ext cx="236210" cy="236847"/>
      </dsp:txXfrm>
    </dsp:sp>
    <dsp:sp modelId="{8060EC98-1E3B-794F-9B1A-118AC4680620}">
      <dsp:nvSpPr>
        <dsp:cNvPr id="0" name=""/>
        <dsp:cNvSpPr/>
      </dsp:nvSpPr>
      <dsp:spPr>
        <a:xfrm>
          <a:off x="6690345" y="1030399"/>
          <a:ext cx="1591716" cy="1223632"/>
        </a:xfrm>
        <a:prstGeom prst="roundRect">
          <a:avLst>
            <a:gd name="adj" fmla="val 10000"/>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d-ID" sz="1800" kern="1200" dirty="0"/>
            <a:t>Lindungi dengan keamanan yang memadai</a:t>
          </a:r>
        </a:p>
      </dsp:txBody>
      <dsp:txXfrm>
        <a:off x="6726184" y="1066238"/>
        <a:ext cx="1520038" cy="1151954"/>
      </dsp:txXfrm>
    </dsp:sp>
    <dsp:sp modelId="{73A37A8E-130F-D544-ACB1-D86BC7ED2131}">
      <dsp:nvSpPr>
        <dsp:cNvPr id="0" name=""/>
        <dsp:cNvSpPr/>
      </dsp:nvSpPr>
      <dsp:spPr>
        <a:xfrm>
          <a:off x="8441233" y="1444843"/>
          <a:ext cx="337443" cy="394745"/>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d-ID" sz="1400" kern="1200"/>
        </a:p>
      </dsp:txBody>
      <dsp:txXfrm>
        <a:off x="8441233" y="1523792"/>
        <a:ext cx="236210" cy="236847"/>
      </dsp:txXfrm>
    </dsp:sp>
    <dsp:sp modelId="{8719CD42-3B80-1A47-ADD0-98EC7D757DA1}">
      <dsp:nvSpPr>
        <dsp:cNvPr id="0" name=""/>
        <dsp:cNvSpPr/>
      </dsp:nvSpPr>
      <dsp:spPr>
        <a:xfrm>
          <a:off x="8918748" y="1030399"/>
          <a:ext cx="1591716" cy="1223632"/>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d-ID" sz="1800" kern="1200" dirty="0"/>
            <a:t>Tingkatkan kualitas SDM</a:t>
          </a:r>
        </a:p>
      </dsp:txBody>
      <dsp:txXfrm>
        <a:off x="8954587" y="1066238"/>
        <a:ext cx="1520038" cy="11519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270A6-5E6D-1542-AEC8-39F17E331B6A}">
      <dsp:nvSpPr>
        <dsp:cNvPr id="0" name=""/>
        <dsp:cNvSpPr/>
      </dsp:nvSpPr>
      <dsp:spPr>
        <a:xfrm>
          <a:off x="2329045" y="1921643"/>
          <a:ext cx="2348676" cy="2348676"/>
        </a:xfrm>
        <a:prstGeom prst="gear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id-ID" sz="1700" kern="1200" dirty="0"/>
            <a:t>Proses Bisnis Digital</a:t>
          </a:r>
        </a:p>
      </dsp:txBody>
      <dsp:txXfrm>
        <a:off x="2801233" y="2471809"/>
        <a:ext cx="1404300" cy="1207268"/>
      </dsp:txXfrm>
    </dsp:sp>
    <dsp:sp modelId="{21D866CA-E213-F840-88FE-10486A586350}">
      <dsp:nvSpPr>
        <dsp:cNvPr id="0" name=""/>
        <dsp:cNvSpPr/>
      </dsp:nvSpPr>
      <dsp:spPr>
        <a:xfrm>
          <a:off x="962543" y="1366502"/>
          <a:ext cx="1708128" cy="1708128"/>
        </a:xfrm>
        <a:prstGeom prst="gear6">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id-ID" sz="1700" kern="1200" dirty="0"/>
            <a:t>Standard &amp; Regulasi</a:t>
          </a:r>
        </a:p>
      </dsp:txBody>
      <dsp:txXfrm>
        <a:off x="1392569" y="1799127"/>
        <a:ext cx="848076" cy="842878"/>
      </dsp:txXfrm>
    </dsp:sp>
    <dsp:sp modelId="{FB2CD570-81DA-6745-B4EB-441B5A849358}">
      <dsp:nvSpPr>
        <dsp:cNvPr id="0" name=""/>
        <dsp:cNvSpPr/>
      </dsp:nvSpPr>
      <dsp:spPr>
        <a:xfrm rot="20700000">
          <a:off x="1919269" y="188068"/>
          <a:ext cx="1673616" cy="1673616"/>
        </a:xfrm>
        <a:prstGeom prst="gear6">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id-ID" sz="1700" kern="1200" dirty="0"/>
            <a:t>Teknologi </a:t>
          </a:r>
        </a:p>
      </dsp:txBody>
      <dsp:txXfrm rot="-20700000">
        <a:off x="2286342" y="555141"/>
        <a:ext cx="939470" cy="939470"/>
      </dsp:txXfrm>
    </dsp:sp>
    <dsp:sp modelId="{32100C20-3F93-054E-83C5-907A8F5FA18D}">
      <dsp:nvSpPr>
        <dsp:cNvPr id="0" name=""/>
        <dsp:cNvSpPr/>
      </dsp:nvSpPr>
      <dsp:spPr>
        <a:xfrm>
          <a:off x="2149281" y="1566759"/>
          <a:ext cx="3006305" cy="3006305"/>
        </a:xfrm>
        <a:prstGeom prst="circularArrow">
          <a:avLst>
            <a:gd name="adj1" fmla="val 4688"/>
            <a:gd name="adj2" fmla="val 299029"/>
            <a:gd name="adj3" fmla="val 2518013"/>
            <a:gd name="adj4" fmla="val 15857304"/>
            <a:gd name="adj5" fmla="val 5469"/>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55673B-EE92-2041-8E3C-593CFB915B63}">
      <dsp:nvSpPr>
        <dsp:cNvPr id="0" name=""/>
        <dsp:cNvSpPr/>
      </dsp:nvSpPr>
      <dsp:spPr>
        <a:xfrm>
          <a:off x="660036" y="988232"/>
          <a:ext cx="2184268" cy="2184268"/>
        </a:xfrm>
        <a:prstGeom prst="leftCircularArrow">
          <a:avLst>
            <a:gd name="adj1" fmla="val 6452"/>
            <a:gd name="adj2" fmla="val 429999"/>
            <a:gd name="adj3" fmla="val 10489124"/>
            <a:gd name="adj4" fmla="val 14837806"/>
            <a:gd name="adj5" fmla="val 752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3BFA3CB-E982-3243-AC25-30DB557929DD}">
      <dsp:nvSpPr>
        <dsp:cNvPr id="0" name=""/>
        <dsp:cNvSpPr/>
      </dsp:nvSpPr>
      <dsp:spPr>
        <a:xfrm>
          <a:off x="1532144" y="-178842"/>
          <a:ext cx="2355081" cy="2355081"/>
        </a:xfrm>
        <a:prstGeom prst="circularArrow">
          <a:avLst>
            <a:gd name="adj1" fmla="val 5984"/>
            <a:gd name="adj2" fmla="val 394124"/>
            <a:gd name="adj3" fmla="val 13313824"/>
            <a:gd name="adj4" fmla="val 10508221"/>
            <a:gd name="adj5" fmla="val 698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B8EBE4-30C0-244B-854E-C9071886C06F}">
      <dsp:nvSpPr>
        <dsp:cNvPr id="0" name=""/>
        <dsp:cNvSpPr/>
      </dsp:nvSpPr>
      <dsp:spPr>
        <a:xfrm>
          <a:off x="0" y="1219199"/>
          <a:ext cx="9144000" cy="1625600"/>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F65C22D-A2E9-B846-B008-89FE9D23C348}">
      <dsp:nvSpPr>
        <dsp:cNvPr id="0" name=""/>
        <dsp:cNvSpPr/>
      </dsp:nvSpPr>
      <dsp:spPr>
        <a:xfrm>
          <a:off x="6747" y="0"/>
          <a:ext cx="1157287"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kern="1200" dirty="0"/>
            <a:t>Internet of Data</a:t>
          </a:r>
        </a:p>
      </dsp:txBody>
      <dsp:txXfrm>
        <a:off x="6747" y="0"/>
        <a:ext cx="1157287" cy="1625600"/>
      </dsp:txXfrm>
    </dsp:sp>
    <dsp:sp modelId="{0B5B9E27-7BD4-3C4F-A6F5-7E1EEF450D95}">
      <dsp:nvSpPr>
        <dsp:cNvPr id="0" name=""/>
        <dsp:cNvSpPr/>
      </dsp:nvSpPr>
      <dsp:spPr>
        <a:xfrm>
          <a:off x="553643" y="1828800"/>
          <a:ext cx="406400" cy="406400"/>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B7E3E7A-F3A8-8C45-A921-DE765EBDC892}">
      <dsp:nvSpPr>
        <dsp:cNvPr id="0" name=""/>
        <dsp:cNvSpPr/>
      </dsp:nvSpPr>
      <dsp:spPr>
        <a:xfrm>
          <a:off x="901863" y="2438399"/>
          <a:ext cx="4570649"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dirty="0"/>
            <a:t>Internet of Services</a:t>
          </a:r>
        </a:p>
      </dsp:txBody>
      <dsp:txXfrm>
        <a:off x="901863" y="2438399"/>
        <a:ext cx="4570649" cy="1625600"/>
      </dsp:txXfrm>
    </dsp:sp>
    <dsp:sp modelId="{DCD29CD7-ED0F-F447-87B6-7BC757E0B970}">
      <dsp:nvSpPr>
        <dsp:cNvPr id="0" name=""/>
        <dsp:cNvSpPr/>
      </dsp:nvSpPr>
      <dsp:spPr>
        <a:xfrm>
          <a:off x="3121139" y="1828800"/>
          <a:ext cx="406400" cy="406400"/>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59DE85B-7BC5-234A-BD0D-F484A37802FA}">
      <dsp:nvSpPr>
        <dsp:cNvPr id="0" name=""/>
        <dsp:cNvSpPr/>
      </dsp:nvSpPr>
      <dsp:spPr>
        <a:xfrm>
          <a:off x="5210328" y="131738"/>
          <a:ext cx="1157287"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kern="1200" dirty="0"/>
            <a:t>Internet of Things</a:t>
          </a:r>
        </a:p>
      </dsp:txBody>
      <dsp:txXfrm>
        <a:off x="5210328" y="131738"/>
        <a:ext cx="1157287" cy="1625600"/>
      </dsp:txXfrm>
    </dsp:sp>
    <dsp:sp modelId="{188987C3-BFD6-AC4A-ACD6-16A86DF5AEDE}">
      <dsp:nvSpPr>
        <dsp:cNvPr id="0" name=""/>
        <dsp:cNvSpPr/>
      </dsp:nvSpPr>
      <dsp:spPr>
        <a:xfrm>
          <a:off x="5540056" y="1817372"/>
          <a:ext cx="406400" cy="406400"/>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7776BBF-5AF3-F646-9598-817BFF78DEA5}">
      <dsp:nvSpPr>
        <dsp:cNvPr id="0" name=""/>
        <dsp:cNvSpPr/>
      </dsp:nvSpPr>
      <dsp:spPr>
        <a:xfrm>
          <a:off x="7065564" y="2438399"/>
          <a:ext cx="1157287"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dirty="0"/>
            <a:t>Internet of people</a:t>
          </a:r>
        </a:p>
      </dsp:txBody>
      <dsp:txXfrm>
        <a:off x="7065564" y="2438399"/>
        <a:ext cx="1157287" cy="1625600"/>
      </dsp:txXfrm>
    </dsp:sp>
    <dsp:sp modelId="{D6D19648-1A50-494D-AF62-947D0B70DE61}">
      <dsp:nvSpPr>
        <dsp:cNvPr id="0" name=""/>
        <dsp:cNvSpPr/>
      </dsp:nvSpPr>
      <dsp:spPr>
        <a:xfrm>
          <a:off x="7441008" y="1828800"/>
          <a:ext cx="406400" cy="406400"/>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2316DE-19B4-C74E-9320-AA5A5D295AA3}">
      <dsp:nvSpPr>
        <dsp:cNvPr id="0" name=""/>
        <dsp:cNvSpPr/>
      </dsp:nvSpPr>
      <dsp:spPr>
        <a:xfrm>
          <a:off x="0" y="161289"/>
          <a:ext cx="5181600" cy="45571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id-ID" sz="1900" kern="1200"/>
            <a:t>Perpres SATA &amp; PerGub. SATA JATIM (No. 81/2020)</a:t>
          </a:r>
          <a:endParaRPr lang="en-US" sz="1900" kern="1200"/>
        </a:p>
      </dsp:txBody>
      <dsp:txXfrm>
        <a:off x="22246" y="183535"/>
        <a:ext cx="5137108" cy="411223"/>
      </dsp:txXfrm>
    </dsp:sp>
    <dsp:sp modelId="{17AFEE73-23DD-3140-9185-E6C3F8F0F125}">
      <dsp:nvSpPr>
        <dsp:cNvPr id="0" name=""/>
        <dsp:cNvSpPr/>
      </dsp:nvSpPr>
      <dsp:spPr>
        <a:xfrm>
          <a:off x="0" y="671724"/>
          <a:ext cx="5181600" cy="455715"/>
        </a:xfrm>
        <a:prstGeom prst="roundRect">
          <a:avLst/>
        </a:prstGeom>
        <a:solidFill>
          <a:schemeClr val="accent4">
            <a:hueOff val="1400127"/>
            <a:satOff val="-5825"/>
            <a:lumOff val="13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id-ID" sz="1900" kern="1200"/>
            <a:t>Perpres SPBE &amp; Pergub SPBE</a:t>
          </a:r>
          <a:endParaRPr lang="en-US" sz="1900" kern="1200"/>
        </a:p>
      </dsp:txBody>
      <dsp:txXfrm>
        <a:off x="22246" y="693970"/>
        <a:ext cx="5137108" cy="411223"/>
      </dsp:txXfrm>
    </dsp:sp>
    <dsp:sp modelId="{F8E7C04E-9845-2C47-B2BF-0206905DA1E4}">
      <dsp:nvSpPr>
        <dsp:cNvPr id="0" name=""/>
        <dsp:cNvSpPr/>
      </dsp:nvSpPr>
      <dsp:spPr>
        <a:xfrm>
          <a:off x="0" y="1182159"/>
          <a:ext cx="5181600" cy="455715"/>
        </a:xfrm>
        <a:prstGeom prst="roundRect">
          <a:avLst/>
        </a:prstGeom>
        <a:solidFill>
          <a:schemeClr val="accent4">
            <a:hueOff val="2800255"/>
            <a:satOff val="-11651"/>
            <a:lumOff val="2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id-ID" sz="1900" kern="1200"/>
            <a:t>Perpres SATU PETA</a:t>
          </a:r>
          <a:endParaRPr lang="en-US" sz="1900" kern="1200"/>
        </a:p>
      </dsp:txBody>
      <dsp:txXfrm>
        <a:off x="22246" y="1204405"/>
        <a:ext cx="5137108" cy="411223"/>
      </dsp:txXfrm>
    </dsp:sp>
    <dsp:sp modelId="{0A613ABA-ECA8-4E42-BD82-0F2B56E282BD}">
      <dsp:nvSpPr>
        <dsp:cNvPr id="0" name=""/>
        <dsp:cNvSpPr/>
      </dsp:nvSpPr>
      <dsp:spPr>
        <a:xfrm>
          <a:off x="0" y="1692594"/>
          <a:ext cx="5181600" cy="455715"/>
        </a:xfrm>
        <a:prstGeom prst="roundRect">
          <a:avLst/>
        </a:prstGeom>
        <a:solidFill>
          <a:schemeClr val="accent4">
            <a:hueOff val="4200382"/>
            <a:satOff val="-17476"/>
            <a:lumOff val="4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id-ID" sz="1900" kern="1200"/>
            <a:t>UU Keterbukaan Informasi Publik</a:t>
          </a:r>
          <a:endParaRPr lang="en-US" sz="1900" kern="1200"/>
        </a:p>
      </dsp:txBody>
      <dsp:txXfrm>
        <a:off x="22246" y="1714840"/>
        <a:ext cx="5137108" cy="411223"/>
      </dsp:txXfrm>
    </dsp:sp>
    <dsp:sp modelId="{C74596B3-7146-8245-A342-6728B0DD951D}">
      <dsp:nvSpPr>
        <dsp:cNvPr id="0" name=""/>
        <dsp:cNvSpPr/>
      </dsp:nvSpPr>
      <dsp:spPr>
        <a:xfrm>
          <a:off x="0" y="2203029"/>
          <a:ext cx="5181600" cy="455715"/>
        </a:xfrm>
        <a:prstGeom prst="roundRect">
          <a:avLst/>
        </a:prstGeom>
        <a:solidFill>
          <a:schemeClr val="accent4">
            <a:hueOff val="5600509"/>
            <a:satOff val="-23301"/>
            <a:lumOff val="54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id-ID" sz="1900" kern="1200"/>
            <a:t>UU ITE</a:t>
          </a:r>
          <a:endParaRPr lang="en-US" sz="1900" kern="1200"/>
        </a:p>
      </dsp:txBody>
      <dsp:txXfrm>
        <a:off x="22246" y="2225275"/>
        <a:ext cx="5137108" cy="411223"/>
      </dsp:txXfrm>
    </dsp:sp>
    <dsp:sp modelId="{AC22EAA8-2069-7044-BD8E-F0735D6731B4}">
      <dsp:nvSpPr>
        <dsp:cNvPr id="0" name=""/>
        <dsp:cNvSpPr/>
      </dsp:nvSpPr>
      <dsp:spPr>
        <a:xfrm>
          <a:off x="0" y="2713464"/>
          <a:ext cx="5181600" cy="455715"/>
        </a:xfrm>
        <a:prstGeom prst="roundRect">
          <a:avLst/>
        </a:prstGeom>
        <a:solidFill>
          <a:schemeClr val="accent4">
            <a:hueOff val="7000636"/>
            <a:satOff val="-29126"/>
            <a:lumOff val="6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id-ID" sz="1900" kern="1200"/>
            <a:t>UU PDP</a:t>
          </a:r>
          <a:endParaRPr lang="en-US" sz="1900" kern="1200"/>
        </a:p>
      </dsp:txBody>
      <dsp:txXfrm>
        <a:off x="22246" y="2735710"/>
        <a:ext cx="5137108" cy="411223"/>
      </dsp:txXfrm>
    </dsp:sp>
    <dsp:sp modelId="{4F811D37-A38A-7D47-91E2-1AC100585542}">
      <dsp:nvSpPr>
        <dsp:cNvPr id="0" name=""/>
        <dsp:cNvSpPr/>
      </dsp:nvSpPr>
      <dsp:spPr>
        <a:xfrm>
          <a:off x="0" y="3223899"/>
          <a:ext cx="5181600" cy="455715"/>
        </a:xfrm>
        <a:prstGeom prst="roundRect">
          <a:avLst/>
        </a:prstGeom>
        <a:solidFill>
          <a:schemeClr val="accent4">
            <a:hueOff val="8400764"/>
            <a:satOff val="-34952"/>
            <a:lumOff val="8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id-ID" sz="1900" kern="1200"/>
            <a:t>UU Cipta Kerja Sektor Kominfo</a:t>
          </a:r>
          <a:endParaRPr lang="en-US" sz="1900" kern="1200"/>
        </a:p>
      </dsp:txBody>
      <dsp:txXfrm>
        <a:off x="22246" y="3246145"/>
        <a:ext cx="5137108" cy="411223"/>
      </dsp:txXfrm>
    </dsp:sp>
    <dsp:sp modelId="{CA900D35-B6B2-CD43-881B-6726784C5A63}">
      <dsp:nvSpPr>
        <dsp:cNvPr id="0" name=""/>
        <dsp:cNvSpPr/>
      </dsp:nvSpPr>
      <dsp:spPr>
        <a:xfrm>
          <a:off x="0" y="3734334"/>
          <a:ext cx="5181600" cy="455715"/>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id-ID" sz="1900" kern="1200"/>
            <a:t>DLL.</a:t>
          </a:r>
          <a:endParaRPr lang="en-US" sz="1900" kern="1200"/>
        </a:p>
      </dsp:txBody>
      <dsp:txXfrm>
        <a:off x="22246" y="3756580"/>
        <a:ext cx="5137108" cy="4112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C5CF91-D136-4C4A-922A-8C3F64E1566C}">
      <dsp:nvSpPr>
        <dsp:cNvPr id="0" name=""/>
        <dsp:cNvSpPr/>
      </dsp:nvSpPr>
      <dsp:spPr>
        <a:xfrm>
          <a:off x="5134" y="1030399"/>
          <a:ext cx="1591716" cy="122363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d-ID" sz="1800" kern="1200" dirty="0"/>
            <a:t>Definisikan Proses Bisnis dan tata-kelola</a:t>
          </a:r>
        </a:p>
      </dsp:txBody>
      <dsp:txXfrm>
        <a:off x="40973" y="1066238"/>
        <a:ext cx="1520038" cy="1151954"/>
      </dsp:txXfrm>
    </dsp:sp>
    <dsp:sp modelId="{2EEA6394-E0B1-164D-8DFE-A0DFE94A9784}">
      <dsp:nvSpPr>
        <dsp:cNvPr id="0" name=""/>
        <dsp:cNvSpPr/>
      </dsp:nvSpPr>
      <dsp:spPr>
        <a:xfrm>
          <a:off x="1756023" y="1444843"/>
          <a:ext cx="337443" cy="39474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d-ID" sz="1400" kern="1200"/>
        </a:p>
      </dsp:txBody>
      <dsp:txXfrm>
        <a:off x="1756023" y="1523792"/>
        <a:ext cx="236210" cy="236847"/>
      </dsp:txXfrm>
    </dsp:sp>
    <dsp:sp modelId="{13790CE6-1451-B346-A7F7-217F835ACAA3}">
      <dsp:nvSpPr>
        <dsp:cNvPr id="0" name=""/>
        <dsp:cNvSpPr/>
      </dsp:nvSpPr>
      <dsp:spPr>
        <a:xfrm>
          <a:off x="2233538" y="1030399"/>
          <a:ext cx="1591716" cy="1223632"/>
        </a:xfrm>
        <a:prstGeom prst="roundRect">
          <a:avLst>
            <a:gd name="adj" fmla="val 10000"/>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d-ID" sz="1800" kern="1200" dirty="0"/>
            <a:t>Kembangkan Aplikasi</a:t>
          </a:r>
        </a:p>
      </dsp:txBody>
      <dsp:txXfrm>
        <a:off x="2269377" y="1066238"/>
        <a:ext cx="1520038" cy="1151954"/>
      </dsp:txXfrm>
    </dsp:sp>
    <dsp:sp modelId="{BF546B48-7363-734E-ADA6-B8DD96D30CDD}">
      <dsp:nvSpPr>
        <dsp:cNvPr id="0" name=""/>
        <dsp:cNvSpPr/>
      </dsp:nvSpPr>
      <dsp:spPr>
        <a:xfrm>
          <a:off x="3984426" y="1444843"/>
          <a:ext cx="337443" cy="394745"/>
        </a:xfrm>
        <a:prstGeom prst="rightArrow">
          <a:avLst>
            <a:gd name="adj1" fmla="val 60000"/>
            <a:gd name="adj2" fmla="val 50000"/>
          </a:avLst>
        </a:prstGeom>
        <a:solidFill>
          <a:schemeClr val="accent2">
            <a:hueOff val="-485121"/>
            <a:satOff val="-27976"/>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d-ID" sz="1400" kern="1200"/>
        </a:p>
      </dsp:txBody>
      <dsp:txXfrm>
        <a:off x="3984426" y="1523792"/>
        <a:ext cx="236210" cy="236847"/>
      </dsp:txXfrm>
    </dsp:sp>
    <dsp:sp modelId="{014B4FC1-68FE-1C45-BC7B-03A8169CEF7B}">
      <dsp:nvSpPr>
        <dsp:cNvPr id="0" name=""/>
        <dsp:cNvSpPr/>
      </dsp:nvSpPr>
      <dsp:spPr>
        <a:xfrm>
          <a:off x="4461941" y="1030399"/>
          <a:ext cx="1591716" cy="1223632"/>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d-ID" sz="1800" kern="1200" dirty="0"/>
            <a:t>Bangun Infrastruktur pendukung aplikasi</a:t>
          </a:r>
        </a:p>
      </dsp:txBody>
      <dsp:txXfrm>
        <a:off x="4497780" y="1066238"/>
        <a:ext cx="1520038" cy="1151954"/>
      </dsp:txXfrm>
    </dsp:sp>
    <dsp:sp modelId="{D3AA6C9C-D801-624A-BC5E-2593CA019475}">
      <dsp:nvSpPr>
        <dsp:cNvPr id="0" name=""/>
        <dsp:cNvSpPr/>
      </dsp:nvSpPr>
      <dsp:spPr>
        <a:xfrm>
          <a:off x="6212830" y="1444843"/>
          <a:ext cx="337443" cy="394745"/>
        </a:xfrm>
        <a:prstGeom prst="rightArrow">
          <a:avLst>
            <a:gd name="adj1" fmla="val 60000"/>
            <a:gd name="adj2" fmla="val 50000"/>
          </a:avLst>
        </a:prstGeom>
        <a:solidFill>
          <a:schemeClr val="accent2">
            <a:hueOff val="-970242"/>
            <a:satOff val="-55952"/>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d-ID" sz="1400" kern="1200"/>
        </a:p>
      </dsp:txBody>
      <dsp:txXfrm>
        <a:off x="6212830" y="1523792"/>
        <a:ext cx="236210" cy="236847"/>
      </dsp:txXfrm>
    </dsp:sp>
    <dsp:sp modelId="{8060EC98-1E3B-794F-9B1A-118AC4680620}">
      <dsp:nvSpPr>
        <dsp:cNvPr id="0" name=""/>
        <dsp:cNvSpPr/>
      </dsp:nvSpPr>
      <dsp:spPr>
        <a:xfrm>
          <a:off x="6690345" y="1030399"/>
          <a:ext cx="1591716" cy="1223632"/>
        </a:xfrm>
        <a:prstGeom prst="roundRect">
          <a:avLst>
            <a:gd name="adj" fmla="val 10000"/>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d-ID" sz="1800" kern="1200" dirty="0"/>
            <a:t>Lindungi dengan keamanan yang memadai</a:t>
          </a:r>
        </a:p>
      </dsp:txBody>
      <dsp:txXfrm>
        <a:off x="6726184" y="1066238"/>
        <a:ext cx="1520038" cy="1151954"/>
      </dsp:txXfrm>
    </dsp:sp>
    <dsp:sp modelId="{73A37A8E-130F-D544-ACB1-D86BC7ED2131}">
      <dsp:nvSpPr>
        <dsp:cNvPr id="0" name=""/>
        <dsp:cNvSpPr/>
      </dsp:nvSpPr>
      <dsp:spPr>
        <a:xfrm>
          <a:off x="8441233" y="1444843"/>
          <a:ext cx="337443" cy="394745"/>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d-ID" sz="1400" kern="1200"/>
        </a:p>
      </dsp:txBody>
      <dsp:txXfrm>
        <a:off x="8441233" y="1523792"/>
        <a:ext cx="236210" cy="236847"/>
      </dsp:txXfrm>
    </dsp:sp>
    <dsp:sp modelId="{8719CD42-3B80-1A47-ADD0-98EC7D757DA1}">
      <dsp:nvSpPr>
        <dsp:cNvPr id="0" name=""/>
        <dsp:cNvSpPr/>
      </dsp:nvSpPr>
      <dsp:spPr>
        <a:xfrm>
          <a:off x="8918748" y="1030399"/>
          <a:ext cx="1591716" cy="1223632"/>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d-ID" sz="1800" kern="1200" dirty="0"/>
            <a:t>Tingkatkan kualitas SDM</a:t>
          </a:r>
        </a:p>
      </dsp:txBody>
      <dsp:txXfrm>
        <a:off x="8954587" y="1066238"/>
        <a:ext cx="1520038" cy="115195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ampungan Hea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Tampungan Tanggal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2D7E90-AC67-7D4D-98DA-9AEEBEB45B75}" type="datetimeFigureOut">
              <a:rPr lang="id-ID" smtClean="0"/>
              <a:t>12/06/23</a:t>
            </a:fld>
            <a:endParaRPr lang="id-ID"/>
          </a:p>
        </p:txBody>
      </p:sp>
      <p:sp>
        <p:nvSpPr>
          <p:cNvPr id="4" name="Tampungan Gambar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Tampungan Catatan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p>
        </p:txBody>
      </p:sp>
      <p:sp>
        <p:nvSpPr>
          <p:cNvPr id="6" name="Tampungan Ka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Tampungan Nomor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668FA1-646C-2D40-AAC0-9CE7C84EEB75}" type="slidenum">
              <a:rPr lang="id-ID" smtClean="0"/>
              <a:t>‹#›</a:t>
            </a:fld>
            <a:endParaRPr lang="id-ID"/>
          </a:p>
        </p:txBody>
      </p:sp>
    </p:spTree>
    <p:extLst>
      <p:ext uri="{BB962C8B-B14F-4D97-AF65-F5344CB8AC3E}">
        <p14:creationId xmlns:p14="http://schemas.microsoft.com/office/powerpoint/2010/main" val="2924115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mpungan Gambar Slide 1"/>
          <p:cNvSpPr>
            <a:spLocks noGrp="1" noRot="1" noChangeAspect="1"/>
          </p:cNvSpPr>
          <p:nvPr>
            <p:ph type="sldImg"/>
          </p:nvPr>
        </p:nvSpPr>
        <p:spPr/>
      </p:sp>
      <p:sp>
        <p:nvSpPr>
          <p:cNvPr id="3" name="Tampungan Catatan 2"/>
          <p:cNvSpPr>
            <a:spLocks noGrp="1"/>
          </p:cNvSpPr>
          <p:nvPr>
            <p:ph type="body" idx="1"/>
          </p:nvPr>
        </p:nvSpPr>
        <p:spPr/>
        <p:txBody>
          <a:bodyPr/>
          <a:lstStyle/>
          <a:p>
            <a:r>
              <a:rPr lang="id-ID" dirty="0">
                <a:latin typeface="+mn-lt"/>
              </a:rPr>
              <a:t>Dari berbagai </a:t>
            </a:r>
            <a:r>
              <a:rPr lang="id-ID" dirty="0" err="1">
                <a:latin typeface="+mn-lt"/>
              </a:rPr>
              <a:t>acual</a:t>
            </a:r>
            <a:r>
              <a:rPr lang="id-ID" dirty="0">
                <a:latin typeface="+mn-lt"/>
              </a:rPr>
              <a:t> dan dasar hukum, sangat jelas bahwa hampir semua peraturan perundangan mulai berisi detail-detail yang menyangkut data, informasi dan pemanfaatannya: mulai undang-undang hingga perpres SATA, perpres SPBE, perpres satu PETA dan lainnya, semua membahas DATA sebagai bagian penting dalam proses berbangsa dan bernegara.</a:t>
            </a:r>
          </a:p>
          <a:p>
            <a:endParaRPr lang="id-ID"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d-ID" sz="1200" noProof="1">
                <a:effectLst/>
                <a:latin typeface="+mn-lt"/>
              </a:rPr>
              <a:t>Ketiika mengacu pada Pergub SATA, BAB1, Pasal 1, butir 22, maka sangat jelas </a:t>
            </a:r>
            <a:r>
              <a:rPr lang="id-ID" dirty="0">
                <a:latin typeface="+mn-lt"/>
              </a:rPr>
              <a:t> </a:t>
            </a:r>
            <a:r>
              <a:rPr lang="id-ID" noProof="1">
                <a:solidFill>
                  <a:schemeClr val="tx1">
                    <a:lumMod val="50000"/>
                    <a:lumOff val="50000"/>
                  </a:schemeClr>
                </a:solidFill>
                <a:effectLst/>
                <a:latin typeface="+mn-lt"/>
              </a:rPr>
              <a:t>Dinas Komunikasi dan Informatika Provinsi yang ditugaskan menjadi Walidata Provinsi Jawa Timur harus mampu menjadi Perangkat Daerah yang dapat melaksanakan dengan baik pengumpulan, pengolahan, analisis dan diseminasi data dan Metadata lintas sektoral yang disampaikan oleh Produsen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d-ID" noProof="1">
              <a:solidFill>
                <a:schemeClr val="tx1">
                  <a:lumMod val="50000"/>
                  <a:lumOff val="50000"/>
                </a:schemeClr>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d-ID" noProof="1">
                <a:solidFill>
                  <a:schemeClr val="tx1">
                    <a:lumMod val="50000"/>
                    <a:lumOff val="50000"/>
                  </a:schemeClr>
                </a:solidFill>
                <a:effectLst/>
                <a:latin typeface="+mn-lt"/>
              </a:rPr>
              <a:t>Yang mungkin sangat sulit adalah membuat data itu mempunyai nilai informasi yang tinggi, sebagimana yang diinginkan oleh ibu Gubernur.</a:t>
            </a:r>
          </a:p>
          <a:p>
            <a:endParaRPr lang="id-ID" dirty="0"/>
          </a:p>
        </p:txBody>
      </p:sp>
      <p:sp>
        <p:nvSpPr>
          <p:cNvPr id="4" name="Tampungan Nomor Slide 3"/>
          <p:cNvSpPr>
            <a:spLocks noGrp="1"/>
          </p:cNvSpPr>
          <p:nvPr>
            <p:ph type="sldNum" sz="quarter" idx="5"/>
          </p:nvPr>
        </p:nvSpPr>
        <p:spPr/>
        <p:txBody>
          <a:bodyPr/>
          <a:lstStyle/>
          <a:p>
            <a:fld id="{EE79D477-A33F-C043-A5AF-CF481E57FC81}" type="slidenum">
              <a:rPr lang="id-ID" smtClean="0"/>
              <a:t>21</a:t>
            </a:fld>
            <a:endParaRPr lang="id-ID"/>
          </a:p>
        </p:txBody>
      </p:sp>
    </p:spTree>
    <p:extLst>
      <p:ext uri="{BB962C8B-B14F-4D97-AF65-F5344CB8AC3E}">
        <p14:creationId xmlns:p14="http://schemas.microsoft.com/office/powerpoint/2010/main" val="327419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mpungan Gambar Slide 1"/>
          <p:cNvSpPr>
            <a:spLocks noGrp="1" noRot="1" noChangeAspect="1"/>
          </p:cNvSpPr>
          <p:nvPr>
            <p:ph type="sldImg"/>
          </p:nvPr>
        </p:nvSpPr>
        <p:spPr/>
      </p:sp>
      <p:sp>
        <p:nvSpPr>
          <p:cNvPr id="3" name="Tampungan Catatan 2"/>
          <p:cNvSpPr>
            <a:spLocks noGrp="1"/>
          </p:cNvSpPr>
          <p:nvPr>
            <p:ph type="body" idx="1"/>
          </p:nvPr>
        </p:nvSpPr>
        <p:spPr/>
        <p:txBody>
          <a:bodyPr/>
          <a:lstStyle/>
          <a:p>
            <a:endParaRPr lang="id-ID" dirty="0"/>
          </a:p>
        </p:txBody>
      </p:sp>
      <p:sp>
        <p:nvSpPr>
          <p:cNvPr id="4" name="Tampungan Nomor Slide 3"/>
          <p:cNvSpPr>
            <a:spLocks noGrp="1"/>
          </p:cNvSpPr>
          <p:nvPr>
            <p:ph type="sldNum" sz="quarter" idx="5"/>
          </p:nvPr>
        </p:nvSpPr>
        <p:spPr/>
        <p:txBody>
          <a:bodyPr/>
          <a:lstStyle/>
          <a:p>
            <a:fld id="{8593023C-0D69-2449-A8A6-DE99EE75E180}" type="slidenum">
              <a:rPr lang="id-ID" smtClean="0"/>
              <a:t>22</a:t>
            </a:fld>
            <a:endParaRPr lang="id-ID"/>
          </a:p>
        </p:txBody>
      </p:sp>
    </p:spTree>
    <p:extLst>
      <p:ext uri="{BB962C8B-B14F-4D97-AF65-F5344CB8AC3E}">
        <p14:creationId xmlns:p14="http://schemas.microsoft.com/office/powerpoint/2010/main" val="2875051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mpungan Gambar Slide 1"/>
          <p:cNvSpPr>
            <a:spLocks noGrp="1" noRot="1" noChangeAspect="1"/>
          </p:cNvSpPr>
          <p:nvPr>
            <p:ph type="sldImg"/>
          </p:nvPr>
        </p:nvSpPr>
        <p:spPr/>
      </p:sp>
      <p:sp>
        <p:nvSpPr>
          <p:cNvPr id="3" name="Tampungan Catatan 2"/>
          <p:cNvSpPr>
            <a:spLocks noGrp="1"/>
          </p:cNvSpPr>
          <p:nvPr>
            <p:ph type="body" idx="1"/>
          </p:nvPr>
        </p:nvSpPr>
        <p:spPr/>
        <p:txBody>
          <a:bodyPr/>
          <a:lstStyle/>
          <a:p>
            <a:r>
              <a:rPr lang="id-ID" sz="1200" dirty="0"/>
              <a:t>Berdasarkan keterbatasan yang ditemukan, maka provinsi </a:t>
            </a:r>
            <a:r>
              <a:rPr lang="id-ID" sz="1200" dirty="0" err="1"/>
              <a:t>jawa</a:t>
            </a:r>
            <a:r>
              <a:rPr lang="id-ID" sz="1200" dirty="0"/>
              <a:t> timur bertekad masuk ke pendekatan yang lebih kompleks, yaitu pendekatan satu data. </a:t>
            </a:r>
          </a:p>
          <a:p>
            <a:endParaRPr lang="id-ID" sz="1200" dirty="0"/>
          </a:p>
          <a:p>
            <a:r>
              <a:rPr lang="id-ID" sz="1200" noProof="1"/>
              <a:t>Target SATU DATA [2022] tersebut diantaranya adalah (1) Produsen Data sadar bahwa merekalah Penyedia Data, (2) Wali Data adalah Pengelola Data. (3) teknik akuisi data lebih bervariasi, tidak saja akuisisi manual, tetapi juga akuisisi Data berbasis Portal, melalui API, dan ada Manajemen Metadata yang lebih luwes. (4) Data yang tersimpan diharapkan dapat digunakan untuk berbagai penerapan, termasuk proses analisis multivariabel dan berbasis cross-tabulation, dan (5) Tersedia dashboard dan platform berbasis big-data/AI.</a:t>
            </a:r>
          </a:p>
          <a:p>
            <a:endParaRPr lang="id-ID" sz="1200" noProof="1"/>
          </a:p>
          <a:p>
            <a:r>
              <a:rPr lang="id-ID" sz="1200" noProof="1"/>
              <a:t>Saat pengembangan ada harapan, bahwa </a:t>
            </a:r>
            <a:r>
              <a:rPr lang="id-ID" sz="1200" noProof="1">
                <a:solidFill>
                  <a:srgbClr val="C00000"/>
                </a:solidFill>
                <a:sym typeface="Wingdings" pitchFamily="2" charset="2"/>
              </a:rPr>
              <a:t>m</a:t>
            </a:r>
            <a:r>
              <a:rPr lang="id-ID" sz="1200" dirty="0" err="1">
                <a:solidFill>
                  <a:srgbClr val="C00000"/>
                </a:solidFill>
                <a:sym typeface="Wingdings" pitchFamily="2" charset="2"/>
              </a:rPr>
              <a:t>enurut</a:t>
            </a:r>
            <a:r>
              <a:rPr lang="id-ID" sz="1200" dirty="0">
                <a:solidFill>
                  <a:srgbClr val="C00000"/>
                </a:solidFill>
                <a:sym typeface="Wingdings" pitchFamily="2" charset="2"/>
              </a:rPr>
              <a:t> arahan </a:t>
            </a:r>
            <a:r>
              <a:rPr lang="id-ID" sz="1200" dirty="0" err="1">
                <a:solidFill>
                  <a:srgbClr val="C00000"/>
                </a:solidFill>
                <a:sym typeface="Wingdings" pitchFamily="2" charset="2"/>
              </a:rPr>
              <a:t>Draft</a:t>
            </a:r>
            <a:r>
              <a:rPr lang="id-ID" sz="1200" dirty="0">
                <a:solidFill>
                  <a:srgbClr val="C00000"/>
                </a:solidFill>
                <a:sym typeface="Wingdings" pitchFamily="2" charset="2"/>
              </a:rPr>
              <a:t> SPBE terbaru, Sektor SPBE Prioritas harus menjadi dasar pengembangan semua aplikasi pengumpulan dan pengolahan DATA.</a:t>
            </a:r>
            <a:endParaRPr lang="id-ID" sz="1200" noProof="1"/>
          </a:p>
          <a:p>
            <a:endParaRPr lang="id-ID" dirty="0"/>
          </a:p>
        </p:txBody>
      </p:sp>
      <p:sp>
        <p:nvSpPr>
          <p:cNvPr id="4" name="Tampungan Nomor Slide 3"/>
          <p:cNvSpPr>
            <a:spLocks noGrp="1"/>
          </p:cNvSpPr>
          <p:nvPr>
            <p:ph type="sldNum" sz="quarter" idx="5"/>
          </p:nvPr>
        </p:nvSpPr>
        <p:spPr/>
        <p:txBody>
          <a:bodyPr/>
          <a:lstStyle/>
          <a:p>
            <a:fld id="{EE79D477-A33F-C043-A5AF-CF481E57FC81}" type="slidenum">
              <a:rPr lang="id-ID" smtClean="0"/>
              <a:t>25</a:t>
            </a:fld>
            <a:endParaRPr lang="id-ID"/>
          </a:p>
        </p:txBody>
      </p:sp>
    </p:spTree>
    <p:extLst>
      <p:ext uri="{BB962C8B-B14F-4D97-AF65-F5344CB8AC3E}">
        <p14:creationId xmlns:p14="http://schemas.microsoft.com/office/powerpoint/2010/main" val="1335343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mpungan Gambar Slide 1"/>
          <p:cNvSpPr>
            <a:spLocks noGrp="1" noRot="1" noChangeAspect="1"/>
          </p:cNvSpPr>
          <p:nvPr>
            <p:ph type="sldImg"/>
          </p:nvPr>
        </p:nvSpPr>
        <p:spPr/>
      </p:sp>
      <p:sp>
        <p:nvSpPr>
          <p:cNvPr id="3" name="Tampungan Catatan 2"/>
          <p:cNvSpPr>
            <a:spLocks noGrp="1"/>
          </p:cNvSpPr>
          <p:nvPr>
            <p:ph type="body" idx="1"/>
          </p:nvPr>
        </p:nvSpPr>
        <p:spPr/>
        <p:txBody>
          <a:bodyPr/>
          <a:lstStyle/>
          <a:p>
            <a:endParaRPr lang="id-ID" dirty="0"/>
          </a:p>
        </p:txBody>
      </p:sp>
      <p:sp>
        <p:nvSpPr>
          <p:cNvPr id="4" name="Tampungan Nomor Slide 3"/>
          <p:cNvSpPr>
            <a:spLocks noGrp="1"/>
          </p:cNvSpPr>
          <p:nvPr>
            <p:ph type="sldNum" sz="quarter" idx="5"/>
          </p:nvPr>
        </p:nvSpPr>
        <p:spPr/>
        <p:txBody>
          <a:bodyPr/>
          <a:lstStyle/>
          <a:p>
            <a:fld id="{8CFCF8A8-4ED2-1A43-BDE5-04B4E21434C2}" type="slidenum">
              <a:rPr lang="id-ID" smtClean="0"/>
              <a:t>28</a:t>
            </a:fld>
            <a:endParaRPr lang="id-ID"/>
          </a:p>
        </p:txBody>
      </p:sp>
    </p:spTree>
    <p:extLst>
      <p:ext uri="{BB962C8B-B14F-4D97-AF65-F5344CB8AC3E}">
        <p14:creationId xmlns:p14="http://schemas.microsoft.com/office/powerpoint/2010/main" val="3740204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mpungan Gambar Slide 1"/>
          <p:cNvSpPr>
            <a:spLocks noGrp="1" noRot="1" noChangeAspect="1"/>
          </p:cNvSpPr>
          <p:nvPr>
            <p:ph type="sldImg"/>
          </p:nvPr>
        </p:nvSpPr>
        <p:spPr/>
      </p:sp>
      <p:sp>
        <p:nvSpPr>
          <p:cNvPr id="3" name="Tampungan Catatan 2"/>
          <p:cNvSpPr>
            <a:spLocks noGrp="1"/>
          </p:cNvSpPr>
          <p:nvPr>
            <p:ph type="body" idx="1"/>
          </p:nvPr>
        </p:nvSpPr>
        <p:spPr/>
        <p:txBody>
          <a:bodyPr/>
          <a:lstStyle/>
          <a:p>
            <a:endParaRPr lang="id-ID" dirty="0"/>
          </a:p>
        </p:txBody>
      </p:sp>
      <p:sp>
        <p:nvSpPr>
          <p:cNvPr id="4" name="Tampungan Nomor Slide 3"/>
          <p:cNvSpPr>
            <a:spLocks noGrp="1"/>
          </p:cNvSpPr>
          <p:nvPr>
            <p:ph type="sldNum" sz="quarter" idx="5"/>
          </p:nvPr>
        </p:nvSpPr>
        <p:spPr/>
        <p:txBody>
          <a:bodyPr/>
          <a:lstStyle/>
          <a:p>
            <a:fld id="{F54B21B6-5E82-9949-8EA0-87F4BBD02AFE}" type="slidenum">
              <a:rPr lang="id-ID" smtClean="0"/>
              <a:t>36</a:t>
            </a:fld>
            <a:endParaRPr lang="id-ID"/>
          </a:p>
        </p:txBody>
      </p:sp>
    </p:spTree>
    <p:extLst>
      <p:ext uri="{BB962C8B-B14F-4D97-AF65-F5344CB8AC3E}">
        <p14:creationId xmlns:p14="http://schemas.microsoft.com/office/powerpoint/2010/main" val="3574581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Judul">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72809BB3-2731-6FDF-11FF-312E13895C21}"/>
              </a:ext>
            </a:extLst>
          </p:cNvPr>
          <p:cNvSpPr>
            <a:spLocks noGrp="1"/>
          </p:cNvSpPr>
          <p:nvPr>
            <p:ph type="ctrTitle"/>
          </p:nvPr>
        </p:nvSpPr>
        <p:spPr>
          <a:xfrm>
            <a:off x="1524000" y="1122363"/>
            <a:ext cx="9144000" cy="2387600"/>
          </a:xfrm>
        </p:spPr>
        <p:txBody>
          <a:bodyPr anchor="b"/>
          <a:lstStyle>
            <a:lvl1pPr algn="ctr">
              <a:defRPr sz="6000"/>
            </a:lvl1pPr>
          </a:lstStyle>
          <a:p>
            <a:r>
              <a:rPr lang="id-ID"/>
              <a:t>Klik untuk mengedit gaya judul Master</a:t>
            </a:r>
          </a:p>
        </p:txBody>
      </p:sp>
      <p:sp>
        <p:nvSpPr>
          <p:cNvPr id="3" name="Subjudul 2">
            <a:extLst>
              <a:ext uri="{FF2B5EF4-FFF2-40B4-BE49-F238E27FC236}">
                <a16:creationId xmlns:a16="http://schemas.microsoft.com/office/drawing/2014/main" id="{4D9C7974-ADDE-59CD-5C81-E8390CC080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d-ID"/>
              <a:t>Klik untuk mengedit gaya subjudul Master</a:t>
            </a:r>
          </a:p>
        </p:txBody>
      </p:sp>
      <p:sp>
        <p:nvSpPr>
          <p:cNvPr id="4" name="Tampungan Tanggal 3">
            <a:extLst>
              <a:ext uri="{FF2B5EF4-FFF2-40B4-BE49-F238E27FC236}">
                <a16:creationId xmlns:a16="http://schemas.microsoft.com/office/drawing/2014/main" id="{F51BD8B0-CEE3-3225-CE03-E0AAEBCFC2E2}"/>
              </a:ext>
            </a:extLst>
          </p:cNvPr>
          <p:cNvSpPr>
            <a:spLocks noGrp="1"/>
          </p:cNvSpPr>
          <p:nvPr>
            <p:ph type="dt" sz="half" idx="10"/>
          </p:nvPr>
        </p:nvSpPr>
        <p:spPr/>
        <p:txBody>
          <a:bodyPr/>
          <a:lstStyle/>
          <a:p>
            <a:fld id="{AF8A4A40-FF26-1C4B-B191-0E1F77BAF245}" type="datetimeFigureOut">
              <a:rPr lang="id-ID" smtClean="0"/>
              <a:t>12/06/23</a:t>
            </a:fld>
            <a:endParaRPr lang="id-ID"/>
          </a:p>
        </p:txBody>
      </p:sp>
      <p:sp>
        <p:nvSpPr>
          <p:cNvPr id="5" name="Tampungan Kaki 4">
            <a:extLst>
              <a:ext uri="{FF2B5EF4-FFF2-40B4-BE49-F238E27FC236}">
                <a16:creationId xmlns:a16="http://schemas.microsoft.com/office/drawing/2014/main" id="{7F8E6141-25AC-D1E0-6822-1B9916C35651}"/>
              </a:ext>
            </a:extLst>
          </p:cNvPr>
          <p:cNvSpPr>
            <a:spLocks noGrp="1"/>
          </p:cNvSpPr>
          <p:nvPr>
            <p:ph type="ftr" sz="quarter" idx="11"/>
          </p:nvPr>
        </p:nvSpPr>
        <p:spPr/>
        <p:txBody>
          <a:bodyPr/>
          <a:lstStyle/>
          <a:p>
            <a:endParaRPr lang="id-ID"/>
          </a:p>
        </p:txBody>
      </p:sp>
      <p:sp>
        <p:nvSpPr>
          <p:cNvPr id="6" name="Tampungan Nomor Slide 5">
            <a:extLst>
              <a:ext uri="{FF2B5EF4-FFF2-40B4-BE49-F238E27FC236}">
                <a16:creationId xmlns:a16="http://schemas.microsoft.com/office/drawing/2014/main" id="{24882410-DE3F-B976-FEAA-1B8AD76EB938}"/>
              </a:ext>
            </a:extLst>
          </p:cNvPr>
          <p:cNvSpPr>
            <a:spLocks noGrp="1"/>
          </p:cNvSpPr>
          <p:nvPr>
            <p:ph type="sldNum" sz="quarter" idx="12"/>
          </p:nvPr>
        </p:nvSpPr>
        <p:spPr/>
        <p:txBody>
          <a:bodyPr/>
          <a:lstStyle/>
          <a:p>
            <a:fld id="{1CE4AD02-64B8-DD4E-8E3C-35BC58576776}" type="slidenum">
              <a:rPr lang="id-ID" smtClean="0"/>
              <a:t>‹#›</a:t>
            </a:fld>
            <a:endParaRPr lang="id-ID"/>
          </a:p>
        </p:txBody>
      </p:sp>
    </p:spTree>
    <p:extLst>
      <p:ext uri="{BB962C8B-B14F-4D97-AF65-F5344CB8AC3E}">
        <p14:creationId xmlns:p14="http://schemas.microsoft.com/office/powerpoint/2010/main" val="744051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Judul dan Teks Vertikal">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345BD5A2-9903-93A1-8943-55898D78C289}"/>
              </a:ext>
            </a:extLst>
          </p:cNvPr>
          <p:cNvSpPr>
            <a:spLocks noGrp="1"/>
          </p:cNvSpPr>
          <p:nvPr>
            <p:ph type="title"/>
          </p:nvPr>
        </p:nvSpPr>
        <p:spPr/>
        <p:txBody>
          <a:bodyPr/>
          <a:lstStyle/>
          <a:p>
            <a:r>
              <a:rPr lang="id-ID"/>
              <a:t>Klik untuk mengedit gaya judul Master</a:t>
            </a:r>
          </a:p>
        </p:txBody>
      </p:sp>
      <p:sp>
        <p:nvSpPr>
          <p:cNvPr id="3" name="Tampungan Teks Vertikal 2">
            <a:extLst>
              <a:ext uri="{FF2B5EF4-FFF2-40B4-BE49-F238E27FC236}">
                <a16:creationId xmlns:a16="http://schemas.microsoft.com/office/drawing/2014/main" id="{DBE9E311-9620-C36C-B738-56EFFD937A06}"/>
              </a:ext>
            </a:extLst>
          </p:cNvPr>
          <p:cNvSpPr>
            <a:spLocks noGrp="1"/>
          </p:cNvSpPr>
          <p:nvPr>
            <p:ph type="body" orient="vert" idx="1"/>
          </p:nvPr>
        </p:nvSpPr>
        <p:spPr/>
        <p:txBody>
          <a:bodyPr vert="eaVert"/>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p>
        </p:txBody>
      </p:sp>
      <p:sp>
        <p:nvSpPr>
          <p:cNvPr id="4" name="Tampungan Tanggal 3">
            <a:extLst>
              <a:ext uri="{FF2B5EF4-FFF2-40B4-BE49-F238E27FC236}">
                <a16:creationId xmlns:a16="http://schemas.microsoft.com/office/drawing/2014/main" id="{599AA0D2-246B-A8BE-2EB4-964612129BE6}"/>
              </a:ext>
            </a:extLst>
          </p:cNvPr>
          <p:cNvSpPr>
            <a:spLocks noGrp="1"/>
          </p:cNvSpPr>
          <p:nvPr>
            <p:ph type="dt" sz="half" idx="10"/>
          </p:nvPr>
        </p:nvSpPr>
        <p:spPr/>
        <p:txBody>
          <a:bodyPr/>
          <a:lstStyle/>
          <a:p>
            <a:fld id="{AF8A4A40-FF26-1C4B-B191-0E1F77BAF245}" type="datetimeFigureOut">
              <a:rPr lang="id-ID" smtClean="0"/>
              <a:t>12/06/23</a:t>
            </a:fld>
            <a:endParaRPr lang="id-ID"/>
          </a:p>
        </p:txBody>
      </p:sp>
      <p:sp>
        <p:nvSpPr>
          <p:cNvPr id="5" name="Tampungan Kaki 4">
            <a:extLst>
              <a:ext uri="{FF2B5EF4-FFF2-40B4-BE49-F238E27FC236}">
                <a16:creationId xmlns:a16="http://schemas.microsoft.com/office/drawing/2014/main" id="{28A879FB-4CD9-A8A2-5DEB-14509A134B08}"/>
              </a:ext>
            </a:extLst>
          </p:cNvPr>
          <p:cNvSpPr>
            <a:spLocks noGrp="1"/>
          </p:cNvSpPr>
          <p:nvPr>
            <p:ph type="ftr" sz="quarter" idx="11"/>
          </p:nvPr>
        </p:nvSpPr>
        <p:spPr/>
        <p:txBody>
          <a:bodyPr/>
          <a:lstStyle/>
          <a:p>
            <a:endParaRPr lang="id-ID"/>
          </a:p>
        </p:txBody>
      </p:sp>
      <p:sp>
        <p:nvSpPr>
          <p:cNvPr id="6" name="Tampungan Nomor Slide 5">
            <a:extLst>
              <a:ext uri="{FF2B5EF4-FFF2-40B4-BE49-F238E27FC236}">
                <a16:creationId xmlns:a16="http://schemas.microsoft.com/office/drawing/2014/main" id="{401D27CB-2C45-ADB3-0558-E72919F51F68}"/>
              </a:ext>
            </a:extLst>
          </p:cNvPr>
          <p:cNvSpPr>
            <a:spLocks noGrp="1"/>
          </p:cNvSpPr>
          <p:nvPr>
            <p:ph type="sldNum" sz="quarter" idx="12"/>
          </p:nvPr>
        </p:nvSpPr>
        <p:spPr/>
        <p:txBody>
          <a:bodyPr/>
          <a:lstStyle/>
          <a:p>
            <a:fld id="{1CE4AD02-64B8-DD4E-8E3C-35BC58576776}" type="slidenum">
              <a:rPr lang="id-ID" smtClean="0"/>
              <a:t>‹#›</a:t>
            </a:fld>
            <a:endParaRPr lang="id-ID"/>
          </a:p>
        </p:txBody>
      </p:sp>
    </p:spTree>
    <p:extLst>
      <p:ext uri="{BB962C8B-B14F-4D97-AF65-F5344CB8AC3E}">
        <p14:creationId xmlns:p14="http://schemas.microsoft.com/office/powerpoint/2010/main" val="2772556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Judul Vertikal dan Teks">
    <p:spTree>
      <p:nvGrpSpPr>
        <p:cNvPr id="1" name=""/>
        <p:cNvGrpSpPr/>
        <p:nvPr/>
      </p:nvGrpSpPr>
      <p:grpSpPr>
        <a:xfrm>
          <a:off x="0" y="0"/>
          <a:ext cx="0" cy="0"/>
          <a:chOff x="0" y="0"/>
          <a:chExt cx="0" cy="0"/>
        </a:xfrm>
      </p:grpSpPr>
      <p:sp>
        <p:nvSpPr>
          <p:cNvPr id="2" name="Judul Vertikal 1">
            <a:extLst>
              <a:ext uri="{FF2B5EF4-FFF2-40B4-BE49-F238E27FC236}">
                <a16:creationId xmlns:a16="http://schemas.microsoft.com/office/drawing/2014/main" id="{B4FD8C07-BC54-2F43-697E-C3D5B7865C81}"/>
              </a:ext>
            </a:extLst>
          </p:cNvPr>
          <p:cNvSpPr>
            <a:spLocks noGrp="1"/>
          </p:cNvSpPr>
          <p:nvPr>
            <p:ph type="title" orient="vert"/>
          </p:nvPr>
        </p:nvSpPr>
        <p:spPr>
          <a:xfrm>
            <a:off x="8724900" y="365125"/>
            <a:ext cx="2628900" cy="5811838"/>
          </a:xfrm>
        </p:spPr>
        <p:txBody>
          <a:bodyPr vert="eaVert"/>
          <a:lstStyle/>
          <a:p>
            <a:r>
              <a:rPr lang="id-ID"/>
              <a:t>Klik untuk mengedit gaya judul Master</a:t>
            </a:r>
          </a:p>
        </p:txBody>
      </p:sp>
      <p:sp>
        <p:nvSpPr>
          <p:cNvPr id="3" name="Tampungan Teks Vertikal 2">
            <a:extLst>
              <a:ext uri="{FF2B5EF4-FFF2-40B4-BE49-F238E27FC236}">
                <a16:creationId xmlns:a16="http://schemas.microsoft.com/office/drawing/2014/main" id="{5A35507D-E19C-C291-BB7B-887B5DB71368}"/>
              </a:ext>
            </a:extLst>
          </p:cNvPr>
          <p:cNvSpPr>
            <a:spLocks noGrp="1"/>
          </p:cNvSpPr>
          <p:nvPr>
            <p:ph type="body" orient="vert" idx="1"/>
          </p:nvPr>
        </p:nvSpPr>
        <p:spPr>
          <a:xfrm>
            <a:off x="838200" y="365125"/>
            <a:ext cx="7734300" cy="5811838"/>
          </a:xfrm>
        </p:spPr>
        <p:txBody>
          <a:bodyPr vert="eaVert"/>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p>
        </p:txBody>
      </p:sp>
      <p:sp>
        <p:nvSpPr>
          <p:cNvPr id="4" name="Tampungan Tanggal 3">
            <a:extLst>
              <a:ext uri="{FF2B5EF4-FFF2-40B4-BE49-F238E27FC236}">
                <a16:creationId xmlns:a16="http://schemas.microsoft.com/office/drawing/2014/main" id="{3D759BD2-3D67-E608-8FD6-D5959BA80741}"/>
              </a:ext>
            </a:extLst>
          </p:cNvPr>
          <p:cNvSpPr>
            <a:spLocks noGrp="1"/>
          </p:cNvSpPr>
          <p:nvPr>
            <p:ph type="dt" sz="half" idx="10"/>
          </p:nvPr>
        </p:nvSpPr>
        <p:spPr/>
        <p:txBody>
          <a:bodyPr/>
          <a:lstStyle/>
          <a:p>
            <a:fld id="{AF8A4A40-FF26-1C4B-B191-0E1F77BAF245}" type="datetimeFigureOut">
              <a:rPr lang="id-ID" smtClean="0"/>
              <a:t>12/06/23</a:t>
            </a:fld>
            <a:endParaRPr lang="id-ID"/>
          </a:p>
        </p:txBody>
      </p:sp>
      <p:sp>
        <p:nvSpPr>
          <p:cNvPr id="5" name="Tampungan Kaki 4">
            <a:extLst>
              <a:ext uri="{FF2B5EF4-FFF2-40B4-BE49-F238E27FC236}">
                <a16:creationId xmlns:a16="http://schemas.microsoft.com/office/drawing/2014/main" id="{0D142C36-FC27-3DA0-B432-A90C7E3AA07B}"/>
              </a:ext>
            </a:extLst>
          </p:cNvPr>
          <p:cNvSpPr>
            <a:spLocks noGrp="1"/>
          </p:cNvSpPr>
          <p:nvPr>
            <p:ph type="ftr" sz="quarter" idx="11"/>
          </p:nvPr>
        </p:nvSpPr>
        <p:spPr/>
        <p:txBody>
          <a:bodyPr/>
          <a:lstStyle/>
          <a:p>
            <a:endParaRPr lang="id-ID"/>
          </a:p>
        </p:txBody>
      </p:sp>
      <p:sp>
        <p:nvSpPr>
          <p:cNvPr id="6" name="Tampungan Nomor Slide 5">
            <a:extLst>
              <a:ext uri="{FF2B5EF4-FFF2-40B4-BE49-F238E27FC236}">
                <a16:creationId xmlns:a16="http://schemas.microsoft.com/office/drawing/2014/main" id="{D2AA5C65-1D20-62B8-F7C3-29EAB0F72508}"/>
              </a:ext>
            </a:extLst>
          </p:cNvPr>
          <p:cNvSpPr>
            <a:spLocks noGrp="1"/>
          </p:cNvSpPr>
          <p:nvPr>
            <p:ph type="sldNum" sz="quarter" idx="12"/>
          </p:nvPr>
        </p:nvSpPr>
        <p:spPr/>
        <p:txBody>
          <a:bodyPr/>
          <a:lstStyle/>
          <a:p>
            <a:fld id="{1CE4AD02-64B8-DD4E-8E3C-35BC58576776}" type="slidenum">
              <a:rPr lang="id-ID" smtClean="0"/>
              <a:t>‹#›</a:t>
            </a:fld>
            <a:endParaRPr lang="id-ID"/>
          </a:p>
        </p:txBody>
      </p:sp>
    </p:spTree>
    <p:extLst>
      <p:ext uri="{BB962C8B-B14F-4D97-AF65-F5344CB8AC3E}">
        <p14:creationId xmlns:p14="http://schemas.microsoft.com/office/powerpoint/2010/main" val="3862651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Dua Konte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id-ID"/>
              <a:t>Klik untuk mengedit gaya judul Master</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6/12/23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25988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Judul dan Kont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a:t>Klik untuk mengedit gaya judul Master</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6/12/23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13090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Judul dan Konten">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61AB3A82-8C26-7618-9C0B-2028D857DDEC}"/>
              </a:ext>
            </a:extLst>
          </p:cNvPr>
          <p:cNvSpPr>
            <a:spLocks noGrp="1"/>
          </p:cNvSpPr>
          <p:nvPr>
            <p:ph type="title"/>
          </p:nvPr>
        </p:nvSpPr>
        <p:spPr/>
        <p:txBody>
          <a:bodyPr/>
          <a:lstStyle/>
          <a:p>
            <a:r>
              <a:rPr lang="id-ID"/>
              <a:t>Klik untuk mengedit gaya judul Master</a:t>
            </a:r>
          </a:p>
        </p:txBody>
      </p:sp>
      <p:sp>
        <p:nvSpPr>
          <p:cNvPr id="3" name="Tampungan Konten 2">
            <a:extLst>
              <a:ext uri="{FF2B5EF4-FFF2-40B4-BE49-F238E27FC236}">
                <a16:creationId xmlns:a16="http://schemas.microsoft.com/office/drawing/2014/main" id="{9F5663EB-8C91-243D-924E-27B74B5924D6}"/>
              </a:ext>
            </a:extLst>
          </p:cNvPr>
          <p:cNvSpPr>
            <a:spLocks noGrp="1"/>
          </p:cNvSpPr>
          <p:nvPr>
            <p:ph idx="1"/>
          </p:nvPr>
        </p:nvSpPr>
        <p:spPr/>
        <p:txBody>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p>
        </p:txBody>
      </p:sp>
      <p:sp>
        <p:nvSpPr>
          <p:cNvPr id="4" name="Tampungan Tanggal 3">
            <a:extLst>
              <a:ext uri="{FF2B5EF4-FFF2-40B4-BE49-F238E27FC236}">
                <a16:creationId xmlns:a16="http://schemas.microsoft.com/office/drawing/2014/main" id="{D55C4BB4-7635-E4F3-EE76-4F4481EBBE06}"/>
              </a:ext>
            </a:extLst>
          </p:cNvPr>
          <p:cNvSpPr>
            <a:spLocks noGrp="1"/>
          </p:cNvSpPr>
          <p:nvPr>
            <p:ph type="dt" sz="half" idx="10"/>
          </p:nvPr>
        </p:nvSpPr>
        <p:spPr/>
        <p:txBody>
          <a:bodyPr/>
          <a:lstStyle/>
          <a:p>
            <a:fld id="{AF8A4A40-FF26-1C4B-B191-0E1F77BAF245}" type="datetimeFigureOut">
              <a:rPr lang="id-ID" smtClean="0"/>
              <a:t>12/06/23</a:t>
            </a:fld>
            <a:endParaRPr lang="id-ID"/>
          </a:p>
        </p:txBody>
      </p:sp>
      <p:sp>
        <p:nvSpPr>
          <p:cNvPr id="5" name="Tampungan Kaki 4">
            <a:extLst>
              <a:ext uri="{FF2B5EF4-FFF2-40B4-BE49-F238E27FC236}">
                <a16:creationId xmlns:a16="http://schemas.microsoft.com/office/drawing/2014/main" id="{CB269A48-0C3B-9C03-C274-DDBD40A8D6D1}"/>
              </a:ext>
            </a:extLst>
          </p:cNvPr>
          <p:cNvSpPr>
            <a:spLocks noGrp="1"/>
          </p:cNvSpPr>
          <p:nvPr>
            <p:ph type="ftr" sz="quarter" idx="11"/>
          </p:nvPr>
        </p:nvSpPr>
        <p:spPr/>
        <p:txBody>
          <a:bodyPr/>
          <a:lstStyle/>
          <a:p>
            <a:endParaRPr lang="id-ID"/>
          </a:p>
        </p:txBody>
      </p:sp>
      <p:sp>
        <p:nvSpPr>
          <p:cNvPr id="6" name="Tampungan Nomor Slide 5">
            <a:extLst>
              <a:ext uri="{FF2B5EF4-FFF2-40B4-BE49-F238E27FC236}">
                <a16:creationId xmlns:a16="http://schemas.microsoft.com/office/drawing/2014/main" id="{0654175D-77F5-F5CD-284D-1E9E1E2A2A2A}"/>
              </a:ext>
            </a:extLst>
          </p:cNvPr>
          <p:cNvSpPr>
            <a:spLocks noGrp="1"/>
          </p:cNvSpPr>
          <p:nvPr>
            <p:ph type="sldNum" sz="quarter" idx="12"/>
          </p:nvPr>
        </p:nvSpPr>
        <p:spPr/>
        <p:txBody>
          <a:bodyPr/>
          <a:lstStyle/>
          <a:p>
            <a:fld id="{1CE4AD02-64B8-DD4E-8E3C-35BC58576776}" type="slidenum">
              <a:rPr lang="id-ID" smtClean="0"/>
              <a:t>‹#›</a:t>
            </a:fld>
            <a:endParaRPr lang="id-ID"/>
          </a:p>
        </p:txBody>
      </p:sp>
    </p:spTree>
    <p:extLst>
      <p:ext uri="{BB962C8B-B14F-4D97-AF65-F5344CB8AC3E}">
        <p14:creationId xmlns:p14="http://schemas.microsoft.com/office/powerpoint/2010/main" val="284742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eader Bagian">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68636A22-A2B3-24CF-013E-3636FF051DF2}"/>
              </a:ext>
            </a:extLst>
          </p:cNvPr>
          <p:cNvSpPr>
            <a:spLocks noGrp="1"/>
          </p:cNvSpPr>
          <p:nvPr>
            <p:ph type="title"/>
          </p:nvPr>
        </p:nvSpPr>
        <p:spPr>
          <a:xfrm>
            <a:off x="831850" y="1709738"/>
            <a:ext cx="10515600" cy="2852737"/>
          </a:xfrm>
        </p:spPr>
        <p:txBody>
          <a:bodyPr anchor="b"/>
          <a:lstStyle>
            <a:lvl1pPr>
              <a:defRPr sz="6000"/>
            </a:lvl1pPr>
          </a:lstStyle>
          <a:p>
            <a:r>
              <a:rPr lang="id-ID"/>
              <a:t>Klik untuk mengedit gaya judul Master</a:t>
            </a:r>
          </a:p>
        </p:txBody>
      </p:sp>
      <p:sp>
        <p:nvSpPr>
          <p:cNvPr id="3" name="Tampungan Teks 2">
            <a:extLst>
              <a:ext uri="{FF2B5EF4-FFF2-40B4-BE49-F238E27FC236}">
                <a16:creationId xmlns:a16="http://schemas.microsoft.com/office/drawing/2014/main" id="{C6426C9C-37DE-863D-813E-103703BA2D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d-ID"/>
              <a:t>Klik untuk edit gaya teks Master</a:t>
            </a:r>
          </a:p>
        </p:txBody>
      </p:sp>
      <p:sp>
        <p:nvSpPr>
          <p:cNvPr id="4" name="Tampungan Tanggal 3">
            <a:extLst>
              <a:ext uri="{FF2B5EF4-FFF2-40B4-BE49-F238E27FC236}">
                <a16:creationId xmlns:a16="http://schemas.microsoft.com/office/drawing/2014/main" id="{DB33B22B-8DE1-6C72-AF86-A11A3CD1F016}"/>
              </a:ext>
            </a:extLst>
          </p:cNvPr>
          <p:cNvSpPr>
            <a:spLocks noGrp="1"/>
          </p:cNvSpPr>
          <p:nvPr>
            <p:ph type="dt" sz="half" idx="10"/>
          </p:nvPr>
        </p:nvSpPr>
        <p:spPr/>
        <p:txBody>
          <a:bodyPr/>
          <a:lstStyle/>
          <a:p>
            <a:fld id="{AF8A4A40-FF26-1C4B-B191-0E1F77BAF245}" type="datetimeFigureOut">
              <a:rPr lang="id-ID" smtClean="0"/>
              <a:t>12/06/23</a:t>
            </a:fld>
            <a:endParaRPr lang="id-ID"/>
          </a:p>
        </p:txBody>
      </p:sp>
      <p:sp>
        <p:nvSpPr>
          <p:cNvPr id="5" name="Tampungan Kaki 4">
            <a:extLst>
              <a:ext uri="{FF2B5EF4-FFF2-40B4-BE49-F238E27FC236}">
                <a16:creationId xmlns:a16="http://schemas.microsoft.com/office/drawing/2014/main" id="{44A759B5-4E28-0954-0660-F86A48B924EF}"/>
              </a:ext>
            </a:extLst>
          </p:cNvPr>
          <p:cNvSpPr>
            <a:spLocks noGrp="1"/>
          </p:cNvSpPr>
          <p:nvPr>
            <p:ph type="ftr" sz="quarter" idx="11"/>
          </p:nvPr>
        </p:nvSpPr>
        <p:spPr/>
        <p:txBody>
          <a:bodyPr/>
          <a:lstStyle/>
          <a:p>
            <a:endParaRPr lang="id-ID"/>
          </a:p>
        </p:txBody>
      </p:sp>
      <p:sp>
        <p:nvSpPr>
          <p:cNvPr id="6" name="Tampungan Nomor Slide 5">
            <a:extLst>
              <a:ext uri="{FF2B5EF4-FFF2-40B4-BE49-F238E27FC236}">
                <a16:creationId xmlns:a16="http://schemas.microsoft.com/office/drawing/2014/main" id="{A7FE118B-47E1-AEC8-46DD-622AB325486C}"/>
              </a:ext>
            </a:extLst>
          </p:cNvPr>
          <p:cNvSpPr>
            <a:spLocks noGrp="1"/>
          </p:cNvSpPr>
          <p:nvPr>
            <p:ph type="sldNum" sz="quarter" idx="12"/>
          </p:nvPr>
        </p:nvSpPr>
        <p:spPr/>
        <p:txBody>
          <a:bodyPr/>
          <a:lstStyle/>
          <a:p>
            <a:fld id="{1CE4AD02-64B8-DD4E-8E3C-35BC58576776}" type="slidenum">
              <a:rPr lang="id-ID" smtClean="0"/>
              <a:t>‹#›</a:t>
            </a:fld>
            <a:endParaRPr lang="id-ID"/>
          </a:p>
        </p:txBody>
      </p:sp>
    </p:spTree>
    <p:extLst>
      <p:ext uri="{BB962C8B-B14F-4D97-AF65-F5344CB8AC3E}">
        <p14:creationId xmlns:p14="http://schemas.microsoft.com/office/powerpoint/2010/main" val="975948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 Konten">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80C62A40-7225-A268-9ADE-77E2ACAEDE8D}"/>
              </a:ext>
            </a:extLst>
          </p:cNvPr>
          <p:cNvSpPr>
            <a:spLocks noGrp="1"/>
          </p:cNvSpPr>
          <p:nvPr>
            <p:ph type="title"/>
          </p:nvPr>
        </p:nvSpPr>
        <p:spPr/>
        <p:txBody>
          <a:bodyPr/>
          <a:lstStyle/>
          <a:p>
            <a:r>
              <a:rPr lang="id-ID"/>
              <a:t>Klik untuk mengedit gaya judul Master</a:t>
            </a:r>
          </a:p>
        </p:txBody>
      </p:sp>
      <p:sp>
        <p:nvSpPr>
          <p:cNvPr id="3" name="Tampungan Konten 2">
            <a:extLst>
              <a:ext uri="{FF2B5EF4-FFF2-40B4-BE49-F238E27FC236}">
                <a16:creationId xmlns:a16="http://schemas.microsoft.com/office/drawing/2014/main" id="{097AB2E7-B820-4F91-574A-D62AFD6F9399}"/>
              </a:ext>
            </a:extLst>
          </p:cNvPr>
          <p:cNvSpPr>
            <a:spLocks noGrp="1"/>
          </p:cNvSpPr>
          <p:nvPr>
            <p:ph sz="half" idx="1"/>
          </p:nvPr>
        </p:nvSpPr>
        <p:spPr>
          <a:xfrm>
            <a:off x="838200" y="1825625"/>
            <a:ext cx="5181600" cy="4351338"/>
          </a:xfrm>
        </p:spPr>
        <p:txBody>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p>
        </p:txBody>
      </p:sp>
      <p:sp>
        <p:nvSpPr>
          <p:cNvPr id="4" name="Tampungan Konten 3">
            <a:extLst>
              <a:ext uri="{FF2B5EF4-FFF2-40B4-BE49-F238E27FC236}">
                <a16:creationId xmlns:a16="http://schemas.microsoft.com/office/drawing/2014/main" id="{8F8CE1AB-5C15-C9C8-6076-9CCD614B992B}"/>
              </a:ext>
            </a:extLst>
          </p:cNvPr>
          <p:cNvSpPr>
            <a:spLocks noGrp="1"/>
          </p:cNvSpPr>
          <p:nvPr>
            <p:ph sz="half" idx="2"/>
          </p:nvPr>
        </p:nvSpPr>
        <p:spPr>
          <a:xfrm>
            <a:off x="6172200" y="1825625"/>
            <a:ext cx="5181600" cy="4351338"/>
          </a:xfrm>
        </p:spPr>
        <p:txBody>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p>
        </p:txBody>
      </p:sp>
      <p:sp>
        <p:nvSpPr>
          <p:cNvPr id="5" name="Tampungan Tanggal 4">
            <a:extLst>
              <a:ext uri="{FF2B5EF4-FFF2-40B4-BE49-F238E27FC236}">
                <a16:creationId xmlns:a16="http://schemas.microsoft.com/office/drawing/2014/main" id="{7E194685-C0E5-B3FE-A409-B107E972DF02}"/>
              </a:ext>
            </a:extLst>
          </p:cNvPr>
          <p:cNvSpPr>
            <a:spLocks noGrp="1"/>
          </p:cNvSpPr>
          <p:nvPr>
            <p:ph type="dt" sz="half" idx="10"/>
          </p:nvPr>
        </p:nvSpPr>
        <p:spPr/>
        <p:txBody>
          <a:bodyPr/>
          <a:lstStyle/>
          <a:p>
            <a:fld id="{AF8A4A40-FF26-1C4B-B191-0E1F77BAF245}" type="datetimeFigureOut">
              <a:rPr lang="id-ID" smtClean="0"/>
              <a:t>12/06/23</a:t>
            </a:fld>
            <a:endParaRPr lang="id-ID"/>
          </a:p>
        </p:txBody>
      </p:sp>
      <p:sp>
        <p:nvSpPr>
          <p:cNvPr id="6" name="Tampungan Kaki 5">
            <a:extLst>
              <a:ext uri="{FF2B5EF4-FFF2-40B4-BE49-F238E27FC236}">
                <a16:creationId xmlns:a16="http://schemas.microsoft.com/office/drawing/2014/main" id="{B0A58CE0-36A3-6724-2435-16D94B4815F4}"/>
              </a:ext>
            </a:extLst>
          </p:cNvPr>
          <p:cNvSpPr>
            <a:spLocks noGrp="1"/>
          </p:cNvSpPr>
          <p:nvPr>
            <p:ph type="ftr" sz="quarter" idx="11"/>
          </p:nvPr>
        </p:nvSpPr>
        <p:spPr/>
        <p:txBody>
          <a:bodyPr/>
          <a:lstStyle/>
          <a:p>
            <a:endParaRPr lang="id-ID"/>
          </a:p>
        </p:txBody>
      </p:sp>
      <p:sp>
        <p:nvSpPr>
          <p:cNvPr id="7" name="Tampungan Nomor Slide 6">
            <a:extLst>
              <a:ext uri="{FF2B5EF4-FFF2-40B4-BE49-F238E27FC236}">
                <a16:creationId xmlns:a16="http://schemas.microsoft.com/office/drawing/2014/main" id="{368FF6ED-9704-0425-03A3-86970F8EE29B}"/>
              </a:ext>
            </a:extLst>
          </p:cNvPr>
          <p:cNvSpPr>
            <a:spLocks noGrp="1"/>
          </p:cNvSpPr>
          <p:nvPr>
            <p:ph type="sldNum" sz="quarter" idx="12"/>
          </p:nvPr>
        </p:nvSpPr>
        <p:spPr/>
        <p:txBody>
          <a:bodyPr/>
          <a:lstStyle/>
          <a:p>
            <a:fld id="{1CE4AD02-64B8-DD4E-8E3C-35BC58576776}" type="slidenum">
              <a:rPr lang="id-ID" smtClean="0"/>
              <a:t>‹#›</a:t>
            </a:fld>
            <a:endParaRPr lang="id-ID"/>
          </a:p>
        </p:txBody>
      </p:sp>
    </p:spTree>
    <p:extLst>
      <p:ext uri="{BB962C8B-B14F-4D97-AF65-F5344CB8AC3E}">
        <p14:creationId xmlns:p14="http://schemas.microsoft.com/office/powerpoint/2010/main" val="2581532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erbandingan">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BE6171EF-C16B-194A-8FB4-367CC988A21B}"/>
              </a:ext>
            </a:extLst>
          </p:cNvPr>
          <p:cNvSpPr>
            <a:spLocks noGrp="1"/>
          </p:cNvSpPr>
          <p:nvPr>
            <p:ph type="title"/>
          </p:nvPr>
        </p:nvSpPr>
        <p:spPr>
          <a:xfrm>
            <a:off x="839788" y="365125"/>
            <a:ext cx="10515600" cy="1325563"/>
          </a:xfrm>
        </p:spPr>
        <p:txBody>
          <a:bodyPr/>
          <a:lstStyle/>
          <a:p>
            <a:r>
              <a:rPr lang="id-ID"/>
              <a:t>Klik untuk mengedit gaya judul Master</a:t>
            </a:r>
          </a:p>
        </p:txBody>
      </p:sp>
      <p:sp>
        <p:nvSpPr>
          <p:cNvPr id="3" name="Tampungan Teks 2">
            <a:extLst>
              <a:ext uri="{FF2B5EF4-FFF2-40B4-BE49-F238E27FC236}">
                <a16:creationId xmlns:a16="http://schemas.microsoft.com/office/drawing/2014/main" id="{897EAFA2-5ED2-33CD-3970-4AD7F06B4F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d-ID"/>
              <a:t>Klik untuk edit gaya teks Master</a:t>
            </a:r>
          </a:p>
        </p:txBody>
      </p:sp>
      <p:sp>
        <p:nvSpPr>
          <p:cNvPr id="4" name="Tampungan Konten 3">
            <a:extLst>
              <a:ext uri="{FF2B5EF4-FFF2-40B4-BE49-F238E27FC236}">
                <a16:creationId xmlns:a16="http://schemas.microsoft.com/office/drawing/2014/main" id="{9E9B66CC-F2E2-D170-98FB-2B79DCB3C682}"/>
              </a:ext>
            </a:extLst>
          </p:cNvPr>
          <p:cNvSpPr>
            <a:spLocks noGrp="1"/>
          </p:cNvSpPr>
          <p:nvPr>
            <p:ph sz="half" idx="2"/>
          </p:nvPr>
        </p:nvSpPr>
        <p:spPr>
          <a:xfrm>
            <a:off x="839788" y="2505075"/>
            <a:ext cx="5157787" cy="3684588"/>
          </a:xfrm>
        </p:spPr>
        <p:txBody>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p>
        </p:txBody>
      </p:sp>
      <p:sp>
        <p:nvSpPr>
          <p:cNvPr id="5" name="Tampungan Teks 4">
            <a:extLst>
              <a:ext uri="{FF2B5EF4-FFF2-40B4-BE49-F238E27FC236}">
                <a16:creationId xmlns:a16="http://schemas.microsoft.com/office/drawing/2014/main" id="{A90CA9BC-75EF-A5B8-CC26-95EA4BB5C8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d-ID"/>
              <a:t>Klik untuk edit gaya teks Master</a:t>
            </a:r>
          </a:p>
        </p:txBody>
      </p:sp>
      <p:sp>
        <p:nvSpPr>
          <p:cNvPr id="6" name="Tampungan Konten 5">
            <a:extLst>
              <a:ext uri="{FF2B5EF4-FFF2-40B4-BE49-F238E27FC236}">
                <a16:creationId xmlns:a16="http://schemas.microsoft.com/office/drawing/2014/main" id="{C5EAC23A-3774-5C8A-EB7C-F28E536D28D7}"/>
              </a:ext>
            </a:extLst>
          </p:cNvPr>
          <p:cNvSpPr>
            <a:spLocks noGrp="1"/>
          </p:cNvSpPr>
          <p:nvPr>
            <p:ph sz="quarter" idx="4"/>
          </p:nvPr>
        </p:nvSpPr>
        <p:spPr>
          <a:xfrm>
            <a:off x="6172200" y="2505075"/>
            <a:ext cx="5183188" cy="3684588"/>
          </a:xfrm>
        </p:spPr>
        <p:txBody>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p>
        </p:txBody>
      </p:sp>
      <p:sp>
        <p:nvSpPr>
          <p:cNvPr id="7" name="Tampungan Tanggal 6">
            <a:extLst>
              <a:ext uri="{FF2B5EF4-FFF2-40B4-BE49-F238E27FC236}">
                <a16:creationId xmlns:a16="http://schemas.microsoft.com/office/drawing/2014/main" id="{080DCFEF-4DDF-CC6B-70A1-BB3F0D494A42}"/>
              </a:ext>
            </a:extLst>
          </p:cNvPr>
          <p:cNvSpPr>
            <a:spLocks noGrp="1"/>
          </p:cNvSpPr>
          <p:nvPr>
            <p:ph type="dt" sz="half" idx="10"/>
          </p:nvPr>
        </p:nvSpPr>
        <p:spPr/>
        <p:txBody>
          <a:bodyPr/>
          <a:lstStyle/>
          <a:p>
            <a:fld id="{AF8A4A40-FF26-1C4B-B191-0E1F77BAF245}" type="datetimeFigureOut">
              <a:rPr lang="id-ID" smtClean="0"/>
              <a:t>12/06/23</a:t>
            </a:fld>
            <a:endParaRPr lang="id-ID"/>
          </a:p>
        </p:txBody>
      </p:sp>
      <p:sp>
        <p:nvSpPr>
          <p:cNvPr id="8" name="Tampungan Kaki 7">
            <a:extLst>
              <a:ext uri="{FF2B5EF4-FFF2-40B4-BE49-F238E27FC236}">
                <a16:creationId xmlns:a16="http://schemas.microsoft.com/office/drawing/2014/main" id="{82B8D896-25BB-2785-8558-C4DD7F319CBD}"/>
              </a:ext>
            </a:extLst>
          </p:cNvPr>
          <p:cNvSpPr>
            <a:spLocks noGrp="1"/>
          </p:cNvSpPr>
          <p:nvPr>
            <p:ph type="ftr" sz="quarter" idx="11"/>
          </p:nvPr>
        </p:nvSpPr>
        <p:spPr/>
        <p:txBody>
          <a:bodyPr/>
          <a:lstStyle/>
          <a:p>
            <a:endParaRPr lang="id-ID"/>
          </a:p>
        </p:txBody>
      </p:sp>
      <p:sp>
        <p:nvSpPr>
          <p:cNvPr id="9" name="Tampungan Nomor Slide 8">
            <a:extLst>
              <a:ext uri="{FF2B5EF4-FFF2-40B4-BE49-F238E27FC236}">
                <a16:creationId xmlns:a16="http://schemas.microsoft.com/office/drawing/2014/main" id="{BCD9C6B0-B9AD-BA6D-816A-9D4A33B83880}"/>
              </a:ext>
            </a:extLst>
          </p:cNvPr>
          <p:cNvSpPr>
            <a:spLocks noGrp="1"/>
          </p:cNvSpPr>
          <p:nvPr>
            <p:ph type="sldNum" sz="quarter" idx="12"/>
          </p:nvPr>
        </p:nvSpPr>
        <p:spPr/>
        <p:txBody>
          <a:bodyPr/>
          <a:lstStyle/>
          <a:p>
            <a:fld id="{1CE4AD02-64B8-DD4E-8E3C-35BC58576776}" type="slidenum">
              <a:rPr lang="id-ID" smtClean="0"/>
              <a:t>‹#›</a:t>
            </a:fld>
            <a:endParaRPr lang="id-ID"/>
          </a:p>
        </p:txBody>
      </p:sp>
    </p:spTree>
    <p:extLst>
      <p:ext uri="{BB962C8B-B14F-4D97-AF65-F5344CB8AC3E}">
        <p14:creationId xmlns:p14="http://schemas.microsoft.com/office/powerpoint/2010/main" val="4277181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udul Saja">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B2C51825-7B16-4741-0BC3-14AEC67E79D1}"/>
              </a:ext>
            </a:extLst>
          </p:cNvPr>
          <p:cNvSpPr>
            <a:spLocks noGrp="1"/>
          </p:cNvSpPr>
          <p:nvPr>
            <p:ph type="title"/>
          </p:nvPr>
        </p:nvSpPr>
        <p:spPr/>
        <p:txBody>
          <a:bodyPr/>
          <a:lstStyle/>
          <a:p>
            <a:r>
              <a:rPr lang="id-ID"/>
              <a:t>Klik untuk mengedit gaya judul Master</a:t>
            </a:r>
          </a:p>
        </p:txBody>
      </p:sp>
      <p:sp>
        <p:nvSpPr>
          <p:cNvPr id="3" name="Tampungan Tanggal 2">
            <a:extLst>
              <a:ext uri="{FF2B5EF4-FFF2-40B4-BE49-F238E27FC236}">
                <a16:creationId xmlns:a16="http://schemas.microsoft.com/office/drawing/2014/main" id="{F4E70EBF-8BAE-7E91-E970-E225ABDC7CBD}"/>
              </a:ext>
            </a:extLst>
          </p:cNvPr>
          <p:cNvSpPr>
            <a:spLocks noGrp="1"/>
          </p:cNvSpPr>
          <p:nvPr>
            <p:ph type="dt" sz="half" idx="10"/>
          </p:nvPr>
        </p:nvSpPr>
        <p:spPr/>
        <p:txBody>
          <a:bodyPr/>
          <a:lstStyle/>
          <a:p>
            <a:fld id="{AF8A4A40-FF26-1C4B-B191-0E1F77BAF245}" type="datetimeFigureOut">
              <a:rPr lang="id-ID" smtClean="0"/>
              <a:t>12/06/23</a:t>
            </a:fld>
            <a:endParaRPr lang="id-ID"/>
          </a:p>
        </p:txBody>
      </p:sp>
      <p:sp>
        <p:nvSpPr>
          <p:cNvPr id="4" name="Tampungan Kaki 3">
            <a:extLst>
              <a:ext uri="{FF2B5EF4-FFF2-40B4-BE49-F238E27FC236}">
                <a16:creationId xmlns:a16="http://schemas.microsoft.com/office/drawing/2014/main" id="{F25B624F-6D35-E6F1-8470-AACCAD28A502}"/>
              </a:ext>
            </a:extLst>
          </p:cNvPr>
          <p:cNvSpPr>
            <a:spLocks noGrp="1"/>
          </p:cNvSpPr>
          <p:nvPr>
            <p:ph type="ftr" sz="quarter" idx="11"/>
          </p:nvPr>
        </p:nvSpPr>
        <p:spPr/>
        <p:txBody>
          <a:bodyPr/>
          <a:lstStyle/>
          <a:p>
            <a:endParaRPr lang="id-ID"/>
          </a:p>
        </p:txBody>
      </p:sp>
      <p:sp>
        <p:nvSpPr>
          <p:cNvPr id="5" name="Tampungan Nomor Slide 4">
            <a:extLst>
              <a:ext uri="{FF2B5EF4-FFF2-40B4-BE49-F238E27FC236}">
                <a16:creationId xmlns:a16="http://schemas.microsoft.com/office/drawing/2014/main" id="{DC8A66BB-C0FA-59FE-7B2F-014873830E7E}"/>
              </a:ext>
            </a:extLst>
          </p:cNvPr>
          <p:cNvSpPr>
            <a:spLocks noGrp="1"/>
          </p:cNvSpPr>
          <p:nvPr>
            <p:ph type="sldNum" sz="quarter" idx="12"/>
          </p:nvPr>
        </p:nvSpPr>
        <p:spPr/>
        <p:txBody>
          <a:bodyPr/>
          <a:lstStyle/>
          <a:p>
            <a:fld id="{1CE4AD02-64B8-DD4E-8E3C-35BC58576776}" type="slidenum">
              <a:rPr lang="id-ID" smtClean="0"/>
              <a:t>‹#›</a:t>
            </a:fld>
            <a:endParaRPr lang="id-ID"/>
          </a:p>
        </p:txBody>
      </p:sp>
    </p:spTree>
    <p:extLst>
      <p:ext uri="{BB962C8B-B14F-4D97-AF65-F5344CB8AC3E}">
        <p14:creationId xmlns:p14="http://schemas.microsoft.com/office/powerpoint/2010/main" val="3983158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Kosong">
    <p:spTree>
      <p:nvGrpSpPr>
        <p:cNvPr id="1" name=""/>
        <p:cNvGrpSpPr/>
        <p:nvPr/>
      </p:nvGrpSpPr>
      <p:grpSpPr>
        <a:xfrm>
          <a:off x="0" y="0"/>
          <a:ext cx="0" cy="0"/>
          <a:chOff x="0" y="0"/>
          <a:chExt cx="0" cy="0"/>
        </a:xfrm>
      </p:grpSpPr>
      <p:sp>
        <p:nvSpPr>
          <p:cNvPr id="2" name="Tampungan Tanggal 1">
            <a:extLst>
              <a:ext uri="{FF2B5EF4-FFF2-40B4-BE49-F238E27FC236}">
                <a16:creationId xmlns:a16="http://schemas.microsoft.com/office/drawing/2014/main" id="{D5E254FA-716E-908F-C05C-BF6E65F6D23B}"/>
              </a:ext>
            </a:extLst>
          </p:cNvPr>
          <p:cNvSpPr>
            <a:spLocks noGrp="1"/>
          </p:cNvSpPr>
          <p:nvPr>
            <p:ph type="dt" sz="half" idx="10"/>
          </p:nvPr>
        </p:nvSpPr>
        <p:spPr/>
        <p:txBody>
          <a:bodyPr/>
          <a:lstStyle/>
          <a:p>
            <a:fld id="{AF8A4A40-FF26-1C4B-B191-0E1F77BAF245}" type="datetimeFigureOut">
              <a:rPr lang="id-ID" smtClean="0"/>
              <a:t>12/06/23</a:t>
            </a:fld>
            <a:endParaRPr lang="id-ID"/>
          </a:p>
        </p:txBody>
      </p:sp>
      <p:sp>
        <p:nvSpPr>
          <p:cNvPr id="3" name="Tampungan Kaki 2">
            <a:extLst>
              <a:ext uri="{FF2B5EF4-FFF2-40B4-BE49-F238E27FC236}">
                <a16:creationId xmlns:a16="http://schemas.microsoft.com/office/drawing/2014/main" id="{2754903C-55A9-EC6D-3F4A-700C9C0824CC}"/>
              </a:ext>
            </a:extLst>
          </p:cNvPr>
          <p:cNvSpPr>
            <a:spLocks noGrp="1"/>
          </p:cNvSpPr>
          <p:nvPr>
            <p:ph type="ftr" sz="quarter" idx="11"/>
          </p:nvPr>
        </p:nvSpPr>
        <p:spPr/>
        <p:txBody>
          <a:bodyPr/>
          <a:lstStyle/>
          <a:p>
            <a:endParaRPr lang="id-ID"/>
          </a:p>
        </p:txBody>
      </p:sp>
      <p:sp>
        <p:nvSpPr>
          <p:cNvPr id="4" name="Tampungan Nomor Slide 3">
            <a:extLst>
              <a:ext uri="{FF2B5EF4-FFF2-40B4-BE49-F238E27FC236}">
                <a16:creationId xmlns:a16="http://schemas.microsoft.com/office/drawing/2014/main" id="{43F41CA0-5B76-741B-189E-3AFBE454CB03}"/>
              </a:ext>
            </a:extLst>
          </p:cNvPr>
          <p:cNvSpPr>
            <a:spLocks noGrp="1"/>
          </p:cNvSpPr>
          <p:nvPr>
            <p:ph type="sldNum" sz="quarter" idx="12"/>
          </p:nvPr>
        </p:nvSpPr>
        <p:spPr/>
        <p:txBody>
          <a:bodyPr/>
          <a:lstStyle/>
          <a:p>
            <a:fld id="{1CE4AD02-64B8-DD4E-8E3C-35BC58576776}" type="slidenum">
              <a:rPr lang="id-ID" smtClean="0"/>
              <a:t>‹#›</a:t>
            </a:fld>
            <a:endParaRPr lang="id-ID"/>
          </a:p>
        </p:txBody>
      </p:sp>
    </p:spTree>
    <p:extLst>
      <p:ext uri="{BB962C8B-B14F-4D97-AF65-F5344CB8AC3E}">
        <p14:creationId xmlns:p14="http://schemas.microsoft.com/office/powerpoint/2010/main" val="1196850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onten dengan Keterangan">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E9B35A8E-B568-4284-9543-98D303699C7B}"/>
              </a:ext>
            </a:extLst>
          </p:cNvPr>
          <p:cNvSpPr>
            <a:spLocks noGrp="1"/>
          </p:cNvSpPr>
          <p:nvPr>
            <p:ph type="title"/>
          </p:nvPr>
        </p:nvSpPr>
        <p:spPr>
          <a:xfrm>
            <a:off x="839788" y="457200"/>
            <a:ext cx="3932237" cy="1600200"/>
          </a:xfrm>
        </p:spPr>
        <p:txBody>
          <a:bodyPr anchor="b"/>
          <a:lstStyle>
            <a:lvl1pPr>
              <a:defRPr sz="3200"/>
            </a:lvl1pPr>
          </a:lstStyle>
          <a:p>
            <a:r>
              <a:rPr lang="id-ID"/>
              <a:t>Klik untuk mengedit gaya judul Master</a:t>
            </a:r>
          </a:p>
        </p:txBody>
      </p:sp>
      <p:sp>
        <p:nvSpPr>
          <p:cNvPr id="3" name="Tampungan Konten 2">
            <a:extLst>
              <a:ext uri="{FF2B5EF4-FFF2-40B4-BE49-F238E27FC236}">
                <a16:creationId xmlns:a16="http://schemas.microsoft.com/office/drawing/2014/main" id="{04FC2575-A3ED-7179-91A5-D78370FA3B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p>
        </p:txBody>
      </p:sp>
      <p:sp>
        <p:nvSpPr>
          <p:cNvPr id="4" name="Tampungan Teks 3">
            <a:extLst>
              <a:ext uri="{FF2B5EF4-FFF2-40B4-BE49-F238E27FC236}">
                <a16:creationId xmlns:a16="http://schemas.microsoft.com/office/drawing/2014/main" id="{17146C3F-2F3C-177E-27BA-D3793B109B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d-ID"/>
              <a:t>Klik untuk edit gaya teks Master</a:t>
            </a:r>
          </a:p>
        </p:txBody>
      </p:sp>
      <p:sp>
        <p:nvSpPr>
          <p:cNvPr id="5" name="Tampungan Tanggal 4">
            <a:extLst>
              <a:ext uri="{FF2B5EF4-FFF2-40B4-BE49-F238E27FC236}">
                <a16:creationId xmlns:a16="http://schemas.microsoft.com/office/drawing/2014/main" id="{85D0392F-47B8-E1F8-99C5-1D45CAFAC181}"/>
              </a:ext>
            </a:extLst>
          </p:cNvPr>
          <p:cNvSpPr>
            <a:spLocks noGrp="1"/>
          </p:cNvSpPr>
          <p:nvPr>
            <p:ph type="dt" sz="half" idx="10"/>
          </p:nvPr>
        </p:nvSpPr>
        <p:spPr/>
        <p:txBody>
          <a:bodyPr/>
          <a:lstStyle/>
          <a:p>
            <a:fld id="{AF8A4A40-FF26-1C4B-B191-0E1F77BAF245}" type="datetimeFigureOut">
              <a:rPr lang="id-ID" smtClean="0"/>
              <a:t>12/06/23</a:t>
            </a:fld>
            <a:endParaRPr lang="id-ID"/>
          </a:p>
        </p:txBody>
      </p:sp>
      <p:sp>
        <p:nvSpPr>
          <p:cNvPr id="6" name="Tampungan Kaki 5">
            <a:extLst>
              <a:ext uri="{FF2B5EF4-FFF2-40B4-BE49-F238E27FC236}">
                <a16:creationId xmlns:a16="http://schemas.microsoft.com/office/drawing/2014/main" id="{D89E227C-4DFA-378B-FA98-29850AD711D1}"/>
              </a:ext>
            </a:extLst>
          </p:cNvPr>
          <p:cNvSpPr>
            <a:spLocks noGrp="1"/>
          </p:cNvSpPr>
          <p:nvPr>
            <p:ph type="ftr" sz="quarter" idx="11"/>
          </p:nvPr>
        </p:nvSpPr>
        <p:spPr/>
        <p:txBody>
          <a:bodyPr/>
          <a:lstStyle/>
          <a:p>
            <a:endParaRPr lang="id-ID"/>
          </a:p>
        </p:txBody>
      </p:sp>
      <p:sp>
        <p:nvSpPr>
          <p:cNvPr id="7" name="Tampungan Nomor Slide 6">
            <a:extLst>
              <a:ext uri="{FF2B5EF4-FFF2-40B4-BE49-F238E27FC236}">
                <a16:creationId xmlns:a16="http://schemas.microsoft.com/office/drawing/2014/main" id="{0B899B32-97CE-17AE-6938-3E0C30F1D823}"/>
              </a:ext>
            </a:extLst>
          </p:cNvPr>
          <p:cNvSpPr>
            <a:spLocks noGrp="1"/>
          </p:cNvSpPr>
          <p:nvPr>
            <p:ph type="sldNum" sz="quarter" idx="12"/>
          </p:nvPr>
        </p:nvSpPr>
        <p:spPr/>
        <p:txBody>
          <a:bodyPr/>
          <a:lstStyle/>
          <a:p>
            <a:fld id="{1CE4AD02-64B8-DD4E-8E3C-35BC58576776}" type="slidenum">
              <a:rPr lang="id-ID" smtClean="0"/>
              <a:t>‹#›</a:t>
            </a:fld>
            <a:endParaRPr lang="id-ID"/>
          </a:p>
        </p:txBody>
      </p:sp>
    </p:spTree>
    <p:extLst>
      <p:ext uri="{BB962C8B-B14F-4D97-AF65-F5344CB8AC3E}">
        <p14:creationId xmlns:p14="http://schemas.microsoft.com/office/powerpoint/2010/main" val="1998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Gambar dengan Keterangan">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51D14744-1250-8053-D8F5-71BD158D22D6}"/>
              </a:ext>
            </a:extLst>
          </p:cNvPr>
          <p:cNvSpPr>
            <a:spLocks noGrp="1"/>
          </p:cNvSpPr>
          <p:nvPr>
            <p:ph type="title"/>
          </p:nvPr>
        </p:nvSpPr>
        <p:spPr>
          <a:xfrm>
            <a:off x="839788" y="457200"/>
            <a:ext cx="3932237" cy="1600200"/>
          </a:xfrm>
        </p:spPr>
        <p:txBody>
          <a:bodyPr anchor="b"/>
          <a:lstStyle>
            <a:lvl1pPr>
              <a:defRPr sz="3200"/>
            </a:lvl1pPr>
          </a:lstStyle>
          <a:p>
            <a:r>
              <a:rPr lang="id-ID"/>
              <a:t>Klik untuk mengedit gaya judul Master</a:t>
            </a:r>
          </a:p>
        </p:txBody>
      </p:sp>
      <p:sp>
        <p:nvSpPr>
          <p:cNvPr id="3" name="Tampungan Gambar 2">
            <a:extLst>
              <a:ext uri="{FF2B5EF4-FFF2-40B4-BE49-F238E27FC236}">
                <a16:creationId xmlns:a16="http://schemas.microsoft.com/office/drawing/2014/main" id="{8F609E6E-9968-62F1-1AE9-FABBDE27F5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ampungan Teks 3">
            <a:extLst>
              <a:ext uri="{FF2B5EF4-FFF2-40B4-BE49-F238E27FC236}">
                <a16:creationId xmlns:a16="http://schemas.microsoft.com/office/drawing/2014/main" id="{CDFC825B-2713-FA82-6845-394200E08C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d-ID"/>
              <a:t>Klik untuk edit gaya teks Master</a:t>
            </a:r>
          </a:p>
        </p:txBody>
      </p:sp>
      <p:sp>
        <p:nvSpPr>
          <p:cNvPr id="5" name="Tampungan Tanggal 4">
            <a:extLst>
              <a:ext uri="{FF2B5EF4-FFF2-40B4-BE49-F238E27FC236}">
                <a16:creationId xmlns:a16="http://schemas.microsoft.com/office/drawing/2014/main" id="{DEF92FDD-5742-45F2-F887-3CDB56EDFF2A}"/>
              </a:ext>
            </a:extLst>
          </p:cNvPr>
          <p:cNvSpPr>
            <a:spLocks noGrp="1"/>
          </p:cNvSpPr>
          <p:nvPr>
            <p:ph type="dt" sz="half" idx="10"/>
          </p:nvPr>
        </p:nvSpPr>
        <p:spPr/>
        <p:txBody>
          <a:bodyPr/>
          <a:lstStyle/>
          <a:p>
            <a:fld id="{AF8A4A40-FF26-1C4B-B191-0E1F77BAF245}" type="datetimeFigureOut">
              <a:rPr lang="id-ID" smtClean="0"/>
              <a:t>12/06/23</a:t>
            </a:fld>
            <a:endParaRPr lang="id-ID"/>
          </a:p>
        </p:txBody>
      </p:sp>
      <p:sp>
        <p:nvSpPr>
          <p:cNvPr id="6" name="Tampungan Kaki 5">
            <a:extLst>
              <a:ext uri="{FF2B5EF4-FFF2-40B4-BE49-F238E27FC236}">
                <a16:creationId xmlns:a16="http://schemas.microsoft.com/office/drawing/2014/main" id="{5814E063-BCF5-9EF3-C582-936C3D0BA169}"/>
              </a:ext>
            </a:extLst>
          </p:cNvPr>
          <p:cNvSpPr>
            <a:spLocks noGrp="1"/>
          </p:cNvSpPr>
          <p:nvPr>
            <p:ph type="ftr" sz="quarter" idx="11"/>
          </p:nvPr>
        </p:nvSpPr>
        <p:spPr/>
        <p:txBody>
          <a:bodyPr/>
          <a:lstStyle/>
          <a:p>
            <a:endParaRPr lang="id-ID"/>
          </a:p>
        </p:txBody>
      </p:sp>
      <p:sp>
        <p:nvSpPr>
          <p:cNvPr id="7" name="Tampungan Nomor Slide 6">
            <a:extLst>
              <a:ext uri="{FF2B5EF4-FFF2-40B4-BE49-F238E27FC236}">
                <a16:creationId xmlns:a16="http://schemas.microsoft.com/office/drawing/2014/main" id="{C768A0DC-09F0-C8C4-6825-067226208596}"/>
              </a:ext>
            </a:extLst>
          </p:cNvPr>
          <p:cNvSpPr>
            <a:spLocks noGrp="1"/>
          </p:cNvSpPr>
          <p:nvPr>
            <p:ph type="sldNum" sz="quarter" idx="12"/>
          </p:nvPr>
        </p:nvSpPr>
        <p:spPr/>
        <p:txBody>
          <a:bodyPr/>
          <a:lstStyle/>
          <a:p>
            <a:fld id="{1CE4AD02-64B8-DD4E-8E3C-35BC58576776}" type="slidenum">
              <a:rPr lang="id-ID" smtClean="0"/>
              <a:t>‹#›</a:t>
            </a:fld>
            <a:endParaRPr lang="id-ID"/>
          </a:p>
        </p:txBody>
      </p:sp>
    </p:spTree>
    <p:extLst>
      <p:ext uri="{BB962C8B-B14F-4D97-AF65-F5344CB8AC3E}">
        <p14:creationId xmlns:p14="http://schemas.microsoft.com/office/powerpoint/2010/main" val="3616134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ampungan Judul 1">
            <a:extLst>
              <a:ext uri="{FF2B5EF4-FFF2-40B4-BE49-F238E27FC236}">
                <a16:creationId xmlns:a16="http://schemas.microsoft.com/office/drawing/2014/main" id="{99989C48-F7EA-93BE-3387-B5AA456DF1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d-ID"/>
              <a:t>Klik untuk mengedit gaya judul Master</a:t>
            </a:r>
          </a:p>
        </p:txBody>
      </p:sp>
      <p:sp>
        <p:nvSpPr>
          <p:cNvPr id="3" name="Tampungan Teks 2">
            <a:extLst>
              <a:ext uri="{FF2B5EF4-FFF2-40B4-BE49-F238E27FC236}">
                <a16:creationId xmlns:a16="http://schemas.microsoft.com/office/drawing/2014/main" id="{1674B794-E2EA-96CF-C9A0-B83CED3562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p>
        </p:txBody>
      </p:sp>
      <p:sp>
        <p:nvSpPr>
          <p:cNvPr id="4" name="Tampungan Tanggal 3">
            <a:extLst>
              <a:ext uri="{FF2B5EF4-FFF2-40B4-BE49-F238E27FC236}">
                <a16:creationId xmlns:a16="http://schemas.microsoft.com/office/drawing/2014/main" id="{852CA194-7E94-DC6B-0CC3-DEAE91EF2E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8A4A40-FF26-1C4B-B191-0E1F77BAF245}" type="datetimeFigureOut">
              <a:rPr lang="id-ID" smtClean="0"/>
              <a:t>12/06/23</a:t>
            </a:fld>
            <a:endParaRPr lang="id-ID"/>
          </a:p>
        </p:txBody>
      </p:sp>
      <p:sp>
        <p:nvSpPr>
          <p:cNvPr id="5" name="Tampungan Kaki 4">
            <a:extLst>
              <a:ext uri="{FF2B5EF4-FFF2-40B4-BE49-F238E27FC236}">
                <a16:creationId xmlns:a16="http://schemas.microsoft.com/office/drawing/2014/main" id="{A369F830-A5D5-DA5C-3D04-ACA37834B3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Tampungan Nomor Slide 5">
            <a:extLst>
              <a:ext uri="{FF2B5EF4-FFF2-40B4-BE49-F238E27FC236}">
                <a16:creationId xmlns:a16="http://schemas.microsoft.com/office/drawing/2014/main" id="{2E1B1B26-9FD8-3498-EA2C-C5AB674430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E4AD02-64B8-DD4E-8E3C-35BC58576776}" type="slidenum">
              <a:rPr lang="id-ID" smtClean="0"/>
              <a:t>‹#›</a:t>
            </a:fld>
            <a:endParaRPr lang="id-ID"/>
          </a:p>
        </p:txBody>
      </p:sp>
    </p:spTree>
    <p:extLst>
      <p:ext uri="{BB962C8B-B14F-4D97-AF65-F5344CB8AC3E}">
        <p14:creationId xmlns:p14="http://schemas.microsoft.com/office/powerpoint/2010/main" val="582709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diagramLayout" Target="../diagrams/layout1.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11" Type="http://schemas.openxmlformats.org/officeDocument/2006/relationships/image" Target="../media/image18.png"/><Relationship Id="rId5" Type="http://schemas.openxmlformats.org/officeDocument/2006/relationships/diagramColors" Target="../diagrams/colors1.xml"/><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diagramQuickStyle" Target="../diagrams/quickStyle1.xml"/><Relationship Id="rId9" Type="http://schemas.openxmlformats.org/officeDocument/2006/relationships/image" Target="../media/image16.png"/><Relationship Id="rId1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37.emf"/><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diagramLayout" Target="../diagrams/layout5.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11" Type="http://schemas.openxmlformats.org/officeDocument/2006/relationships/image" Target="../media/image18.png"/><Relationship Id="rId5" Type="http://schemas.openxmlformats.org/officeDocument/2006/relationships/diagramColors" Target="../diagrams/colors5.xml"/><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diagramQuickStyle" Target="../diagrams/quickStyle5.xml"/><Relationship Id="rId9" Type="http://schemas.openxmlformats.org/officeDocument/2006/relationships/image" Target="../media/image16.png"/><Relationship Id="rId14" Type="http://schemas.openxmlformats.org/officeDocument/2006/relationships/image" Target="../media/image21.png"/></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image" Target="../media/image57.png"/><Relationship Id="rId16"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3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hyperlink" Target="https://en.wikipedia.org/wiki/Information_system" TargetMode="External"/><Relationship Id="rId3" Type="http://schemas.openxmlformats.org/officeDocument/2006/relationships/hyperlink" Target="https://en.wikipedia.org/wiki/Data_collection" TargetMode="External"/><Relationship Id="rId7" Type="http://schemas.openxmlformats.org/officeDocument/2006/relationships/hyperlink" Target="https://en.wikipedia.org/wiki/Smart_city#cite_note-2" TargetMode="External"/><Relationship Id="rId2" Type="http://schemas.openxmlformats.org/officeDocument/2006/relationships/hyperlink" Target="https://en.wikipedia.org/wiki/Urban_area" TargetMode="External"/><Relationship Id="rId1" Type="http://schemas.openxmlformats.org/officeDocument/2006/relationships/slideLayout" Target="../slideLayouts/slideLayout13.xml"/><Relationship Id="rId6" Type="http://schemas.openxmlformats.org/officeDocument/2006/relationships/hyperlink" Target="https://en.wikipedia.org/wiki/Waste_management" TargetMode="External"/><Relationship Id="rId5" Type="http://schemas.openxmlformats.org/officeDocument/2006/relationships/hyperlink" Target="https://en.wikipedia.org/wiki/Power_station" TargetMode="External"/><Relationship Id="rId4" Type="http://schemas.openxmlformats.org/officeDocument/2006/relationships/hyperlink" Target="https://en.wikipedia.org/wiki/Data" TargetMode="External"/><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6A60EE04-29FB-721C-B539-B97F7E82DE2F}"/>
              </a:ext>
            </a:extLst>
          </p:cNvPr>
          <p:cNvSpPr>
            <a:spLocks noGrp="1"/>
          </p:cNvSpPr>
          <p:nvPr>
            <p:ph type="ctrTitle"/>
          </p:nvPr>
        </p:nvSpPr>
        <p:spPr/>
        <p:txBody>
          <a:bodyPr/>
          <a:lstStyle/>
          <a:p>
            <a:r>
              <a:rPr lang="id-ID" dirty="0"/>
              <a:t>Mencerdaskan </a:t>
            </a:r>
            <a:br>
              <a:rPr lang="id-ID" dirty="0"/>
            </a:br>
            <a:r>
              <a:rPr lang="id-ID" dirty="0"/>
              <a:t>Kota dan Kabupaten</a:t>
            </a:r>
          </a:p>
        </p:txBody>
      </p:sp>
      <p:sp>
        <p:nvSpPr>
          <p:cNvPr id="3" name="Subjudul 2">
            <a:extLst>
              <a:ext uri="{FF2B5EF4-FFF2-40B4-BE49-F238E27FC236}">
                <a16:creationId xmlns:a16="http://schemas.microsoft.com/office/drawing/2014/main" id="{F1BCFCE4-875D-D2D3-27E9-08C78521D171}"/>
              </a:ext>
            </a:extLst>
          </p:cNvPr>
          <p:cNvSpPr>
            <a:spLocks noGrp="1"/>
          </p:cNvSpPr>
          <p:nvPr>
            <p:ph type="subTitle" idx="1"/>
          </p:nvPr>
        </p:nvSpPr>
        <p:spPr/>
        <p:txBody>
          <a:bodyPr/>
          <a:lstStyle/>
          <a:p>
            <a:r>
              <a:rPr lang="id-ID" dirty="0"/>
              <a:t>Untuk Indonesia Cerdas</a:t>
            </a:r>
          </a:p>
        </p:txBody>
      </p:sp>
      <p:sp>
        <p:nvSpPr>
          <p:cNvPr id="4" name="Kotak Teks 3">
            <a:extLst>
              <a:ext uri="{FF2B5EF4-FFF2-40B4-BE49-F238E27FC236}">
                <a16:creationId xmlns:a16="http://schemas.microsoft.com/office/drawing/2014/main" id="{F0AD1879-7D8A-DD77-5A2E-94F4E75DE437}"/>
              </a:ext>
            </a:extLst>
          </p:cNvPr>
          <p:cNvSpPr txBox="1"/>
          <p:nvPr/>
        </p:nvSpPr>
        <p:spPr>
          <a:xfrm>
            <a:off x="5287733" y="4314093"/>
            <a:ext cx="1616533" cy="830997"/>
          </a:xfrm>
          <a:prstGeom prst="rect">
            <a:avLst/>
          </a:prstGeom>
          <a:noFill/>
        </p:spPr>
        <p:txBody>
          <a:bodyPr wrap="none" rtlCol="0">
            <a:spAutoFit/>
          </a:bodyPr>
          <a:lstStyle/>
          <a:p>
            <a:r>
              <a:rPr lang="id-ID" sz="4800" dirty="0">
                <a:solidFill>
                  <a:srgbClr val="FF0000"/>
                </a:solidFill>
              </a:rPr>
              <a:t>DAY 2</a:t>
            </a:r>
          </a:p>
        </p:txBody>
      </p:sp>
    </p:spTree>
    <p:extLst>
      <p:ext uri="{BB962C8B-B14F-4D97-AF65-F5344CB8AC3E}">
        <p14:creationId xmlns:p14="http://schemas.microsoft.com/office/powerpoint/2010/main" val="3216761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Judul 3">
            <a:extLst>
              <a:ext uri="{FF2B5EF4-FFF2-40B4-BE49-F238E27FC236}">
                <a16:creationId xmlns:a16="http://schemas.microsoft.com/office/drawing/2014/main" id="{D6659E8F-AD51-BE47-8DC7-256410CB85A8}"/>
              </a:ext>
            </a:extLst>
          </p:cNvPr>
          <p:cNvSpPr>
            <a:spLocks noGrp="1"/>
          </p:cNvSpPr>
          <p:nvPr>
            <p:ph type="title"/>
          </p:nvPr>
        </p:nvSpPr>
        <p:spPr>
          <a:xfrm>
            <a:off x="551497" y="18363"/>
            <a:ext cx="10515600" cy="1325563"/>
          </a:xfrm>
        </p:spPr>
        <p:txBody>
          <a:bodyPr/>
          <a:lstStyle/>
          <a:p>
            <a:r>
              <a:rPr lang="id-ID" dirty="0"/>
              <a:t>TIK &amp; SPBE</a:t>
            </a:r>
          </a:p>
        </p:txBody>
      </p:sp>
      <p:graphicFrame>
        <p:nvGraphicFramePr>
          <p:cNvPr id="5" name="Diagram 4">
            <a:extLst>
              <a:ext uri="{FF2B5EF4-FFF2-40B4-BE49-F238E27FC236}">
                <a16:creationId xmlns:a16="http://schemas.microsoft.com/office/drawing/2014/main" id="{F5C11B09-C687-6543-A4ED-B736D3CB17F5}"/>
              </a:ext>
            </a:extLst>
          </p:cNvPr>
          <p:cNvGraphicFramePr/>
          <p:nvPr/>
        </p:nvGraphicFramePr>
        <p:xfrm>
          <a:off x="551497" y="358564"/>
          <a:ext cx="10515600" cy="3284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ambar 6" descr="Sebuah gambar berisi cuplikan layar&#10;&#10;&#10;&#10;Deskripsi dihasilkan secara otomatis">
            <a:extLst>
              <a:ext uri="{FF2B5EF4-FFF2-40B4-BE49-F238E27FC236}">
                <a16:creationId xmlns:a16="http://schemas.microsoft.com/office/drawing/2014/main" id="{F718AD76-702D-EE44-B6D6-010F4A7824A0}"/>
              </a:ext>
            </a:extLst>
          </p:cNvPr>
          <p:cNvPicPr>
            <a:picLocks noChangeAspect="1"/>
          </p:cNvPicPr>
          <p:nvPr/>
        </p:nvPicPr>
        <p:blipFill>
          <a:blip r:embed="rId7"/>
          <a:stretch>
            <a:fillRect/>
          </a:stretch>
        </p:blipFill>
        <p:spPr>
          <a:xfrm>
            <a:off x="581977" y="2871060"/>
            <a:ext cx="1569720" cy="1962150"/>
          </a:xfrm>
          <a:prstGeom prst="rect">
            <a:avLst/>
          </a:prstGeom>
        </p:spPr>
      </p:pic>
      <p:pic>
        <p:nvPicPr>
          <p:cNvPr id="9" name="Gambar 8" descr="Sebuah gambar berisi elektronik, etalase&#10;&#10;&#10;&#10;Deskripsi dihasilkan secara otomatis">
            <a:extLst>
              <a:ext uri="{FF2B5EF4-FFF2-40B4-BE49-F238E27FC236}">
                <a16:creationId xmlns:a16="http://schemas.microsoft.com/office/drawing/2014/main" id="{B5E16247-4275-C542-A1CD-CDFFCB58C234}"/>
              </a:ext>
            </a:extLst>
          </p:cNvPr>
          <p:cNvPicPr>
            <a:picLocks noChangeAspect="1"/>
          </p:cNvPicPr>
          <p:nvPr/>
        </p:nvPicPr>
        <p:blipFill>
          <a:blip r:embed="rId8"/>
          <a:stretch>
            <a:fillRect/>
          </a:stretch>
        </p:blipFill>
        <p:spPr>
          <a:xfrm>
            <a:off x="2814748" y="2752684"/>
            <a:ext cx="1569720" cy="1352631"/>
          </a:xfrm>
          <a:prstGeom prst="rect">
            <a:avLst/>
          </a:prstGeom>
        </p:spPr>
      </p:pic>
      <p:pic>
        <p:nvPicPr>
          <p:cNvPr id="11" name="Gambar 10" descr="Sebuah gambar berisi objek&#10;&#10;&#10;&#10;Deskripsi dihasilkan secara otomatis">
            <a:extLst>
              <a:ext uri="{FF2B5EF4-FFF2-40B4-BE49-F238E27FC236}">
                <a16:creationId xmlns:a16="http://schemas.microsoft.com/office/drawing/2014/main" id="{C9A91444-CB36-4D4C-B3E4-39A85AB7BAE8}"/>
              </a:ext>
            </a:extLst>
          </p:cNvPr>
          <p:cNvPicPr>
            <a:picLocks noChangeAspect="1"/>
          </p:cNvPicPr>
          <p:nvPr/>
        </p:nvPicPr>
        <p:blipFill>
          <a:blip r:embed="rId9"/>
          <a:stretch>
            <a:fillRect/>
          </a:stretch>
        </p:blipFill>
        <p:spPr>
          <a:xfrm>
            <a:off x="2814748" y="4269489"/>
            <a:ext cx="1569720" cy="1237504"/>
          </a:xfrm>
          <a:prstGeom prst="rect">
            <a:avLst/>
          </a:prstGeom>
        </p:spPr>
      </p:pic>
      <p:pic>
        <p:nvPicPr>
          <p:cNvPr id="13" name="Gambar 12">
            <a:extLst>
              <a:ext uri="{FF2B5EF4-FFF2-40B4-BE49-F238E27FC236}">
                <a16:creationId xmlns:a16="http://schemas.microsoft.com/office/drawing/2014/main" id="{E3ECF86A-5C5C-884D-BE51-7271429E5CB1}"/>
              </a:ext>
            </a:extLst>
          </p:cNvPr>
          <p:cNvPicPr>
            <a:picLocks noChangeAspect="1"/>
          </p:cNvPicPr>
          <p:nvPr/>
        </p:nvPicPr>
        <p:blipFill>
          <a:blip r:embed="rId10"/>
          <a:stretch>
            <a:fillRect/>
          </a:stretch>
        </p:blipFill>
        <p:spPr>
          <a:xfrm>
            <a:off x="4979421" y="2871060"/>
            <a:ext cx="1702987" cy="1014279"/>
          </a:xfrm>
          <a:prstGeom prst="rect">
            <a:avLst/>
          </a:prstGeom>
        </p:spPr>
      </p:pic>
      <p:pic>
        <p:nvPicPr>
          <p:cNvPr id="15" name="Gambar 14" descr="Sebuah gambar berisi elektronik, sirkuit&#10;&#10;&#10;&#10;Deskripsi dihasilkan secara otomatis">
            <a:extLst>
              <a:ext uri="{FF2B5EF4-FFF2-40B4-BE49-F238E27FC236}">
                <a16:creationId xmlns:a16="http://schemas.microsoft.com/office/drawing/2014/main" id="{12503D9B-0708-5B4A-8ECB-4377E12B33EA}"/>
              </a:ext>
            </a:extLst>
          </p:cNvPr>
          <p:cNvPicPr>
            <a:picLocks noChangeAspect="1"/>
          </p:cNvPicPr>
          <p:nvPr/>
        </p:nvPicPr>
        <p:blipFill>
          <a:blip r:embed="rId11"/>
          <a:stretch>
            <a:fillRect/>
          </a:stretch>
        </p:blipFill>
        <p:spPr>
          <a:xfrm>
            <a:off x="4979421" y="4004295"/>
            <a:ext cx="1702987" cy="1237504"/>
          </a:xfrm>
          <a:prstGeom prst="rect">
            <a:avLst/>
          </a:prstGeom>
        </p:spPr>
      </p:pic>
      <p:pic>
        <p:nvPicPr>
          <p:cNvPr id="17" name="Gambar 16" descr="Sebuah gambar berisi elektronik&#10;&#10;&#10;&#10;Deskripsi dihasilkan secara otomatis">
            <a:extLst>
              <a:ext uri="{FF2B5EF4-FFF2-40B4-BE49-F238E27FC236}">
                <a16:creationId xmlns:a16="http://schemas.microsoft.com/office/drawing/2014/main" id="{F080FFE3-D386-154F-86D6-CD3DEF0E5217}"/>
              </a:ext>
            </a:extLst>
          </p:cNvPr>
          <p:cNvPicPr>
            <a:picLocks noChangeAspect="1"/>
          </p:cNvPicPr>
          <p:nvPr/>
        </p:nvPicPr>
        <p:blipFill>
          <a:blip r:embed="rId12"/>
          <a:stretch>
            <a:fillRect/>
          </a:stretch>
        </p:blipFill>
        <p:spPr>
          <a:xfrm>
            <a:off x="7237465" y="2846121"/>
            <a:ext cx="1616406" cy="1149745"/>
          </a:xfrm>
          <a:prstGeom prst="rect">
            <a:avLst/>
          </a:prstGeom>
        </p:spPr>
      </p:pic>
      <p:pic>
        <p:nvPicPr>
          <p:cNvPr id="19" name="Gambar 18" descr="Sebuah gambar berisi batu bata&#10;&#10;&#10;&#10;Deskripsi dihasilkan secara otomatis">
            <a:extLst>
              <a:ext uri="{FF2B5EF4-FFF2-40B4-BE49-F238E27FC236}">
                <a16:creationId xmlns:a16="http://schemas.microsoft.com/office/drawing/2014/main" id="{E2BB24AD-D7E5-2144-933A-18845D0F7160}"/>
              </a:ext>
            </a:extLst>
          </p:cNvPr>
          <p:cNvPicPr>
            <a:picLocks noChangeAspect="1"/>
          </p:cNvPicPr>
          <p:nvPr/>
        </p:nvPicPr>
        <p:blipFill>
          <a:blip r:embed="rId13"/>
          <a:stretch>
            <a:fillRect/>
          </a:stretch>
        </p:blipFill>
        <p:spPr>
          <a:xfrm>
            <a:off x="7648945" y="4190919"/>
            <a:ext cx="943100" cy="1323155"/>
          </a:xfrm>
          <a:prstGeom prst="rect">
            <a:avLst/>
          </a:prstGeom>
        </p:spPr>
      </p:pic>
      <p:pic>
        <p:nvPicPr>
          <p:cNvPr id="21" name="Gambar 20">
            <a:extLst>
              <a:ext uri="{FF2B5EF4-FFF2-40B4-BE49-F238E27FC236}">
                <a16:creationId xmlns:a16="http://schemas.microsoft.com/office/drawing/2014/main" id="{9822F7D9-83A9-7543-A46E-2A882AA67950}"/>
              </a:ext>
            </a:extLst>
          </p:cNvPr>
          <p:cNvPicPr>
            <a:picLocks noChangeAspect="1"/>
          </p:cNvPicPr>
          <p:nvPr/>
        </p:nvPicPr>
        <p:blipFill>
          <a:blip r:embed="rId14"/>
          <a:stretch>
            <a:fillRect/>
          </a:stretch>
        </p:blipFill>
        <p:spPr>
          <a:xfrm>
            <a:off x="9497377" y="2752684"/>
            <a:ext cx="1569720" cy="1550807"/>
          </a:xfrm>
          <a:prstGeom prst="rect">
            <a:avLst/>
          </a:prstGeom>
        </p:spPr>
      </p:pic>
      <p:pic>
        <p:nvPicPr>
          <p:cNvPr id="23" name="Gambar 22">
            <a:extLst>
              <a:ext uri="{FF2B5EF4-FFF2-40B4-BE49-F238E27FC236}">
                <a16:creationId xmlns:a16="http://schemas.microsoft.com/office/drawing/2014/main" id="{A59BF294-3DD0-2349-A0D6-CA4DCFF83342}"/>
              </a:ext>
            </a:extLst>
          </p:cNvPr>
          <p:cNvPicPr>
            <a:picLocks noChangeAspect="1"/>
          </p:cNvPicPr>
          <p:nvPr/>
        </p:nvPicPr>
        <p:blipFill>
          <a:blip r:embed="rId15"/>
          <a:stretch>
            <a:fillRect/>
          </a:stretch>
        </p:blipFill>
        <p:spPr>
          <a:xfrm>
            <a:off x="9497377" y="4425411"/>
            <a:ext cx="1569720" cy="971098"/>
          </a:xfrm>
          <a:prstGeom prst="rect">
            <a:avLst/>
          </a:prstGeom>
        </p:spPr>
      </p:pic>
    </p:spTree>
    <p:extLst>
      <p:ext uri="{BB962C8B-B14F-4D97-AF65-F5344CB8AC3E}">
        <p14:creationId xmlns:p14="http://schemas.microsoft.com/office/powerpoint/2010/main" val="297645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53D5D202-B5FA-7E4E-B321-0275FECD7BA8}"/>
              </a:ext>
            </a:extLst>
          </p:cNvPr>
          <p:cNvSpPr>
            <a:spLocks noGrp="1"/>
          </p:cNvSpPr>
          <p:nvPr>
            <p:ph type="title"/>
          </p:nvPr>
        </p:nvSpPr>
        <p:spPr>
          <a:xfrm>
            <a:off x="449746" y="-131442"/>
            <a:ext cx="10058400" cy="1139627"/>
          </a:xfrm>
        </p:spPr>
        <p:txBody>
          <a:bodyPr/>
          <a:lstStyle/>
          <a:p>
            <a:r>
              <a:rPr lang="id-ID" dirty="0"/>
              <a:t>Evaluasi SMART-CITY</a:t>
            </a:r>
          </a:p>
        </p:txBody>
      </p:sp>
      <p:pic>
        <p:nvPicPr>
          <p:cNvPr id="4" name="Gambar 3" descr="Sebuah gambar berisi bangunan&#10;&#10;Deskripsi dihasilkan secara otomatis">
            <a:extLst>
              <a:ext uri="{FF2B5EF4-FFF2-40B4-BE49-F238E27FC236}">
                <a16:creationId xmlns:a16="http://schemas.microsoft.com/office/drawing/2014/main" id="{F8A44C40-5E1F-5C49-8FBD-721513734849}"/>
              </a:ext>
            </a:extLst>
          </p:cNvPr>
          <p:cNvPicPr>
            <a:picLocks noChangeAspect="1"/>
          </p:cNvPicPr>
          <p:nvPr/>
        </p:nvPicPr>
        <p:blipFill>
          <a:blip r:embed="rId2"/>
          <a:stretch>
            <a:fillRect/>
          </a:stretch>
        </p:blipFill>
        <p:spPr>
          <a:xfrm>
            <a:off x="578338" y="880178"/>
            <a:ext cx="11301047" cy="5531564"/>
          </a:xfrm>
          <a:prstGeom prst="rect">
            <a:avLst/>
          </a:prstGeom>
        </p:spPr>
      </p:pic>
      <p:pic>
        <p:nvPicPr>
          <p:cNvPr id="5" name="Gambar 4">
            <a:extLst>
              <a:ext uri="{FF2B5EF4-FFF2-40B4-BE49-F238E27FC236}">
                <a16:creationId xmlns:a16="http://schemas.microsoft.com/office/drawing/2014/main" id="{5620DFA4-64F3-0943-AD18-5FBBC974D49A}"/>
              </a:ext>
            </a:extLst>
          </p:cNvPr>
          <p:cNvPicPr>
            <a:picLocks noChangeAspect="1"/>
          </p:cNvPicPr>
          <p:nvPr/>
        </p:nvPicPr>
        <p:blipFill>
          <a:blip r:embed="rId3"/>
          <a:stretch>
            <a:fillRect/>
          </a:stretch>
        </p:blipFill>
        <p:spPr>
          <a:xfrm rot="1419961">
            <a:off x="1460883" y="2381656"/>
            <a:ext cx="2707495" cy="3767772"/>
          </a:xfrm>
          <a:prstGeom prst="rect">
            <a:avLst/>
          </a:prstGeom>
        </p:spPr>
      </p:pic>
      <p:sp>
        <p:nvSpPr>
          <p:cNvPr id="3" name="Kotak Teks 2">
            <a:extLst>
              <a:ext uri="{FF2B5EF4-FFF2-40B4-BE49-F238E27FC236}">
                <a16:creationId xmlns:a16="http://schemas.microsoft.com/office/drawing/2014/main" id="{E52DA76D-B457-494E-8658-50ECC0730D3F}"/>
              </a:ext>
            </a:extLst>
          </p:cNvPr>
          <p:cNvSpPr txBox="1"/>
          <p:nvPr/>
        </p:nvSpPr>
        <p:spPr>
          <a:xfrm rot="19729940">
            <a:off x="5677404" y="3880823"/>
            <a:ext cx="5591146" cy="769441"/>
          </a:xfrm>
          <a:prstGeom prst="rect">
            <a:avLst/>
          </a:prstGeom>
          <a:noFill/>
        </p:spPr>
        <p:txBody>
          <a:bodyPr wrap="none" rtlCol="0">
            <a:spAutoFit/>
          </a:bodyPr>
          <a:lstStyle/>
          <a:p>
            <a:r>
              <a:rPr lang="id-ID" sz="4400" dirty="0" err="1">
                <a:solidFill>
                  <a:srgbClr val="FF0000"/>
                </a:solidFill>
              </a:rPr>
              <a:t>Improvement</a:t>
            </a:r>
            <a:r>
              <a:rPr lang="id-ID" sz="4400" dirty="0">
                <a:solidFill>
                  <a:srgbClr val="FF0000"/>
                </a:solidFill>
              </a:rPr>
              <a:t> </a:t>
            </a:r>
            <a:r>
              <a:rPr lang="id-ID" sz="4400" dirty="0" err="1">
                <a:solidFill>
                  <a:srgbClr val="FF0000"/>
                </a:solidFill>
              </a:rPr>
              <a:t>negative</a:t>
            </a:r>
            <a:r>
              <a:rPr lang="id-ID" sz="4400" dirty="0">
                <a:solidFill>
                  <a:srgbClr val="FF0000"/>
                </a:solidFill>
              </a:rPr>
              <a:t> ?</a:t>
            </a:r>
          </a:p>
        </p:txBody>
      </p:sp>
      <p:sp>
        <p:nvSpPr>
          <p:cNvPr id="6" name="Kotak Teks 5">
            <a:extLst>
              <a:ext uri="{FF2B5EF4-FFF2-40B4-BE49-F238E27FC236}">
                <a16:creationId xmlns:a16="http://schemas.microsoft.com/office/drawing/2014/main" id="{C64370F8-718D-F063-78D4-771594FA10EC}"/>
              </a:ext>
            </a:extLst>
          </p:cNvPr>
          <p:cNvSpPr txBox="1"/>
          <p:nvPr/>
        </p:nvSpPr>
        <p:spPr>
          <a:xfrm>
            <a:off x="8359193" y="418513"/>
            <a:ext cx="2567113" cy="461665"/>
          </a:xfrm>
          <a:prstGeom prst="rect">
            <a:avLst/>
          </a:prstGeom>
          <a:noFill/>
        </p:spPr>
        <p:txBody>
          <a:bodyPr wrap="none" rtlCol="0">
            <a:spAutoFit/>
          </a:bodyPr>
          <a:lstStyle/>
          <a:p>
            <a:r>
              <a:rPr lang="id-ID" sz="2400" dirty="0" err="1"/>
              <a:t>Failure</a:t>
            </a:r>
            <a:r>
              <a:rPr lang="id-ID" sz="2400" dirty="0"/>
              <a:t> Rate tinggi?</a:t>
            </a:r>
          </a:p>
        </p:txBody>
      </p:sp>
    </p:spTree>
    <p:extLst>
      <p:ext uri="{BB962C8B-B14F-4D97-AF65-F5344CB8AC3E}">
        <p14:creationId xmlns:p14="http://schemas.microsoft.com/office/powerpoint/2010/main" val="2699414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3745" y="249561"/>
            <a:ext cx="8229600" cy="1143000"/>
          </a:xfrm>
        </p:spPr>
        <p:txBody>
          <a:bodyPr/>
          <a:lstStyle/>
          <a:p>
            <a:r>
              <a:rPr lang="en-US" dirty="0"/>
              <a:t>Model Smart-city ?</a:t>
            </a:r>
          </a:p>
        </p:txBody>
      </p:sp>
      <p:grpSp>
        <p:nvGrpSpPr>
          <p:cNvPr id="15" name="Grup 14">
            <a:extLst>
              <a:ext uri="{FF2B5EF4-FFF2-40B4-BE49-F238E27FC236}">
                <a16:creationId xmlns:a16="http://schemas.microsoft.com/office/drawing/2014/main" id="{87863FAB-0EC2-0E96-D5DB-0E4308A629EE}"/>
              </a:ext>
            </a:extLst>
          </p:cNvPr>
          <p:cNvGrpSpPr/>
          <p:nvPr/>
        </p:nvGrpSpPr>
        <p:grpSpPr>
          <a:xfrm>
            <a:off x="873766" y="1552479"/>
            <a:ext cx="2932920" cy="4561980"/>
            <a:chOff x="1694381" y="1599371"/>
            <a:chExt cx="2932920" cy="456198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4381" y="1599371"/>
              <a:ext cx="2932920" cy="1819217"/>
            </a:xfrm>
            <a:prstGeom prst="rect">
              <a:avLst/>
            </a:prstGeom>
          </p:spPr>
        </p:pic>
        <p:sp>
          <p:nvSpPr>
            <p:cNvPr id="7" name="TextBox 6"/>
            <p:cNvSpPr txBox="1"/>
            <p:nvPr/>
          </p:nvSpPr>
          <p:spPr>
            <a:xfrm>
              <a:off x="1694381" y="3483695"/>
              <a:ext cx="2932920" cy="2677656"/>
            </a:xfrm>
            <a:prstGeom prst="rect">
              <a:avLst/>
            </a:prstGeom>
            <a:noFill/>
          </p:spPr>
          <p:txBody>
            <a:bodyPr wrap="square" rtlCol="0">
              <a:spAutoFit/>
            </a:bodyPr>
            <a:lstStyle/>
            <a:p>
              <a:r>
                <a:rPr lang="id-ID" sz="1400" noProof="1"/>
                <a:t>Model 1</a:t>
              </a:r>
            </a:p>
            <a:p>
              <a:r>
                <a:rPr lang="id-ID" sz="1400" noProof="1"/>
                <a:t>“smart-city.org”</a:t>
              </a:r>
            </a:p>
            <a:p>
              <a:r>
                <a:rPr lang="id-ID" sz="1400" noProof="1"/>
                <a:t>IEEE</a:t>
              </a:r>
            </a:p>
            <a:p>
              <a:endParaRPr lang="id-ID" sz="1400" noProof="1"/>
            </a:p>
            <a:p>
              <a:r>
                <a:rPr lang="id-ID" sz="1400" noProof="1"/>
                <a:t>6 pilar</a:t>
              </a:r>
            </a:p>
            <a:p>
              <a:pPr marL="285750" indent="-285750">
                <a:buFont typeface="Arial" charset="0"/>
                <a:buChar char="•"/>
              </a:pPr>
              <a:r>
                <a:rPr lang="id-ID" sz="1400" noProof="1"/>
                <a:t>Smart governance</a:t>
              </a:r>
            </a:p>
            <a:p>
              <a:pPr marL="285750" indent="-285750">
                <a:buFont typeface="Arial" charset="0"/>
                <a:buChar char="•"/>
              </a:pPr>
              <a:r>
                <a:rPr lang="id-ID" sz="1400" noProof="1">
                  <a:solidFill>
                    <a:srgbClr val="FF0000"/>
                  </a:solidFill>
                </a:rPr>
                <a:t>Smart mobility</a:t>
              </a:r>
            </a:p>
            <a:p>
              <a:pPr marL="285750" indent="-285750">
                <a:buFont typeface="Arial" charset="0"/>
                <a:buChar char="•"/>
              </a:pPr>
              <a:r>
                <a:rPr lang="id-ID" sz="1400" noProof="1"/>
                <a:t>Smart environment</a:t>
              </a:r>
            </a:p>
            <a:p>
              <a:pPr marL="285750" indent="-285750">
                <a:buFont typeface="Arial" charset="0"/>
                <a:buChar char="•"/>
              </a:pPr>
              <a:r>
                <a:rPr lang="id-ID" sz="1400" noProof="1"/>
                <a:t>Smart economy</a:t>
              </a:r>
            </a:p>
            <a:p>
              <a:pPr marL="285750" indent="-285750">
                <a:buFont typeface="Arial" charset="0"/>
                <a:buChar char="•"/>
              </a:pPr>
              <a:r>
                <a:rPr lang="id-ID" sz="1400" noProof="1"/>
                <a:t>Smart living</a:t>
              </a:r>
            </a:p>
            <a:p>
              <a:pPr marL="285750" indent="-285750">
                <a:buFont typeface="Arial" charset="0"/>
                <a:buChar char="•"/>
              </a:pPr>
              <a:r>
                <a:rPr lang="id-ID" sz="1400" noProof="1">
                  <a:solidFill>
                    <a:srgbClr val="FF0000"/>
                  </a:solidFill>
                </a:rPr>
                <a:t>Smart people</a:t>
              </a:r>
            </a:p>
            <a:p>
              <a:endParaRPr lang="id-ID" sz="1400" noProof="1"/>
            </a:p>
          </p:txBody>
        </p:sp>
      </p:grpSp>
      <p:grpSp>
        <p:nvGrpSpPr>
          <p:cNvPr id="14" name="Grup 13">
            <a:extLst>
              <a:ext uri="{FF2B5EF4-FFF2-40B4-BE49-F238E27FC236}">
                <a16:creationId xmlns:a16="http://schemas.microsoft.com/office/drawing/2014/main" id="{3178BCCF-4DF6-398C-FD47-2EFC6B5D47CC}"/>
              </a:ext>
            </a:extLst>
          </p:cNvPr>
          <p:cNvGrpSpPr/>
          <p:nvPr/>
        </p:nvGrpSpPr>
        <p:grpSpPr>
          <a:xfrm>
            <a:off x="4730656" y="1657722"/>
            <a:ext cx="2522780" cy="4088131"/>
            <a:chOff x="4730656" y="1657722"/>
            <a:chExt cx="2522780" cy="4088131"/>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0656" y="1657722"/>
              <a:ext cx="2522780" cy="1760867"/>
            </a:xfrm>
            <a:prstGeom prst="rect">
              <a:avLst/>
            </a:prstGeom>
          </p:spPr>
        </p:pic>
        <p:sp>
          <p:nvSpPr>
            <p:cNvPr id="8" name="TextBox 7"/>
            <p:cNvSpPr txBox="1"/>
            <p:nvPr/>
          </p:nvSpPr>
          <p:spPr>
            <a:xfrm>
              <a:off x="5058441" y="3683750"/>
              <a:ext cx="2075120" cy="2062103"/>
            </a:xfrm>
            <a:prstGeom prst="rect">
              <a:avLst/>
            </a:prstGeom>
            <a:noFill/>
          </p:spPr>
          <p:txBody>
            <a:bodyPr wrap="none" rtlCol="0">
              <a:spAutoFit/>
            </a:bodyPr>
            <a:lstStyle/>
            <a:p>
              <a:r>
                <a:rPr lang="id-ID" sz="1600" noProof="1"/>
                <a:t>Model 2</a:t>
              </a:r>
            </a:p>
            <a:p>
              <a:r>
                <a:rPr lang="id-ID" sz="1600" noProof="1"/>
                <a:t>“Smart-city Garuda”</a:t>
              </a:r>
            </a:p>
            <a:p>
              <a:r>
                <a:rPr lang="id-ID" sz="1600" noProof="1"/>
                <a:t>[Prof. Suhono &amp; team]</a:t>
              </a:r>
            </a:p>
            <a:p>
              <a:endParaRPr lang="id-ID" sz="1600" noProof="1"/>
            </a:p>
            <a:p>
              <a:r>
                <a:rPr lang="id-ID" sz="1600" noProof="1"/>
                <a:t>3 pilar “hybrid”</a:t>
              </a:r>
            </a:p>
            <a:p>
              <a:pPr marL="285750" indent="-285750">
                <a:buFont typeface="Arial" charset="0"/>
                <a:buChar char="•"/>
              </a:pPr>
              <a:r>
                <a:rPr lang="id-ID" sz="1600" noProof="1"/>
                <a:t>Smart society</a:t>
              </a:r>
            </a:p>
            <a:p>
              <a:pPr marL="285750" indent="-285750">
                <a:buFont typeface="Arial" charset="0"/>
                <a:buChar char="•"/>
              </a:pPr>
              <a:r>
                <a:rPr lang="id-ID" sz="1600" noProof="1"/>
                <a:t>Smart economy</a:t>
              </a:r>
            </a:p>
            <a:p>
              <a:pPr marL="285750" indent="-285750">
                <a:buFont typeface="Arial" charset="0"/>
                <a:buChar char="•"/>
              </a:pPr>
              <a:r>
                <a:rPr lang="id-ID" sz="1600" noProof="1"/>
                <a:t>Smart Environment</a:t>
              </a:r>
            </a:p>
          </p:txBody>
        </p:sp>
      </p:grpSp>
      <p:grpSp>
        <p:nvGrpSpPr>
          <p:cNvPr id="13" name="Grup 12">
            <a:extLst>
              <a:ext uri="{FF2B5EF4-FFF2-40B4-BE49-F238E27FC236}">
                <a16:creationId xmlns:a16="http://schemas.microsoft.com/office/drawing/2014/main" id="{E9BA0D14-40B0-F707-55D3-7DED1DCF8207}"/>
              </a:ext>
            </a:extLst>
          </p:cNvPr>
          <p:cNvGrpSpPr/>
          <p:nvPr/>
        </p:nvGrpSpPr>
        <p:grpSpPr>
          <a:xfrm>
            <a:off x="8003938" y="1657722"/>
            <a:ext cx="3455764" cy="4288187"/>
            <a:chOff x="7277107" y="1657721"/>
            <a:chExt cx="3455764" cy="4288187"/>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7107" y="1657721"/>
              <a:ext cx="3455764" cy="1760867"/>
            </a:xfrm>
            <a:prstGeom prst="rect">
              <a:avLst/>
            </a:prstGeom>
          </p:spPr>
        </p:pic>
        <p:sp>
          <p:nvSpPr>
            <p:cNvPr id="9" name="TextBox 8"/>
            <p:cNvSpPr txBox="1"/>
            <p:nvPr/>
          </p:nvSpPr>
          <p:spPr>
            <a:xfrm>
              <a:off x="7658485" y="3483695"/>
              <a:ext cx="2932918" cy="2462213"/>
            </a:xfrm>
            <a:prstGeom prst="rect">
              <a:avLst/>
            </a:prstGeom>
            <a:noFill/>
          </p:spPr>
          <p:txBody>
            <a:bodyPr wrap="square" rtlCol="0">
              <a:spAutoFit/>
            </a:bodyPr>
            <a:lstStyle/>
            <a:p>
              <a:r>
                <a:rPr lang="id-ID" sz="1400" noProof="1"/>
                <a:t>Model 3</a:t>
              </a:r>
            </a:p>
            <a:p>
              <a:r>
                <a:rPr lang="id-ID" sz="1400" noProof="1"/>
                <a:t>“Smart-city Kominfo”</a:t>
              </a:r>
            </a:p>
            <a:p>
              <a:r>
                <a:rPr lang="id-ID" sz="1400" noProof="1"/>
                <a:t>[CityAsia.inc]</a:t>
              </a:r>
            </a:p>
            <a:p>
              <a:endParaRPr lang="id-ID" sz="1400" noProof="1"/>
            </a:p>
            <a:p>
              <a:r>
                <a:rPr lang="id-ID" sz="1400" noProof="1"/>
                <a:t>6 Pilar</a:t>
              </a:r>
            </a:p>
            <a:p>
              <a:pPr marL="285750" indent="-285750">
                <a:buFont typeface="Arial" charset="0"/>
                <a:buChar char="•"/>
              </a:pPr>
              <a:r>
                <a:rPr lang="id-ID" sz="1400" noProof="1"/>
                <a:t>Smart Governance</a:t>
              </a:r>
            </a:p>
            <a:p>
              <a:pPr marL="285750" indent="-285750">
                <a:buFont typeface="Arial" charset="0"/>
                <a:buChar char="•"/>
              </a:pPr>
              <a:r>
                <a:rPr lang="id-ID" sz="1400" noProof="1">
                  <a:solidFill>
                    <a:srgbClr val="FF0000"/>
                  </a:solidFill>
                </a:rPr>
                <a:t>Smart Branding</a:t>
              </a:r>
            </a:p>
            <a:p>
              <a:pPr marL="285750" indent="-285750">
                <a:buFont typeface="Arial" charset="0"/>
                <a:buChar char="•"/>
              </a:pPr>
              <a:r>
                <a:rPr lang="id-ID" sz="1400" noProof="1"/>
                <a:t>Smart Economy</a:t>
              </a:r>
            </a:p>
            <a:p>
              <a:pPr marL="285750" indent="-285750">
                <a:buFont typeface="Arial" charset="0"/>
                <a:buChar char="•"/>
              </a:pPr>
              <a:r>
                <a:rPr lang="id-ID" sz="1400" noProof="1"/>
                <a:t>Smart Living</a:t>
              </a:r>
            </a:p>
            <a:p>
              <a:pPr marL="285750" indent="-285750">
                <a:buFont typeface="Arial" charset="0"/>
                <a:buChar char="•"/>
              </a:pPr>
              <a:r>
                <a:rPr lang="id-ID" sz="1400" noProof="1">
                  <a:solidFill>
                    <a:srgbClr val="FF0000"/>
                  </a:solidFill>
                </a:rPr>
                <a:t>Smart Society</a:t>
              </a:r>
            </a:p>
            <a:p>
              <a:pPr marL="285750" indent="-285750">
                <a:buFont typeface="Arial" charset="0"/>
                <a:buChar char="•"/>
              </a:pPr>
              <a:r>
                <a:rPr lang="id-ID" sz="1400" noProof="1"/>
                <a:t>Smart Environment</a:t>
              </a:r>
            </a:p>
          </p:txBody>
        </p:sp>
      </p:grpSp>
    </p:spTree>
    <p:extLst>
      <p:ext uri="{BB962C8B-B14F-4D97-AF65-F5344CB8AC3E}">
        <p14:creationId xmlns:p14="http://schemas.microsoft.com/office/powerpoint/2010/main" val="1577741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ambar 1" descr="Sebuah gambar berisi cuplikan layar&#10;&#10;Deskripsi dihasilkan secara otomatis">
            <a:extLst>
              <a:ext uri="{FF2B5EF4-FFF2-40B4-BE49-F238E27FC236}">
                <a16:creationId xmlns:a16="http://schemas.microsoft.com/office/drawing/2014/main" id="{36460F2A-B226-B144-B41D-93E8FDCC94C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60088" y="1402064"/>
            <a:ext cx="5693849" cy="4355794"/>
          </a:xfrm>
          <a:prstGeom prst="rect">
            <a:avLst/>
          </a:prstGeom>
        </p:spPr>
      </p:pic>
      <p:sp>
        <p:nvSpPr>
          <p:cNvPr id="4" name="Judul 3">
            <a:extLst>
              <a:ext uri="{FF2B5EF4-FFF2-40B4-BE49-F238E27FC236}">
                <a16:creationId xmlns:a16="http://schemas.microsoft.com/office/drawing/2014/main" id="{73735A12-6C9B-854B-A6B1-D7A5425DAF79}"/>
              </a:ext>
            </a:extLst>
          </p:cNvPr>
          <p:cNvSpPr>
            <a:spLocks noGrp="1"/>
          </p:cNvSpPr>
          <p:nvPr>
            <p:ph type="title"/>
          </p:nvPr>
        </p:nvSpPr>
        <p:spPr>
          <a:xfrm>
            <a:off x="660088" y="257588"/>
            <a:ext cx="10515600" cy="1086188"/>
          </a:xfrm>
        </p:spPr>
        <p:txBody>
          <a:bodyPr>
            <a:normAutofit fontScale="90000"/>
          </a:bodyPr>
          <a:lstStyle/>
          <a:p>
            <a:r>
              <a:rPr lang="id-ID" dirty="0"/>
              <a:t>Integrasi Aplikasi ...... Butuh arsitektur yang kuat</a:t>
            </a:r>
          </a:p>
        </p:txBody>
      </p:sp>
      <p:sp>
        <p:nvSpPr>
          <p:cNvPr id="5" name="Panah Kiri 4">
            <a:extLst>
              <a:ext uri="{FF2B5EF4-FFF2-40B4-BE49-F238E27FC236}">
                <a16:creationId xmlns:a16="http://schemas.microsoft.com/office/drawing/2014/main" id="{89E82A0A-5E6F-E54A-A92F-B01468508E1C}"/>
              </a:ext>
            </a:extLst>
          </p:cNvPr>
          <p:cNvSpPr/>
          <p:nvPr/>
        </p:nvSpPr>
        <p:spPr>
          <a:xfrm>
            <a:off x="6598530" y="4773370"/>
            <a:ext cx="620889" cy="83537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Kotak Teks 5">
            <a:extLst>
              <a:ext uri="{FF2B5EF4-FFF2-40B4-BE49-F238E27FC236}">
                <a16:creationId xmlns:a16="http://schemas.microsoft.com/office/drawing/2014/main" id="{E48EE8C7-C75A-C744-8220-A6347E34A4A7}"/>
              </a:ext>
            </a:extLst>
          </p:cNvPr>
          <p:cNvSpPr txBox="1"/>
          <p:nvPr/>
        </p:nvSpPr>
        <p:spPr>
          <a:xfrm>
            <a:off x="7417482" y="4867893"/>
            <a:ext cx="4235256" cy="646331"/>
          </a:xfrm>
          <a:prstGeom prst="rect">
            <a:avLst/>
          </a:prstGeom>
          <a:noFill/>
        </p:spPr>
        <p:txBody>
          <a:bodyPr wrap="square" rtlCol="0">
            <a:spAutoFit/>
          </a:bodyPr>
          <a:lstStyle/>
          <a:p>
            <a:r>
              <a:rPr lang="id-ID" dirty="0" err="1"/>
              <a:t>Elektronisasi</a:t>
            </a:r>
            <a:r>
              <a:rPr lang="id-ID" dirty="0"/>
              <a:t> di segala bidang, dengan tingkat terapan yang boleh berbeda</a:t>
            </a:r>
          </a:p>
        </p:txBody>
      </p:sp>
      <p:sp>
        <p:nvSpPr>
          <p:cNvPr id="7" name="Panah Kiri 6">
            <a:extLst>
              <a:ext uri="{FF2B5EF4-FFF2-40B4-BE49-F238E27FC236}">
                <a16:creationId xmlns:a16="http://schemas.microsoft.com/office/drawing/2014/main" id="{8787B454-9E1C-A44B-975C-0DEB7A81F0C0}"/>
              </a:ext>
            </a:extLst>
          </p:cNvPr>
          <p:cNvSpPr/>
          <p:nvPr/>
        </p:nvSpPr>
        <p:spPr>
          <a:xfrm>
            <a:off x="6598530" y="2387757"/>
            <a:ext cx="620889" cy="83537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Kotak Teks 7">
            <a:extLst>
              <a:ext uri="{FF2B5EF4-FFF2-40B4-BE49-F238E27FC236}">
                <a16:creationId xmlns:a16="http://schemas.microsoft.com/office/drawing/2014/main" id="{FBD83D67-92AB-914E-967D-20FD856F733A}"/>
              </a:ext>
            </a:extLst>
          </p:cNvPr>
          <p:cNvSpPr txBox="1"/>
          <p:nvPr/>
        </p:nvSpPr>
        <p:spPr>
          <a:xfrm>
            <a:off x="7417482" y="2312951"/>
            <a:ext cx="4352487" cy="923330"/>
          </a:xfrm>
          <a:prstGeom prst="rect">
            <a:avLst/>
          </a:prstGeom>
          <a:noFill/>
        </p:spPr>
        <p:txBody>
          <a:bodyPr wrap="square" rtlCol="0">
            <a:spAutoFit/>
          </a:bodyPr>
          <a:lstStyle/>
          <a:p>
            <a:r>
              <a:rPr lang="id-ID" dirty="0"/>
              <a:t>Perlu dikembangkan sebagai kewajiban di seluruh level Pemerintahan, berbasis “</a:t>
            </a:r>
            <a:r>
              <a:rPr lang="id-ID" dirty="0" err="1"/>
              <a:t>baseline</a:t>
            </a:r>
            <a:r>
              <a:rPr lang="id-ID" dirty="0"/>
              <a:t>” dan “data” yang kuat</a:t>
            </a:r>
          </a:p>
        </p:txBody>
      </p:sp>
    </p:spTree>
    <p:extLst>
      <p:ext uri="{BB962C8B-B14F-4D97-AF65-F5344CB8AC3E}">
        <p14:creationId xmlns:p14="http://schemas.microsoft.com/office/powerpoint/2010/main" val="1668711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F56BEC38-99E6-A814-790F-7B8483AB50B4}"/>
              </a:ext>
            </a:extLst>
          </p:cNvPr>
          <p:cNvSpPr>
            <a:spLocks noGrp="1"/>
          </p:cNvSpPr>
          <p:nvPr>
            <p:ph type="title"/>
          </p:nvPr>
        </p:nvSpPr>
        <p:spPr>
          <a:xfrm>
            <a:off x="838199" y="33526"/>
            <a:ext cx="10515600" cy="1325563"/>
          </a:xfrm>
        </p:spPr>
        <p:txBody>
          <a:bodyPr>
            <a:normAutofit/>
          </a:bodyPr>
          <a:lstStyle/>
          <a:p>
            <a:r>
              <a:rPr lang="id-ID" sz="3200" dirty="0"/>
              <a:t>Arsitektur sebagai ”awal” </a:t>
            </a:r>
            <a:r>
              <a:rPr lang="id-ID" sz="3200" dirty="0">
                <a:sym typeface="Wingdings" pitchFamily="2" charset="2"/>
              </a:rPr>
              <a:t> Proses bisnis dan tata-kelola</a:t>
            </a:r>
            <a:r>
              <a:rPr lang="id-ID" sz="3200" dirty="0"/>
              <a:t> </a:t>
            </a:r>
          </a:p>
        </p:txBody>
      </p:sp>
      <p:sp>
        <p:nvSpPr>
          <p:cNvPr id="29" name="Tampungan Konten 28">
            <a:extLst>
              <a:ext uri="{FF2B5EF4-FFF2-40B4-BE49-F238E27FC236}">
                <a16:creationId xmlns:a16="http://schemas.microsoft.com/office/drawing/2014/main" id="{4588AA2C-4335-64DB-5A38-5CEF4ABB1D25}"/>
              </a:ext>
            </a:extLst>
          </p:cNvPr>
          <p:cNvSpPr>
            <a:spLocks noGrp="1"/>
          </p:cNvSpPr>
          <p:nvPr>
            <p:ph sz="half" idx="2"/>
          </p:nvPr>
        </p:nvSpPr>
        <p:spPr>
          <a:xfrm>
            <a:off x="7804637" y="1040205"/>
            <a:ext cx="4322885" cy="5429428"/>
          </a:xfrm>
        </p:spPr>
        <p:txBody>
          <a:bodyPr>
            <a:normAutofit fontScale="85000" lnSpcReduction="20000"/>
          </a:bodyPr>
          <a:lstStyle/>
          <a:p>
            <a:r>
              <a:rPr lang="id-ID" dirty="0"/>
              <a:t>Sebagian besar, masih menganggap keberadaan “arsitektur SPBE” masih sebagai kewajiban, bukan kebutuhan.</a:t>
            </a:r>
          </a:p>
          <a:p>
            <a:r>
              <a:rPr lang="id-ID" dirty="0"/>
              <a:t>Transformasi digital juga masih belum didasari pemahaman yang baik atas “bisnisnya”, peran “data” dalam mendukung bisnis dan bagaimana bisnis “layanan” tersampaikan dengan baik.</a:t>
            </a:r>
          </a:p>
          <a:p>
            <a:r>
              <a:rPr lang="id-ID" dirty="0"/>
              <a:t>Pendeknya, sebagian besar masih mendewakan “gambar arsitek” yang bagus, tanpa sadar bahwa rumah yang bagus tidak hanya berbicara bahan bangunan dan cara membangun.</a:t>
            </a:r>
          </a:p>
        </p:txBody>
      </p:sp>
      <p:grpSp>
        <p:nvGrpSpPr>
          <p:cNvPr id="32" name="Grup 31">
            <a:extLst>
              <a:ext uri="{FF2B5EF4-FFF2-40B4-BE49-F238E27FC236}">
                <a16:creationId xmlns:a16="http://schemas.microsoft.com/office/drawing/2014/main" id="{796FFD7D-23AF-6565-BC41-F43CE0331BF4}"/>
              </a:ext>
            </a:extLst>
          </p:cNvPr>
          <p:cNvGrpSpPr/>
          <p:nvPr/>
        </p:nvGrpSpPr>
        <p:grpSpPr>
          <a:xfrm>
            <a:off x="838200" y="1537306"/>
            <a:ext cx="6877876" cy="4692260"/>
            <a:chOff x="838200" y="1237051"/>
            <a:chExt cx="6877876" cy="4692260"/>
          </a:xfrm>
        </p:grpSpPr>
        <p:grpSp>
          <p:nvGrpSpPr>
            <p:cNvPr id="27" name="Grup 26">
              <a:extLst>
                <a:ext uri="{FF2B5EF4-FFF2-40B4-BE49-F238E27FC236}">
                  <a16:creationId xmlns:a16="http://schemas.microsoft.com/office/drawing/2014/main" id="{4844DF4A-6DDA-712C-047A-6C4AFF999696}"/>
                </a:ext>
              </a:extLst>
            </p:cNvPr>
            <p:cNvGrpSpPr/>
            <p:nvPr/>
          </p:nvGrpSpPr>
          <p:grpSpPr>
            <a:xfrm>
              <a:off x="838200" y="1237051"/>
              <a:ext cx="6192715" cy="4692260"/>
              <a:chOff x="219808" y="1201882"/>
              <a:chExt cx="6192715" cy="4692260"/>
            </a:xfrm>
          </p:grpSpPr>
          <p:pic>
            <p:nvPicPr>
              <p:cNvPr id="5" name="Gambar 4" descr="Sebuah gambar berisi teks, cuplikan layar, desain grafis, Grafis&#10;&#10;Deskripsi dibuat secara otomatis">
                <a:extLst>
                  <a:ext uri="{FF2B5EF4-FFF2-40B4-BE49-F238E27FC236}">
                    <a16:creationId xmlns:a16="http://schemas.microsoft.com/office/drawing/2014/main" id="{A49CDF5C-7C73-5DF7-2F82-A3C4FECF1DA4}"/>
                  </a:ext>
                </a:extLst>
              </p:cNvPr>
              <p:cNvPicPr>
                <a:picLocks noChangeAspect="1"/>
              </p:cNvPicPr>
              <p:nvPr/>
            </p:nvPicPr>
            <p:blipFill>
              <a:blip r:embed="rId2"/>
              <a:stretch>
                <a:fillRect/>
              </a:stretch>
            </p:blipFill>
            <p:spPr>
              <a:xfrm>
                <a:off x="705490" y="1201882"/>
                <a:ext cx="5707033" cy="2355283"/>
              </a:xfrm>
              <a:prstGeom prst="rect">
                <a:avLst/>
              </a:prstGeom>
            </p:spPr>
          </p:pic>
          <p:sp>
            <p:nvSpPr>
              <p:cNvPr id="8" name="Panah Bawah 7">
                <a:extLst>
                  <a:ext uri="{FF2B5EF4-FFF2-40B4-BE49-F238E27FC236}">
                    <a16:creationId xmlns:a16="http://schemas.microsoft.com/office/drawing/2014/main" id="{9A7A7C94-B24B-0E5F-BF04-5612FCDE6851}"/>
                  </a:ext>
                </a:extLst>
              </p:cNvPr>
              <p:cNvSpPr/>
              <p:nvPr/>
            </p:nvSpPr>
            <p:spPr>
              <a:xfrm>
                <a:off x="838200" y="3282462"/>
                <a:ext cx="803031" cy="62132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Gambar 9" descr="Sebuah gambar berisi teks, cuplikan layar, Font, nomor&#10;&#10;Deskripsi dibuat secara otomatis">
                <a:extLst>
                  <a:ext uri="{FF2B5EF4-FFF2-40B4-BE49-F238E27FC236}">
                    <a16:creationId xmlns:a16="http://schemas.microsoft.com/office/drawing/2014/main" id="{37E4C33F-FFFE-F0B3-FB97-E1CB20455252}"/>
                  </a:ext>
                </a:extLst>
              </p:cNvPr>
              <p:cNvPicPr>
                <a:picLocks noChangeAspect="1"/>
              </p:cNvPicPr>
              <p:nvPr/>
            </p:nvPicPr>
            <p:blipFill>
              <a:blip r:embed="rId3"/>
              <a:stretch>
                <a:fillRect/>
              </a:stretch>
            </p:blipFill>
            <p:spPr>
              <a:xfrm>
                <a:off x="219808" y="4114800"/>
                <a:ext cx="1644202" cy="1779342"/>
              </a:xfrm>
              <a:prstGeom prst="rect">
                <a:avLst/>
              </a:prstGeom>
            </p:spPr>
          </p:pic>
          <p:cxnSp>
            <p:nvCxnSpPr>
              <p:cNvPr id="12" name="Konektor Siku 11">
                <a:extLst>
                  <a:ext uri="{FF2B5EF4-FFF2-40B4-BE49-F238E27FC236}">
                    <a16:creationId xmlns:a16="http://schemas.microsoft.com/office/drawing/2014/main" id="{4BDF9289-15FA-0E56-33BE-7F02DFDD39E2}"/>
                  </a:ext>
                </a:extLst>
              </p:cNvPr>
              <p:cNvCxnSpPr>
                <a:cxnSpLocks/>
              </p:cNvCxnSpPr>
              <p:nvPr/>
            </p:nvCxnSpPr>
            <p:spPr>
              <a:xfrm rot="5400000" flipH="1" flipV="1">
                <a:off x="1219221" y="4237912"/>
                <a:ext cx="1863970" cy="574391"/>
              </a:xfrm>
              <a:prstGeom prst="bentConnector3">
                <a:avLst>
                  <a:gd name="adj1" fmla="val -94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Konektor Siku 15">
                <a:extLst>
                  <a:ext uri="{FF2B5EF4-FFF2-40B4-BE49-F238E27FC236}">
                    <a16:creationId xmlns:a16="http://schemas.microsoft.com/office/drawing/2014/main" id="{B0C40629-47FD-A832-23F8-3C2DD704A32C}"/>
                  </a:ext>
                </a:extLst>
              </p:cNvPr>
              <p:cNvCxnSpPr/>
              <p:nvPr/>
            </p:nvCxnSpPr>
            <p:spPr>
              <a:xfrm flipV="1">
                <a:off x="1864010" y="3557165"/>
                <a:ext cx="3001067" cy="2222312"/>
              </a:xfrm>
              <a:prstGeom prst="bentConnector3">
                <a:avLst>
                  <a:gd name="adj1" fmla="val 10000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Konektor Siku 18">
                <a:extLst>
                  <a:ext uri="{FF2B5EF4-FFF2-40B4-BE49-F238E27FC236}">
                    <a16:creationId xmlns:a16="http://schemas.microsoft.com/office/drawing/2014/main" id="{124C6A64-7C3A-57BB-C5C7-169781102FF3}"/>
                  </a:ext>
                </a:extLst>
              </p:cNvPr>
              <p:cNvCxnSpPr>
                <a:endCxn id="5" idx="2"/>
              </p:cNvCxnSpPr>
              <p:nvPr/>
            </p:nvCxnSpPr>
            <p:spPr>
              <a:xfrm rot="5400000" flipH="1" flipV="1">
                <a:off x="1858260" y="3562916"/>
                <a:ext cx="1706497" cy="1694997"/>
              </a:xfrm>
              <a:prstGeom prst="bentConnector3">
                <a:avLst>
                  <a:gd name="adj1" fmla="val 53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Konektor Panah Lurus 21">
                <a:extLst>
                  <a:ext uri="{FF2B5EF4-FFF2-40B4-BE49-F238E27FC236}">
                    <a16:creationId xmlns:a16="http://schemas.microsoft.com/office/drawing/2014/main" id="{5BDC1B64-0F14-CA12-EAFD-05C722C4A357}"/>
                  </a:ext>
                </a:extLst>
              </p:cNvPr>
              <p:cNvCxnSpPr/>
              <p:nvPr/>
            </p:nvCxnSpPr>
            <p:spPr>
              <a:xfrm>
                <a:off x="1864010" y="4489938"/>
                <a:ext cx="5743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Konektor Panah Lurus 23">
                <a:extLst>
                  <a:ext uri="{FF2B5EF4-FFF2-40B4-BE49-F238E27FC236}">
                    <a16:creationId xmlns:a16="http://schemas.microsoft.com/office/drawing/2014/main" id="{A4D29271-8EE6-779A-3EAA-AD51BFDC491A}"/>
                  </a:ext>
                </a:extLst>
              </p:cNvPr>
              <p:cNvCxnSpPr/>
              <p:nvPr/>
            </p:nvCxnSpPr>
            <p:spPr>
              <a:xfrm>
                <a:off x="1864010" y="4759569"/>
                <a:ext cx="5743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Konektor Panah Lurus 25">
                <a:extLst>
                  <a:ext uri="{FF2B5EF4-FFF2-40B4-BE49-F238E27FC236}">
                    <a16:creationId xmlns:a16="http://schemas.microsoft.com/office/drawing/2014/main" id="{AE86D3D3-F638-50F5-7AC0-9F80E10E57B1}"/>
                  </a:ext>
                </a:extLst>
              </p:cNvPr>
              <p:cNvCxnSpPr>
                <a:stCxn id="10" idx="3"/>
              </p:cNvCxnSpPr>
              <p:nvPr/>
            </p:nvCxnSpPr>
            <p:spPr>
              <a:xfrm>
                <a:off x="1864010" y="5004471"/>
                <a:ext cx="574392" cy="130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31" name="Gambar 30" descr="Sebuah gambar berisi cuplikan layar, deasin&#10;&#10;Deskripsi dibuat secara otomatis">
              <a:extLst>
                <a:ext uri="{FF2B5EF4-FFF2-40B4-BE49-F238E27FC236}">
                  <a16:creationId xmlns:a16="http://schemas.microsoft.com/office/drawing/2014/main" id="{8E8E2DBC-0379-5BD2-49E8-17F24A7EC119}"/>
                </a:ext>
              </a:extLst>
            </p:cNvPr>
            <p:cNvPicPr>
              <a:picLocks noChangeAspect="1"/>
            </p:cNvPicPr>
            <p:nvPr/>
          </p:nvPicPr>
          <p:blipFill>
            <a:blip r:embed="rId4"/>
            <a:stretch>
              <a:fillRect/>
            </a:stretch>
          </p:blipFill>
          <p:spPr>
            <a:xfrm>
              <a:off x="5769444" y="3883660"/>
              <a:ext cx="1946632" cy="1963414"/>
            </a:xfrm>
            <a:prstGeom prst="rect">
              <a:avLst/>
            </a:prstGeom>
          </p:spPr>
        </p:pic>
      </p:grpSp>
    </p:spTree>
    <p:extLst>
      <p:ext uri="{BB962C8B-B14F-4D97-AF65-F5344CB8AC3E}">
        <p14:creationId xmlns:p14="http://schemas.microsoft.com/office/powerpoint/2010/main" val="3045905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Judul 5">
            <a:extLst>
              <a:ext uri="{FF2B5EF4-FFF2-40B4-BE49-F238E27FC236}">
                <a16:creationId xmlns:a16="http://schemas.microsoft.com/office/drawing/2014/main" id="{40CC2060-82DD-A494-4EB0-A2024F577AED}"/>
              </a:ext>
            </a:extLst>
          </p:cNvPr>
          <p:cNvSpPr>
            <a:spLocks noGrp="1"/>
          </p:cNvSpPr>
          <p:nvPr>
            <p:ph type="title"/>
          </p:nvPr>
        </p:nvSpPr>
        <p:spPr>
          <a:xfrm>
            <a:off x="457196" y="5908"/>
            <a:ext cx="11566482" cy="1325563"/>
          </a:xfrm>
        </p:spPr>
        <p:txBody>
          <a:bodyPr/>
          <a:lstStyle/>
          <a:p>
            <a:r>
              <a:rPr lang="id-ID" dirty="0"/>
              <a:t>Arsitektur Transformasi Digital di </a:t>
            </a:r>
            <a:r>
              <a:rPr lang="id-ID" dirty="0" err="1"/>
              <a:t>Smart</a:t>
            </a:r>
            <a:r>
              <a:rPr lang="id-ID" dirty="0"/>
              <a:t> </a:t>
            </a:r>
            <a:r>
              <a:rPr lang="id-ID" dirty="0" err="1"/>
              <a:t>Economy</a:t>
            </a:r>
            <a:r>
              <a:rPr lang="id-ID" dirty="0"/>
              <a:t> ?</a:t>
            </a:r>
          </a:p>
        </p:txBody>
      </p:sp>
      <p:sp>
        <p:nvSpPr>
          <p:cNvPr id="4" name="Tampungan Tanggal 3">
            <a:extLst>
              <a:ext uri="{FF2B5EF4-FFF2-40B4-BE49-F238E27FC236}">
                <a16:creationId xmlns:a16="http://schemas.microsoft.com/office/drawing/2014/main" id="{38077C61-7193-2FD8-CEF1-FFA0097BB157}"/>
              </a:ext>
            </a:extLst>
          </p:cNvPr>
          <p:cNvSpPr>
            <a:spLocks noGrp="1"/>
          </p:cNvSpPr>
          <p:nvPr>
            <p:ph type="dt" sz="half" idx="10"/>
          </p:nvPr>
        </p:nvSpPr>
        <p:spPr/>
        <p:txBody>
          <a:bodyPr/>
          <a:lstStyle/>
          <a:p>
            <a:fld id="{9D77A1AB-9A79-E045-80C1-CF036F3FC355}" type="datetime1">
              <a:rPr lang="id-ID" smtClean="0"/>
              <a:t>13/06/23</a:t>
            </a:fld>
            <a:endParaRPr lang="id-ID"/>
          </a:p>
        </p:txBody>
      </p:sp>
      <p:sp>
        <p:nvSpPr>
          <p:cNvPr id="5" name="Tampungan Kaki 4">
            <a:extLst>
              <a:ext uri="{FF2B5EF4-FFF2-40B4-BE49-F238E27FC236}">
                <a16:creationId xmlns:a16="http://schemas.microsoft.com/office/drawing/2014/main" id="{4333ABAD-66BB-08E9-C406-0565F34A79B7}"/>
              </a:ext>
            </a:extLst>
          </p:cNvPr>
          <p:cNvSpPr>
            <a:spLocks noGrp="1"/>
          </p:cNvSpPr>
          <p:nvPr>
            <p:ph type="ftr" sz="quarter" idx="11"/>
          </p:nvPr>
        </p:nvSpPr>
        <p:spPr/>
        <p:txBody>
          <a:bodyPr/>
          <a:lstStyle/>
          <a:p>
            <a:r>
              <a:rPr lang="id-ID"/>
              <a:t>Dr. Ir. Endroyono, DEA [Head of ICTR ITS]</a:t>
            </a:r>
          </a:p>
        </p:txBody>
      </p:sp>
      <p:grpSp>
        <p:nvGrpSpPr>
          <p:cNvPr id="24" name="Grup 23">
            <a:extLst>
              <a:ext uri="{FF2B5EF4-FFF2-40B4-BE49-F238E27FC236}">
                <a16:creationId xmlns:a16="http://schemas.microsoft.com/office/drawing/2014/main" id="{22ABCCF7-3D47-F71F-4CB6-8655D6988396}"/>
              </a:ext>
            </a:extLst>
          </p:cNvPr>
          <p:cNvGrpSpPr/>
          <p:nvPr/>
        </p:nvGrpSpPr>
        <p:grpSpPr>
          <a:xfrm>
            <a:off x="628231" y="1216133"/>
            <a:ext cx="11106573" cy="4786694"/>
            <a:chOff x="628231" y="1216133"/>
            <a:chExt cx="11106573" cy="4786694"/>
          </a:xfrm>
        </p:grpSpPr>
        <p:grpSp>
          <p:nvGrpSpPr>
            <p:cNvPr id="19" name="Grup 18">
              <a:extLst>
                <a:ext uri="{FF2B5EF4-FFF2-40B4-BE49-F238E27FC236}">
                  <a16:creationId xmlns:a16="http://schemas.microsoft.com/office/drawing/2014/main" id="{EDEE8A2D-A207-59F6-06F9-ED5CA4B95A97}"/>
                </a:ext>
              </a:extLst>
            </p:cNvPr>
            <p:cNvGrpSpPr/>
            <p:nvPr/>
          </p:nvGrpSpPr>
          <p:grpSpPr>
            <a:xfrm>
              <a:off x="628231" y="1438481"/>
              <a:ext cx="6207500" cy="2432295"/>
              <a:chOff x="909583" y="1661218"/>
              <a:chExt cx="6207500" cy="2432295"/>
            </a:xfrm>
          </p:grpSpPr>
          <p:grpSp>
            <p:nvGrpSpPr>
              <p:cNvPr id="17" name="Grup 16">
                <a:extLst>
                  <a:ext uri="{FF2B5EF4-FFF2-40B4-BE49-F238E27FC236}">
                    <a16:creationId xmlns:a16="http://schemas.microsoft.com/office/drawing/2014/main" id="{EBC9579A-4F61-4201-CBA4-B0F2B7206669}"/>
                  </a:ext>
                </a:extLst>
              </p:cNvPr>
              <p:cNvGrpSpPr/>
              <p:nvPr/>
            </p:nvGrpSpPr>
            <p:grpSpPr>
              <a:xfrm>
                <a:off x="995609" y="1661218"/>
                <a:ext cx="6121474" cy="2432295"/>
                <a:chOff x="995609" y="1661218"/>
                <a:chExt cx="6121474" cy="2432295"/>
              </a:xfrm>
            </p:grpSpPr>
            <p:grpSp>
              <p:nvGrpSpPr>
                <p:cNvPr id="12" name="Grup 11">
                  <a:extLst>
                    <a:ext uri="{FF2B5EF4-FFF2-40B4-BE49-F238E27FC236}">
                      <a16:creationId xmlns:a16="http://schemas.microsoft.com/office/drawing/2014/main" id="{C99C8BC8-4A4B-A331-2692-FE408280B817}"/>
                    </a:ext>
                  </a:extLst>
                </p:cNvPr>
                <p:cNvGrpSpPr/>
                <p:nvPr/>
              </p:nvGrpSpPr>
              <p:grpSpPr>
                <a:xfrm>
                  <a:off x="995609" y="2097649"/>
                  <a:ext cx="5839834" cy="1995864"/>
                  <a:chOff x="1030778" y="3105834"/>
                  <a:chExt cx="5839834" cy="1995864"/>
                </a:xfrm>
              </p:grpSpPr>
              <p:sp>
                <p:nvSpPr>
                  <p:cNvPr id="8" name="Kotak Teks 7">
                    <a:extLst>
                      <a:ext uri="{FF2B5EF4-FFF2-40B4-BE49-F238E27FC236}">
                        <a16:creationId xmlns:a16="http://schemas.microsoft.com/office/drawing/2014/main" id="{29C0AB8C-D34D-6452-254F-38305DC72224}"/>
                      </a:ext>
                    </a:extLst>
                  </p:cNvPr>
                  <p:cNvSpPr txBox="1"/>
                  <p:nvPr/>
                </p:nvSpPr>
                <p:spPr>
                  <a:xfrm>
                    <a:off x="1030778" y="3105834"/>
                    <a:ext cx="989373" cy="646331"/>
                  </a:xfrm>
                  <a:prstGeom prst="rect">
                    <a:avLst/>
                  </a:prstGeom>
                  <a:solidFill>
                    <a:srgbClr val="FFC000"/>
                  </a:solidFill>
                </p:spPr>
                <p:txBody>
                  <a:bodyPr wrap="none" rtlCol="0">
                    <a:spAutoFit/>
                  </a:bodyPr>
                  <a:lstStyle/>
                  <a:p>
                    <a:pPr algn="ctr"/>
                    <a:r>
                      <a:rPr lang="id-ID" dirty="0"/>
                      <a:t>UMKM/ </a:t>
                    </a:r>
                  </a:p>
                  <a:p>
                    <a:pPr algn="ctr"/>
                    <a:r>
                      <a:rPr lang="id-ID" dirty="0"/>
                      <a:t>SME</a:t>
                    </a:r>
                  </a:p>
                </p:txBody>
              </p:sp>
              <p:sp>
                <p:nvSpPr>
                  <p:cNvPr id="9" name="Panah Kanan 8">
                    <a:extLst>
                      <a:ext uri="{FF2B5EF4-FFF2-40B4-BE49-F238E27FC236}">
                        <a16:creationId xmlns:a16="http://schemas.microsoft.com/office/drawing/2014/main" id="{9E54F800-B266-DE1F-3AA4-1FA3D179E847}"/>
                      </a:ext>
                    </a:extLst>
                  </p:cNvPr>
                  <p:cNvSpPr/>
                  <p:nvPr/>
                </p:nvSpPr>
                <p:spPr>
                  <a:xfrm>
                    <a:off x="2209800" y="3105834"/>
                    <a:ext cx="3229708" cy="6463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d-ID" dirty="0" err="1"/>
                      <a:t>Otomasi</a:t>
                    </a:r>
                    <a:r>
                      <a:rPr lang="id-ID" dirty="0"/>
                      <a:t> dan perbaikan proses</a:t>
                    </a:r>
                  </a:p>
                </p:txBody>
              </p:sp>
              <p:sp>
                <p:nvSpPr>
                  <p:cNvPr id="10" name="Kotak Teks 9">
                    <a:extLst>
                      <a:ext uri="{FF2B5EF4-FFF2-40B4-BE49-F238E27FC236}">
                        <a16:creationId xmlns:a16="http://schemas.microsoft.com/office/drawing/2014/main" id="{694F02A9-1BB1-6565-79B3-368F8CCBCF41}"/>
                      </a:ext>
                    </a:extLst>
                  </p:cNvPr>
                  <p:cNvSpPr txBox="1"/>
                  <p:nvPr/>
                </p:nvSpPr>
                <p:spPr>
                  <a:xfrm>
                    <a:off x="5568461" y="3244333"/>
                    <a:ext cx="1302151" cy="369332"/>
                  </a:xfrm>
                  <a:prstGeom prst="rect">
                    <a:avLst/>
                  </a:prstGeom>
                  <a:solidFill>
                    <a:srgbClr val="FFC000"/>
                  </a:solidFill>
                </p:spPr>
                <p:txBody>
                  <a:bodyPr wrap="none" rtlCol="0">
                    <a:spAutoFit/>
                  </a:bodyPr>
                  <a:lstStyle/>
                  <a:p>
                    <a:r>
                      <a:rPr lang="id-ID" dirty="0"/>
                      <a:t>Industry 4.0</a:t>
                    </a:r>
                  </a:p>
                </p:txBody>
              </p:sp>
              <p:sp>
                <p:nvSpPr>
                  <p:cNvPr id="11" name="Kotak Teks 10">
                    <a:extLst>
                      <a:ext uri="{FF2B5EF4-FFF2-40B4-BE49-F238E27FC236}">
                        <a16:creationId xmlns:a16="http://schemas.microsoft.com/office/drawing/2014/main" id="{1B8945C8-FAE0-A57D-98AB-2BF4CA32C159}"/>
                      </a:ext>
                    </a:extLst>
                  </p:cNvPr>
                  <p:cNvSpPr txBox="1"/>
                  <p:nvPr/>
                </p:nvSpPr>
                <p:spPr>
                  <a:xfrm>
                    <a:off x="2117804" y="3624370"/>
                    <a:ext cx="2983958" cy="1477328"/>
                  </a:xfrm>
                  <a:prstGeom prst="rect">
                    <a:avLst/>
                  </a:prstGeom>
                  <a:noFill/>
                </p:spPr>
                <p:txBody>
                  <a:bodyPr wrap="none" rtlCol="0">
                    <a:spAutoFit/>
                  </a:bodyPr>
                  <a:lstStyle/>
                  <a:p>
                    <a:pPr marL="285750" indent="-285750">
                      <a:buFont typeface="Arial" panose="020B0604020202020204" pitchFamily="34" charset="0"/>
                      <a:buChar char="•"/>
                    </a:pPr>
                    <a:r>
                      <a:rPr lang="id-ID" dirty="0" err="1"/>
                      <a:t>Minimalisasi</a:t>
                    </a:r>
                    <a:r>
                      <a:rPr lang="id-ID" dirty="0"/>
                      <a:t> tenaga kasar?</a:t>
                    </a:r>
                  </a:p>
                  <a:p>
                    <a:pPr marL="285750" indent="-285750">
                      <a:buFont typeface="Arial" panose="020B0604020202020204" pitchFamily="34" charset="0"/>
                      <a:buChar char="•"/>
                    </a:pPr>
                    <a:r>
                      <a:rPr lang="id-ID" dirty="0"/>
                      <a:t>Aspek edukasi?</a:t>
                    </a:r>
                  </a:p>
                  <a:p>
                    <a:pPr marL="285750" indent="-285750">
                      <a:buFont typeface="Arial" panose="020B0604020202020204" pitchFamily="34" charset="0"/>
                      <a:buChar char="•"/>
                    </a:pPr>
                    <a:r>
                      <a:rPr lang="id-ID" dirty="0"/>
                      <a:t>Aspek ekonomi?</a:t>
                    </a:r>
                  </a:p>
                  <a:p>
                    <a:pPr marL="285750" indent="-285750">
                      <a:buFont typeface="Arial" panose="020B0604020202020204" pitchFamily="34" charset="0"/>
                      <a:buChar char="•"/>
                    </a:pPr>
                    <a:r>
                      <a:rPr lang="id-ID" dirty="0"/>
                      <a:t>Perhitungan ROI </a:t>
                    </a:r>
                  </a:p>
                  <a:p>
                    <a:pPr marL="285750" indent="-285750">
                      <a:buFont typeface="Arial" panose="020B0604020202020204" pitchFamily="34" charset="0"/>
                      <a:buChar char="•"/>
                    </a:pPr>
                    <a:r>
                      <a:rPr lang="id-ID" dirty="0" err="1"/>
                      <a:t>dll</a:t>
                    </a:r>
                    <a:endParaRPr lang="id-ID" dirty="0"/>
                  </a:p>
                </p:txBody>
              </p:sp>
            </p:grpSp>
            <p:sp>
              <p:nvSpPr>
                <p:cNvPr id="15" name="Kotak Teks 14">
                  <a:extLst>
                    <a:ext uri="{FF2B5EF4-FFF2-40B4-BE49-F238E27FC236}">
                      <a16:creationId xmlns:a16="http://schemas.microsoft.com/office/drawing/2014/main" id="{AD687D8F-D1CE-BF0F-BA26-B2E1938724F5}"/>
                    </a:ext>
                  </a:extLst>
                </p:cNvPr>
                <p:cNvSpPr txBox="1"/>
                <p:nvPr/>
              </p:nvSpPr>
              <p:spPr>
                <a:xfrm>
                  <a:off x="5439508" y="2625968"/>
                  <a:ext cx="1677575" cy="923330"/>
                </a:xfrm>
                <a:prstGeom prst="rect">
                  <a:avLst/>
                </a:prstGeom>
                <a:noFill/>
              </p:spPr>
              <p:txBody>
                <a:bodyPr wrap="none" rtlCol="0">
                  <a:spAutoFit/>
                </a:bodyPr>
                <a:lstStyle/>
                <a:p>
                  <a:pPr marL="285750" indent="-285750">
                    <a:buFont typeface="Arial" panose="020B0604020202020204" pitchFamily="34" charset="0"/>
                    <a:buChar char="•"/>
                  </a:pPr>
                  <a:r>
                    <a:rPr lang="id-ID" sz="1800" dirty="0" err="1">
                      <a:effectLst/>
                      <a:latin typeface="FSBrabo"/>
                    </a:rPr>
                    <a:t>flexibility</a:t>
                  </a:r>
                  <a:r>
                    <a:rPr lang="id-ID" sz="1800" dirty="0">
                      <a:effectLst/>
                      <a:latin typeface="FSBrabo"/>
                    </a:rPr>
                    <a:t>, </a:t>
                  </a:r>
                </a:p>
                <a:p>
                  <a:pPr marL="285750" indent="-285750">
                    <a:buFont typeface="Arial" panose="020B0604020202020204" pitchFamily="34" charset="0"/>
                    <a:buChar char="•"/>
                  </a:pPr>
                  <a:r>
                    <a:rPr lang="id-ID" sz="1800" dirty="0" err="1">
                      <a:effectLst/>
                      <a:latin typeface="FSBrabo"/>
                    </a:rPr>
                    <a:t>adaptability</a:t>
                  </a:r>
                  <a:r>
                    <a:rPr lang="id-ID" sz="1800" dirty="0">
                      <a:effectLst/>
                      <a:latin typeface="FSBrabo"/>
                    </a:rPr>
                    <a:t>, </a:t>
                  </a:r>
                </a:p>
                <a:p>
                  <a:pPr marL="285750" indent="-285750">
                    <a:buFont typeface="Arial" panose="020B0604020202020204" pitchFamily="34" charset="0"/>
                    <a:buChar char="•"/>
                  </a:pPr>
                  <a:r>
                    <a:rPr lang="id-ID" sz="1800" dirty="0" err="1">
                      <a:effectLst/>
                      <a:latin typeface="FSBrabo"/>
                    </a:rPr>
                    <a:t>agility</a:t>
                  </a:r>
                  <a:r>
                    <a:rPr lang="id-ID" sz="1800" dirty="0">
                      <a:effectLst/>
                      <a:latin typeface="FSBrabo"/>
                    </a:rPr>
                    <a:t> </a:t>
                  </a:r>
                  <a:endParaRPr lang="id-ID" dirty="0"/>
                </a:p>
              </p:txBody>
            </p:sp>
            <p:sp>
              <p:nvSpPr>
                <p:cNvPr id="16" name="Kotak Teks 15">
                  <a:extLst>
                    <a:ext uri="{FF2B5EF4-FFF2-40B4-BE49-F238E27FC236}">
                      <a16:creationId xmlns:a16="http://schemas.microsoft.com/office/drawing/2014/main" id="{6BDD158D-D143-D7D1-DF26-13BFD9935728}"/>
                    </a:ext>
                  </a:extLst>
                </p:cNvPr>
                <p:cNvSpPr txBox="1"/>
                <p:nvPr/>
              </p:nvSpPr>
              <p:spPr>
                <a:xfrm>
                  <a:off x="2104293" y="1661218"/>
                  <a:ext cx="3009927" cy="646331"/>
                </a:xfrm>
                <a:prstGeom prst="rect">
                  <a:avLst/>
                </a:prstGeom>
                <a:noFill/>
              </p:spPr>
              <p:txBody>
                <a:bodyPr wrap="none" rtlCol="0">
                  <a:spAutoFit/>
                </a:bodyPr>
                <a:lstStyle/>
                <a:p>
                  <a:pPr marL="285750" indent="-285750">
                    <a:buFont typeface="Arial" panose="020B0604020202020204" pitchFamily="34" charset="0"/>
                    <a:buChar char="•"/>
                  </a:pPr>
                  <a:r>
                    <a:rPr lang="id-ID" dirty="0"/>
                    <a:t>Manufacturing </a:t>
                  </a:r>
                  <a:r>
                    <a:rPr lang="id-ID" dirty="0" err="1"/>
                    <a:t>automation</a:t>
                  </a:r>
                  <a:endParaRPr lang="id-ID" dirty="0"/>
                </a:p>
                <a:p>
                  <a:pPr marL="285750" indent="-285750">
                    <a:buFont typeface="Arial" panose="020B0604020202020204" pitchFamily="34" charset="0"/>
                    <a:buChar char="•"/>
                  </a:pPr>
                  <a:r>
                    <a:rPr lang="id-ID" dirty="0" err="1"/>
                    <a:t>Smart</a:t>
                  </a:r>
                  <a:r>
                    <a:rPr lang="id-ID" dirty="0"/>
                    <a:t> </a:t>
                  </a:r>
                  <a:r>
                    <a:rPr lang="id-ID" dirty="0" err="1"/>
                    <a:t>factory</a:t>
                  </a:r>
                  <a:endParaRPr lang="id-ID" dirty="0"/>
                </a:p>
              </p:txBody>
            </p:sp>
          </p:grpSp>
          <p:sp>
            <p:nvSpPr>
              <p:cNvPr id="18" name="Kotak Teks 17">
                <a:extLst>
                  <a:ext uri="{FF2B5EF4-FFF2-40B4-BE49-F238E27FC236}">
                    <a16:creationId xmlns:a16="http://schemas.microsoft.com/office/drawing/2014/main" id="{BF152238-956F-2905-B023-2B2379D37CDA}"/>
                  </a:ext>
                </a:extLst>
              </p:cNvPr>
              <p:cNvSpPr txBox="1"/>
              <p:nvPr/>
            </p:nvSpPr>
            <p:spPr>
              <a:xfrm>
                <a:off x="909583" y="2743980"/>
                <a:ext cx="1093313" cy="923330"/>
              </a:xfrm>
              <a:prstGeom prst="rect">
                <a:avLst/>
              </a:prstGeom>
              <a:noFill/>
            </p:spPr>
            <p:txBody>
              <a:bodyPr wrap="none" rtlCol="0">
                <a:spAutoFit/>
              </a:bodyPr>
              <a:lstStyle/>
              <a:p>
                <a:pPr marL="285750" indent="-285750">
                  <a:buFont typeface="Arial" panose="020B0604020202020204" pitchFamily="34" charset="0"/>
                  <a:buChar char="•"/>
                </a:pPr>
                <a:r>
                  <a:rPr lang="id-ID" dirty="0"/>
                  <a:t>Mesin</a:t>
                </a:r>
              </a:p>
              <a:p>
                <a:pPr marL="285750" indent="-285750">
                  <a:buFont typeface="Arial" panose="020B0604020202020204" pitchFamily="34" charset="0"/>
                  <a:buChar char="•"/>
                </a:pPr>
                <a:r>
                  <a:rPr lang="id-ID" dirty="0"/>
                  <a:t>Orang</a:t>
                </a:r>
              </a:p>
              <a:p>
                <a:pPr marL="285750" indent="-285750">
                  <a:buFont typeface="Arial" panose="020B0604020202020204" pitchFamily="34" charset="0"/>
                  <a:buChar char="•"/>
                </a:pPr>
                <a:r>
                  <a:rPr lang="id-ID" dirty="0"/>
                  <a:t>Sistem</a:t>
                </a:r>
              </a:p>
            </p:txBody>
          </p:sp>
        </p:grpSp>
        <p:sp>
          <p:nvSpPr>
            <p:cNvPr id="20" name="Kotak Teks 19">
              <a:extLst>
                <a:ext uri="{FF2B5EF4-FFF2-40B4-BE49-F238E27FC236}">
                  <a16:creationId xmlns:a16="http://schemas.microsoft.com/office/drawing/2014/main" id="{3229719E-5D69-49A5-CF74-E1DC3173000A}"/>
                </a:ext>
              </a:extLst>
            </p:cNvPr>
            <p:cNvSpPr txBox="1"/>
            <p:nvPr/>
          </p:nvSpPr>
          <p:spPr>
            <a:xfrm>
              <a:off x="714256" y="4248501"/>
              <a:ext cx="4537684" cy="1754326"/>
            </a:xfrm>
            <a:prstGeom prst="rect">
              <a:avLst/>
            </a:prstGeom>
            <a:solidFill>
              <a:srgbClr val="FFC000"/>
            </a:solidFill>
          </p:spPr>
          <p:txBody>
            <a:bodyPr wrap="square" rtlCol="0">
              <a:spAutoFit/>
            </a:bodyPr>
            <a:lstStyle/>
            <a:p>
              <a:r>
                <a:rPr lang="id-ID" sz="1800" dirty="0">
                  <a:effectLst/>
                  <a:latin typeface="FSBrabo"/>
                </a:rPr>
                <a:t>Perlu Perubahan Visi yang </a:t>
              </a:r>
              <a:r>
                <a:rPr lang="id-ID" sz="1800" dirty="0" err="1">
                  <a:effectLst/>
                  <a:latin typeface="FSBrabo"/>
                </a:rPr>
                <a:t>Disruptive</a:t>
              </a:r>
              <a:r>
                <a:rPr lang="id-ID" sz="1800" dirty="0">
                  <a:effectLst/>
                  <a:latin typeface="FSBrabo"/>
                </a:rPr>
                <a:t>, dan bukan hanya memikirkan investasi:</a:t>
              </a:r>
            </a:p>
            <a:p>
              <a:pPr marL="285750" indent="-285750">
                <a:buFont typeface="Arial" panose="020B0604020202020204" pitchFamily="34" charset="0"/>
                <a:buChar char="•"/>
              </a:pPr>
              <a:r>
                <a:rPr lang="id-ID" dirty="0">
                  <a:latin typeface="FSBrabo"/>
                </a:rPr>
                <a:t>Perangkat/ </a:t>
              </a:r>
              <a:r>
                <a:rPr lang="id-ID" sz="1800" dirty="0" err="1">
                  <a:effectLst/>
                  <a:latin typeface="FSBrabo"/>
                </a:rPr>
                <a:t>equipment</a:t>
              </a:r>
              <a:r>
                <a:rPr lang="id-ID" sz="1800" dirty="0">
                  <a:effectLst/>
                  <a:latin typeface="FSBrabo"/>
                </a:rPr>
                <a:t>, </a:t>
              </a:r>
            </a:p>
            <a:p>
              <a:pPr marL="285750" indent="-285750">
                <a:buFont typeface="Arial" panose="020B0604020202020204" pitchFamily="34" charset="0"/>
                <a:buChar char="•"/>
              </a:pPr>
              <a:r>
                <a:rPr lang="id-ID" dirty="0">
                  <a:latin typeface="FSBrabo"/>
                </a:rPr>
                <a:t>Mesin (</a:t>
              </a:r>
              <a:r>
                <a:rPr lang="id-ID" sz="1800" dirty="0" err="1">
                  <a:effectLst/>
                  <a:latin typeface="FSBrabo"/>
                </a:rPr>
                <a:t>machinery</a:t>
              </a:r>
              <a:r>
                <a:rPr lang="id-ID" sz="1800" dirty="0">
                  <a:effectLst/>
                  <a:latin typeface="FSBrabo"/>
                </a:rPr>
                <a:t>), </a:t>
              </a:r>
            </a:p>
            <a:p>
              <a:pPr marL="285750" indent="-285750">
                <a:buFont typeface="Arial" panose="020B0604020202020204" pitchFamily="34" charset="0"/>
                <a:buChar char="•"/>
              </a:pPr>
              <a:r>
                <a:rPr lang="id-ID" dirty="0" err="1">
                  <a:latin typeface="FSBrabo"/>
                </a:rPr>
                <a:t>S</a:t>
              </a:r>
              <a:r>
                <a:rPr lang="id-ID" sz="1800" dirty="0" err="1">
                  <a:effectLst/>
                  <a:latin typeface="FSBrabo"/>
                </a:rPr>
                <a:t>oftware</a:t>
              </a:r>
              <a:r>
                <a:rPr lang="id-ID" sz="1800" dirty="0">
                  <a:effectLst/>
                  <a:latin typeface="FSBrabo"/>
                </a:rPr>
                <a:t>, </a:t>
              </a:r>
              <a:r>
                <a:rPr lang="id-ID" sz="1800" dirty="0" err="1">
                  <a:effectLst/>
                  <a:latin typeface="FSBrabo"/>
                </a:rPr>
                <a:t>hardware</a:t>
              </a:r>
              <a:r>
                <a:rPr lang="id-ID" sz="1800" dirty="0">
                  <a:effectLst/>
                  <a:latin typeface="FSBrabo"/>
                </a:rPr>
                <a:t>, </a:t>
              </a:r>
              <a:r>
                <a:rPr lang="id-ID" sz="1800" dirty="0" err="1">
                  <a:effectLst/>
                  <a:latin typeface="FSBrabo"/>
                </a:rPr>
                <a:t>robots</a:t>
              </a:r>
              <a:r>
                <a:rPr lang="id-ID" sz="1800" dirty="0">
                  <a:effectLst/>
                  <a:latin typeface="FSBrabo"/>
                </a:rPr>
                <a:t>, </a:t>
              </a:r>
            </a:p>
            <a:p>
              <a:pPr marL="285750" indent="-285750">
                <a:buFont typeface="Arial" panose="020B0604020202020204" pitchFamily="34" charset="0"/>
                <a:buChar char="•"/>
              </a:pPr>
              <a:r>
                <a:rPr lang="id-ID" sz="1800" dirty="0" err="1">
                  <a:effectLst/>
                  <a:latin typeface="FSBrabo"/>
                </a:rPr>
                <a:t>education</a:t>
              </a:r>
              <a:r>
                <a:rPr lang="id-ID" sz="1800" dirty="0">
                  <a:effectLst/>
                  <a:latin typeface="FSBrabo"/>
                </a:rPr>
                <a:t> </a:t>
              </a:r>
              <a:endParaRPr lang="id-ID" dirty="0"/>
            </a:p>
          </p:txBody>
        </p:sp>
        <p:sp>
          <p:nvSpPr>
            <p:cNvPr id="22" name="Kotak Teks 21">
              <a:extLst>
                <a:ext uri="{FF2B5EF4-FFF2-40B4-BE49-F238E27FC236}">
                  <a16:creationId xmlns:a16="http://schemas.microsoft.com/office/drawing/2014/main" id="{79284D2C-4DD9-D0E7-4F34-D93E33F62FE7}"/>
                </a:ext>
              </a:extLst>
            </p:cNvPr>
            <p:cNvSpPr txBox="1"/>
            <p:nvPr/>
          </p:nvSpPr>
          <p:spPr>
            <a:xfrm>
              <a:off x="7032802" y="1216133"/>
              <a:ext cx="4702002" cy="3693319"/>
            </a:xfrm>
            <a:prstGeom prst="rect">
              <a:avLst/>
            </a:prstGeom>
            <a:solidFill>
              <a:srgbClr val="FFC000"/>
            </a:solidFill>
          </p:spPr>
          <p:txBody>
            <a:bodyPr wrap="square" rtlCol="0">
              <a:spAutoFit/>
            </a:bodyPr>
            <a:lstStyle/>
            <a:p>
              <a:r>
                <a:rPr lang="id-ID" b="1" dirty="0"/>
                <a:t>Contoh 8 tahap migrasi ke digital</a:t>
              </a:r>
            </a:p>
            <a:p>
              <a:r>
                <a:rPr lang="id-ID" b="1" dirty="0"/>
                <a:t>[John Paul </a:t>
              </a:r>
              <a:r>
                <a:rPr lang="id-ID" b="1" dirty="0" err="1"/>
                <a:t>Cotter</a:t>
              </a:r>
              <a:r>
                <a:rPr lang="id-ID" b="1" dirty="0"/>
                <a:t>]</a:t>
              </a:r>
            </a:p>
            <a:p>
              <a:pPr marL="342900" indent="-342900">
                <a:buFont typeface="+mj-lt"/>
                <a:buAutoNum type="arabicPeriod"/>
              </a:pPr>
              <a:r>
                <a:rPr lang="id-ID" dirty="0"/>
                <a:t>Sepakat perlu migrasi (urgensi) ke digital</a:t>
              </a:r>
            </a:p>
            <a:p>
              <a:pPr marL="342900" indent="-342900">
                <a:buFont typeface="+mj-lt"/>
                <a:buAutoNum type="arabicPeriod"/>
              </a:pPr>
              <a:r>
                <a:rPr lang="id-ID" dirty="0"/>
                <a:t>Melakukan kemitraan para </a:t>
              </a:r>
              <a:r>
                <a:rPr lang="id-ID" dirty="0" err="1"/>
                <a:t>fihak</a:t>
              </a:r>
              <a:endParaRPr lang="id-ID" dirty="0"/>
            </a:p>
            <a:p>
              <a:pPr marL="342900" indent="-342900">
                <a:buFont typeface="+mj-lt"/>
                <a:buAutoNum type="arabicPeriod"/>
              </a:pPr>
              <a:r>
                <a:rPr lang="id-ID" dirty="0"/>
                <a:t>Mengkomunikasikan VISI</a:t>
              </a:r>
            </a:p>
            <a:p>
              <a:pPr marL="342900" indent="-342900">
                <a:buFont typeface="+mj-lt"/>
                <a:buAutoNum type="arabicPeriod"/>
              </a:pPr>
              <a:r>
                <a:rPr lang="id-ID" dirty="0"/>
                <a:t>Identifikasi dan menyisihkan penghalang</a:t>
              </a:r>
            </a:p>
            <a:p>
              <a:pPr marL="342900" indent="-342900">
                <a:buFont typeface="+mj-lt"/>
                <a:buAutoNum type="arabicPeriod"/>
              </a:pPr>
              <a:r>
                <a:rPr lang="id-ID" dirty="0" err="1"/>
                <a:t>Menyaturan</a:t>
              </a:r>
              <a:r>
                <a:rPr lang="id-ID" dirty="0"/>
                <a:t> potensi dan mendistribusikan wewenang</a:t>
              </a:r>
            </a:p>
            <a:p>
              <a:pPr marL="342900" indent="-342900">
                <a:buFont typeface="+mj-lt"/>
                <a:buAutoNum type="arabicPeriod"/>
              </a:pPr>
              <a:r>
                <a:rPr lang="id-ID" dirty="0"/>
                <a:t>Menghasilkan “</a:t>
              </a:r>
              <a:r>
                <a:rPr lang="id-ID" dirty="0" err="1"/>
                <a:t>list</a:t>
              </a:r>
              <a:r>
                <a:rPr lang="id-ID" dirty="0"/>
                <a:t>” keberhasilan jangka pendek</a:t>
              </a:r>
            </a:p>
            <a:p>
              <a:pPr marL="342900" indent="-342900">
                <a:buFont typeface="+mj-lt"/>
                <a:buAutoNum type="arabicPeriod"/>
              </a:pPr>
              <a:r>
                <a:rPr lang="id-ID" dirty="0"/>
                <a:t>Memperdalam perubahan yang harus signifikan</a:t>
              </a:r>
            </a:p>
            <a:p>
              <a:pPr marL="342900" indent="-342900">
                <a:buFont typeface="+mj-lt"/>
                <a:buAutoNum type="arabicPeriod"/>
              </a:pPr>
              <a:r>
                <a:rPr lang="id-ID" dirty="0"/>
                <a:t>Melakukan transformasi institusi</a:t>
              </a:r>
            </a:p>
          </p:txBody>
        </p:sp>
        <p:sp>
          <p:nvSpPr>
            <p:cNvPr id="23" name="Kotak Teks 22">
              <a:extLst>
                <a:ext uri="{FF2B5EF4-FFF2-40B4-BE49-F238E27FC236}">
                  <a16:creationId xmlns:a16="http://schemas.microsoft.com/office/drawing/2014/main" id="{980A601A-3D59-3C89-98EC-2FBF24E59C98}"/>
                </a:ext>
              </a:extLst>
            </p:cNvPr>
            <p:cNvSpPr txBox="1"/>
            <p:nvPr/>
          </p:nvSpPr>
          <p:spPr>
            <a:xfrm>
              <a:off x="5380894" y="5057848"/>
              <a:ext cx="6353910" cy="923330"/>
            </a:xfrm>
            <a:prstGeom prst="rect">
              <a:avLst/>
            </a:prstGeom>
            <a:solidFill>
              <a:srgbClr val="FFC000"/>
            </a:solidFill>
          </p:spPr>
          <p:txBody>
            <a:bodyPr wrap="square" rtlCol="0">
              <a:spAutoFit/>
            </a:bodyPr>
            <a:lstStyle/>
            <a:p>
              <a:r>
                <a:rPr lang="id-ID" dirty="0"/>
                <a:t>Aspek interkoneksi, produksi yang memanfaatkan kecerdasan buatan akan merupakan hal baru baru yang bisa dilakukan setelah semuanya </a:t>
              </a:r>
              <a:r>
                <a:rPr lang="id-ID" dirty="0" err="1"/>
                <a:t>difahami</a:t>
              </a:r>
              <a:r>
                <a:rPr lang="id-ID" dirty="0"/>
                <a:t> </a:t>
              </a:r>
            </a:p>
          </p:txBody>
        </p:sp>
      </p:grpSp>
      <p:sp>
        <p:nvSpPr>
          <p:cNvPr id="25" name="Kotak Teks 24">
            <a:extLst>
              <a:ext uri="{FF2B5EF4-FFF2-40B4-BE49-F238E27FC236}">
                <a16:creationId xmlns:a16="http://schemas.microsoft.com/office/drawing/2014/main" id="{8C20278A-A5AD-202D-E7B0-BDD4F6B76912}"/>
              </a:ext>
            </a:extLst>
          </p:cNvPr>
          <p:cNvSpPr txBox="1"/>
          <p:nvPr/>
        </p:nvSpPr>
        <p:spPr>
          <a:xfrm>
            <a:off x="5380894" y="3417905"/>
            <a:ext cx="1482019" cy="1477328"/>
          </a:xfrm>
          <a:prstGeom prst="rect">
            <a:avLst/>
          </a:prstGeom>
          <a:solidFill>
            <a:srgbClr val="FFC000"/>
          </a:solidFill>
        </p:spPr>
        <p:txBody>
          <a:bodyPr wrap="square" rtlCol="0">
            <a:spAutoFit/>
          </a:bodyPr>
          <a:lstStyle/>
          <a:p>
            <a:pPr marL="285750" indent="-285750">
              <a:buFont typeface="Arial" panose="020B0604020202020204" pitchFamily="34" charset="0"/>
              <a:buChar char="•"/>
            </a:pPr>
            <a:r>
              <a:rPr lang="id-ID" dirty="0"/>
              <a:t>ROI</a:t>
            </a:r>
          </a:p>
          <a:p>
            <a:pPr marL="285750" indent="-285750">
              <a:buFont typeface="Arial" panose="020B0604020202020204" pitchFamily="34" charset="0"/>
              <a:buChar char="•"/>
            </a:pPr>
            <a:r>
              <a:rPr lang="id-ID" dirty="0"/>
              <a:t>TAX</a:t>
            </a:r>
          </a:p>
          <a:p>
            <a:pPr marL="285750" indent="-285750">
              <a:buFont typeface="Arial" panose="020B0604020202020204" pitchFamily="34" charset="0"/>
              <a:buChar char="•"/>
            </a:pPr>
            <a:r>
              <a:rPr lang="id-ID" dirty="0"/>
              <a:t>STANDARD</a:t>
            </a:r>
          </a:p>
          <a:p>
            <a:pPr marL="285750" indent="-285750">
              <a:buFont typeface="Arial" panose="020B0604020202020204" pitchFamily="34" charset="0"/>
              <a:buChar char="•"/>
            </a:pPr>
            <a:r>
              <a:rPr lang="id-ID" dirty="0" err="1"/>
              <a:t>Circular</a:t>
            </a:r>
            <a:r>
              <a:rPr lang="id-ID" dirty="0"/>
              <a:t> </a:t>
            </a:r>
            <a:r>
              <a:rPr lang="id-ID" dirty="0" err="1"/>
              <a:t>economy</a:t>
            </a:r>
            <a:endParaRPr lang="id-ID" dirty="0"/>
          </a:p>
        </p:txBody>
      </p:sp>
      <p:sp>
        <p:nvSpPr>
          <p:cNvPr id="2" name="Kotak Teks 1">
            <a:extLst>
              <a:ext uri="{FF2B5EF4-FFF2-40B4-BE49-F238E27FC236}">
                <a16:creationId xmlns:a16="http://schemas.microsoft.com/office/drawing/2014/main" id="{CB4B5007-D3A4-8CA1-69E6-E6E3E6D7EBF8}"/>
              </a:ext>
            </a:extLst>
          </p:cNvPr>
          <p:cNvSpPr txBox="1"/>
          <p:nvPr/>
        </p:nvSpPr>
        <p:spPr>
          <a:xfrm>
            <a:off x="457196" y="1023477"/>
            <a:ext cx="5159746" cy="369332"/>
          </a:xfrm>
          <a:prstGeom prst="rect">
            <a:avLst/>
          </a:prstGeom>
          <a:noFill/>
        </p:spPr>
        <p:txBody>
          <a:bodyPr wrap="none" rtlCol="0">
            <a:spAutoFit/>
          </a:bodyPr>
          <a:lstStyle/>
          <a:p>
            <a:r>
              <a:rPr lang="id-ID" dirty="0">
                <a:solidFill>
                  <a:srgbClr val="FF0000"/>
                </a:solidFill>
              </a:rPr>
              <a:t>[Harus </a:t>
            </a:r>
            <a:r>
              <a:rPr lang="id-ID" dirty="0" err="1">
                <a:solidFill>
                  <a:srgbClr val="FF0000"/>
                </a:solidFill>
              </a:rPr>
              <a:t>faham</a:t>
            </a:r>
            <a:r>
              <a:rPr lang="id-ID" dirty="0">
                <a:solidFill>
                  <a:srgbClr val="FF0000"/>
                </a:solidFill>
              </a:rPr>
              <a:t> </a:t>
            </a:r>
            <a:r>
              <a:rPr lang="id-ID" dirty="0" err="1">
                <a:solidFill>
                  <a:srgbClr val="FF0000"/>
                </a:solidFill>
              </a:rPr>
              <a:t>Taxonomi</a:t>
            </a:r>
            <a:r>
              <a:rPr lang="id-ID" dirty="0">
                <a:solidFill>
                  <a:srgbClr val="FF0000"/>
                </a:solidFill>
              </a:rPr>
              <a:t> bidang yang sedang dibahas]</a:t>
            </a:r>
          </a:p>
        </p:txBody>
      </p:sp>
    </p:spTree>
    <p:extLst>
      <p:ext uri="{BB962C8B-B14F-4D97-AF65-F5344CB8AC3E}">
        <p14:creationId xmlns:p14="http://schemas.microsoft.com/office/powerpoint/2010/main" val="694305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Judul 2">
            <a:extLst>
              <a:ext uri="{FF2B5EF4-FFF2-40B4-BE49-F238E27FC236}">
                <a16:creationId xmlns:a16="http://schemas.microsoft.com/office/drawing/2014/main" id="{386DA64B-82A9-C1BB-3AD1-D1808B01D905}"/>
              </a:ext>
            </a:extLst>
          </p:cNvPr>
          <p:cNvSpPr>
            <a:spLocks noGrp="1"/>
          </p:cNvSpPr>
          <p:nvPr>
            <p:ph type="title"/>
          </p:nvPr>
        </p:nvSpPr>
        <p:spPr>
          <a:xfrm>
            <a:off x="838200" y="474063"/>
            <a:ext cx="10515600" cy="1133499"/>
          </a:xfrm>
        </p:spPr>
        <p:txBody>
          <a:bodyPr vert="horz" lIns="91440" tIns="45720" rIns="91440" bIns="45720" rtlCol="0" anchor="ctr">
            <a:normAutofit/>
          </a:bodyPr>
          <a:lstStyle/>
          <a:p>
            <a:r>
              <a:rPr lang="en-US" sz="5200" kern="1200" dirty="0" err="1">
                <a:solidFill>
                  <a:schemeClr val="tx1"/>
                </a:solidFill>
                <a:latin typeface="+mj-lt"/>
                <a:ea typeface="+mj-ea"/>
                <a:cs typeface="+mj-cs"/>
              </a:rPr>
              <a:t>Diskusi</a:t>
            </a:r>
            <a:r>
              <a:rPr lang="en-US" sz="5200" kern="1200" dirty="0">
                <a:solidFill>
                  <a:schemeClr val="tx1"/>
                </a:solidFill>
                <a:latin typeface="+mj-lt"/>
                <a:ea typeface="+mj-ea"/>
                <a:cs typeface="+mj-cs"/>
              </a:rPr>
              <a:t> (1)</a:t>
            </a:r>
          </a:p>
        </p:txBody>
      </p:sp>
      <p:sp>
        <p:nvSpPr>
          <p:cNvPr id="6" name="Tampungan Konten 5">
            <a:extLst>
              <a:ext uri="{FF2B5EF4-FFF2-40B4-BE49-F238E27FC236}">
                <a16:creationId xmlns:a16="http://schemas.microsoft.com/office/drawing/2014/main" id="{D1C9E54B-CA4F-454E-2C8B-2B3C094E1AC3}"/>
              </a:ext>
            </a:extLst>
          </p:cNvPr>
          <p:cNvSpPr>
            <a:spLocks noGrp="1"/>
          </p:cNvSpPr>
          <p:nvPr>
            <p:ph sz="half" idx="2"/>
          </p:nvPr>
        </p:nvSpPr>
        <p:spPr>
          <a:xfrm>
            <a:off x="6268677" y="1786787"/>
            <a:ext cx="5085123" cy="4270320"/>
          </a:xfrm>
        </p:spPr>
        <p:txBody>
          <a:bodyPr>
            <a:normAutofit fontScale="92500" lnSpcReduction="10000"/>
          </a:bodyPr>
          <a:lstStyle/>
          <a:p>
            <a:pPr marL="224028" indent="-224028" defTabSz="896112">
              <a:spcBef>
                <a:spcPts val="980"/>
              </a:spcBef>
            </a:pPr>
            <a:r>
              <a:rPr lang="id-ID" sz="2744" kern="1200" dirty="0">
                <a:solidFill>
                  <a:schemeClr val="tx1"/>
                </a:solidFill>
                <a:latin typeface="+mn-lt"/>
                <a:ea typeface="+mn-ea"/>
                <a:cs typeface="+mn-cs"/>
              </a:rPr>
              <a:t>Sebagian besar nilai SPBE hancur bahkan ketika masih berbicara arsitektur, dan .... </a:t>
            </a:r>
          </a:p>
          <a:p>
            <a:pPr marL="224028" indent="-224028" defTabSz="896112">
              <a:spcBef>
                <a:spcPts val="980"/>
              </a:spcBef>
            </a:pPr>
            <a:r>
              <a:rPr lang="id-ID" sz="2744" kern="1200" dirty="0">
                <a:solidFill>
                  <a:schemeClr val="tx1"/>
                </a:solidFill>
                <a:latin typeface="+mn-lt"/>
                <a:ea typeface="+mn-ea"/>
                <a:cs typeface="+mn-cs"/>
              </a:rPr>
              <a:t>Ketika kita melihat arsitektur sebagai “acuan”, seberapa jauhkan masing-masing kita memahami urgensi harmonisasi tiga aspek yang terdiri dari pemahaman proses bisnis digital, pemahaman </a:t>
            </a:r>
            <a:r>
              <a:rPr lang="id-ID" sz="2744" kern="1200" dirty="0" err="1">
                <a:solidFill>
                  <a:schemeClr val="tx1"/>
                </a:solidFill>
                <a:latin typeface="+mn-lt"/>
                <a:ea typeface="+mn-ea"/>
                <a:cs typeface="+mn-cs"/>
              </a:rPr>
              <a:t>standard</a:t>
            </a:r>
            <a:r>
              <a:rPr lang="id-ID" sz="2744" kern="1200" dirty="0">
                <a:solidFill>
                  <a:schemeClr val="tx1"/>
                </a:solidFill>
                <a:latin typeface="+mn-lt"/>
                <a:ea typeface="+mn-ea"/>
                <a:cs typeface="+mn-cs"/>
              </a:rPr>
              <a:t> dan regulasi dan pemahaman teknologi yang “tepat guna”, sebagai produk pemahaman 2 aspek sebelumnya? </a:t>
            </a:r>
            <a:endParaRPr lang="id-ID" dirty="0"/>
          </a:p>
        </p:txBody>
      </p:sp>
      <p:graphicFrame>
        <p:nvGraphicFramePr>
          <p:cNvPr id="7" name="Tampungan Konten 5">
            <a:extLst>
              <a:ext uri="{FF2B5EF4-FFF2-40B4-BE49-F238E27FC236}">
                <a16:creationId xmlns:a16="http://schemas.microsoft.com/office/drawing/2014/main" id="{6243DF55-A434-EB95-FF96-41EC1898D2BC}"/>
              </a:ext>
            </a:extLst>
          </p:cNvPr>
          <p:cNvGraphicFramePr>
            <a:graphicFrameLocks noGrp="1"/>
          </p:cNvGraphicFramePr>
          <p:nvPr>
            <p:ph sz="half" idx="1"/>
            <p:extLst>
              <p:ext uri="{D42A27DB-BD31-4B8C-83A1-F6EECF244321}">
                <p14:modId xmlns:p14="http://schemas.microsoft.com/office/powerpoint/2010/main" val="3312338478"/>
              </p:ext>
            </p:extLst>
          </p:nvPr>
        </p:nvGraphicFramePr>
        <p:xfrm>
          <a:off x="838200" y="1786787"/>
          <a:ext cx="5085123" cy="4270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Kotak Teks 7">
            <a:extLst>
              <a:ext uri="{FF2B5EF4-FFF2-40B4-BE49-F238E27FC236}">
                <a16:creationId xmlns:a16="http://schemas.microsoft.com/office/drawing/2014/main" id="{2CEB628D-D049-B0AF-9FB4-B927226815DA}"/>
              </a:ext>
            </a:extLst>
          </p:cNvPr>
          <p:cNvSpPr txBox="1"/>
          <p:nvPr/>
        </p:nvSpPr>
        <p:spPr>
          <a:xfrm>
            <a:off x="5469775" y="-1130531"/>
            <a:ext cx="934743" cy="646331"/>
          </a:xfrm>
          <a:prstGeom prst="rect">
            <a:avLst/>
          </a:prstGeom>
          <a:noFill/>
        </p:spPr>
        <p:txBody>
          <a:bodyPr wrap="none" rtlCol="0">
            <a:spAutoFit/>
          </a:bodyPr>
          <a:lstStyle/>
          <a:p>
            <a:r>
              <a:rPr lang="id-ID" dirty="0"/>
              <a:t>COBIT?</a:t>
            </a:r>
          </a:p>
          <a:p>
            <a:r>
              <a:rPr lang="id-ID" dirty="0"/>
              <a:t>TOGAF?</a:t>
            </a:r>
          </a:p>
        </p:txBody>
      </p:sp>
    </p:spTree>
    <p:extLst>
      <p:ext uri="{BB962C8B-B14F-4D97-AF65-F5344CB8AC3E}">
        <p14:creationId xmlns:p14="http://schemas.microsoft.com/office/powerpoint/2010/main" val="3240624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46EDFF56-DCEA-2008-C8AB-4C71624B13BB}"/>
              </a:ext>
            </a:extLst>
          </p:cNvPr>
          <p:cNvSpPr>
            <a:spLocks noGrp="1"/>
          </p:cNvSpPr>
          <p:nvPr>
            <p:ph type="title"/>
          </p:nvPr>
        </p:nvSpPr>
        <p:spPr/>
        <p:txBody>
          <a:bodyPr/>
          <a:lstStyle/>
          <a:p>
            <a:r>
              <a:rPr lang="id-ID" dirty="0"/>
              <a:t>Diskusi (2)</a:t>
            </a:r>
          </a:p>
        </p:txBody>
      </p:sp>
      <p:sp>
        <p:nvSpPr>
          <p:cNvPr id="4" name="Tampungan Konten 3">
            <a:extLst>
              <a:ext uri="{FF2B5EF4-FFF2-40B4-BE49-F238E27FC236}">
                <a16:creationId xmlns:a16="http://schemas.microsoft.com/office/drawing/2014/main" id="{9DF3681E-B8C6-314E-31AE-C204EE88D9D5}"/>
              </a:ext>
            </a:extLst>
          </p:cNvPr>
          <p:cNvSpPr>
            <a:spLocks noGrp="1"/>
          </p:cNvSpPr>
          <p:nvPr>
            <p:ph sz="half" idx="2"/>
          </p:nvPr>
        </p:nvSpPr>
        <p:spPr>
          <a:xfrm>
            <a:off x="4721629" y="1825625"/>
            <a:ext cx="6632171" cy="4351338"/>
          </a:xfrm>
        </p:spPr>
        <p:txBody>
          <a:bodyPr>
            <a:normAutofit fontScale="85000" lnSpcReduction="10000"/>
          </a:bodyPr>
          <a:lstStyle/>
          <a:p>
            <a:r>
              <a:rPr lang="id-ID" dirty="0"/>
              <a:t>Ketika diasumsikan kerangka kerja SMART CITY adalah pendekatan fisik yang paling jelas untuk merealisasikan SPBE, seberapa banyakkah kota yang ketika menyusun </a:t>
            </a:r>
            <a:r>
              <a:rPr lang="id-ID" b="1" dirty="0"/>
              <a:t>arsitektur SPBE </a:t>
            </a:r>
            <a:r>
              <a:rPr lang="id-ID" dirty="0"/>
              <a:t>mulai mengaitkan pilar-pilar </a:t>
            </a:r>
            <a:r>
              <a:rPr lang="id-ID" dirty="0" err="1"/>
              <a:t>smart-city</a:t>
            </a:r>
            <a:r>
              <a:rPr lang="id-ID" dirty="0"/>
              <a:t> secara </a:t>
            </a:r>
            <a:r>
              <a:rPr lang="id-ID" dirty="0" err="1"/>
              <a:t>explisit</a:t>
            </a:r>
            <a:r>
              <a:rPr lang="id-ID" dirty="0"/>
              <a:t> ?</a:t>
            </a:r>
          </a:p>
          <a:p>
            <a:r>
              <a:rPr lang="id-ID" dirty="0">
                <a:solidFill>
                  <a:srgbClr val="FF0000"/>
                </a:solidFill>
              </a:rPr>
              <a:t>Exo1</a:t>
            </a:r>
            <a:r>
              <a:rPr lang="id-ID" dirty="0"/>
              <a:t>, di </a:t>
            </a:r>
            <a:r>
              <a:rPr lang="id-ID" dirty="0" err="1"/>
              <a:t>smart</a:t>
            </a:r>
            <a:r>
              <a:rPr lang="id-ID" dirty="0"/>
              <a:t> </a:t>
            </a:r>
            <a:r>
              <a:rPr lang="id-ID" dirty="0" err="1"/>
              <a:t>governance</a:t>
            </a:r>
            <a:r>
              <a:rPr lang="id-ID" dirty="0"/>
              <a:t> sangat butuh detail bagaimana bisnis berbasis data dilakukan, dalam rangka mengoptimalkan layanan, melalui pembangunan berbagai aplikasi, yang butuh infrastruktur yang aman.</a:t>
            </a:r>
          </a:p>
          <a:p>
            <a:r>
              <a:rPr lang="id-ID" dirty="0">
                <a:solidFill>
                  <a:srgbClr val="FF0000"/>
                </a:solidFill>
              </a:rPr>
              <a:t>Exo2</a:t>
            </a:r>
            <a:r>
              <a:rPr lang="id-ID" dirty="0"/>
              <a:t>, di pilar yang lain juga butuh detail arsitektur yang </a:t>
            </a:r>
            <a:r>
              <a:rPr lang="id-ID" dirty="0" err="1"/>
              <a:t>explisit</a:t>
            </a:r>
            <a:r>
              <a:rPr lang="id-ID" dirty="0"/>
              <a:t>, agar prioritas transformasi digital bisa berjalan secara realistis ....</a:t>
            </a:r>
          </a:p>
        </p:txBody>
      </p:sp>
      <p:grpSp>
        <p:nvGrpSpPr>
          <p:cNvPr id="5" name="Grup 4">
            <a:extLst>
              <a:ext uri="{FF2B5EF4-FFF2-40B4-BE49-F238E27FC236}">
                <a16:creationId xmlns:a16="http://schemas.microsoft.com/office/drawing/2014/main" id="{D2F16AC6-5DD1-6E54-68BF-67A26EB99791}"/>
              </a:ext>
            </a:extLst>
          </p:cNvPr>
          <p:cNvGrpSpPr/>
          <p:nvPr/>
        </p:nvGrpSpPr>
        <p:grpSpPr>
          <a:xfrm>
            <a:off x="838200" y="1857200"/>
            <a:ext cx="3455764" cy="4288187"/>
            <a:chOff x="7277107" y="1657721"/>
            <a:chExt cx="3455764" cy="4288187"/>
          </a:xfrm>
        </p:grpSpPr>
        <p:pic>
          <p:nvPicPr>
            <p:cNvPr id="6" name="Picture 4">
              <a:extLst>
                <a:ext uri="{FF2B5EF4-FFF2-40B4-BE49-F238E27FC236}">
                  <a16:creationId xmlns:a16="http://schemas.microsoft.com/office/drawing/2014/main" id="{77EE6536-81B9-1891-C56D-8E11DBB066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7107" y="1657721"/>
              <a:ext cx="3455764" cy="1760867"/>
            </a:xfrm>
            <a:prstGeom prst="rect">
              <a:avLst/>
            </a:prstGeom>
          </p:spPr>
        </p:pic>
        <p:sp>
          <p:nvSpPr>
            <p:cNvPr id="7" name="TextBox 8">
              <a:extLst>
                <a:ext uri="{FF2B5EF4-FFF2-40B4-BE49-F238E27FC236}">
                  <a16:creationId xmlns:a16="http://schemas.microsoft.com/office/drawing/2014/main" id="{035CBABF-83A2-0286-FF7E-F974812FE3EF}"/>
                </a:ext>
              </a:extLst>
            </p:cNvPr>
            <p:cNvSpPr txBox="1"/>
            <p:nvPr/>
          </p:nvSpPr>
          <p:spPr>
            <a:xfrm>
              <a:off x="7658485" y="3483695"/>
              <a:ext cx="2932918" cy="2462213"/>
            </a:xfrm>
            <a:prstGeom prst="rect">
              <a:avLst/>
            </a:prstGeom>
            <a:noFill/>
          </p:spPr>
          <p:txBody>
            <a:bodyPr wrap="square" rtlCol="0">
              <a:spAutoFit/>
            </a:bodyPr>
            <a:lstStyle/>
            <a:p>
              <a:r>
                <a:rPr lang="id-ID" sz="1400" noProof="1"/>
                <a:t>Model 3</a:t>
              </a:r>
            </a:p>
            <a:p>
              <a:r>
                <a:rPr lang="id-ID" sz="1400" noProof="1"/>
                <a:t>“Smart-city Kominfo”</a:t>
              </a:r>
            </a:p>
            <a:p>
              <a:r>
                <a:rPr lang="id-ID" sz="1400" noProof="1"/>
                <a:t>[CityAsia.inc]</a:t>
              </a:r>
            </a:p>
            <a:p>
              <a:endParaRPr lang="id-ID" sz="1400" noProof="1"/>
            </a:p>
            <a:p>
              <a:r>
                <a:rPr lang="id-ID" sz="1400" noProof="1"/>
                <a:t>6 Pilar</a:t>
              </a:r>
            </a:p>
            <a:p>
              <a:pPr marL="285750" indent="-285750">
                <a:buFont typeface="Arial" charset="0"/>
                <a:buChar char="•"/>
              </a:pPr>
              <a:r>
                <a:rPr lang="id-ID" sz="1400" noProof="1"/>
                <a:t>Smart Governance</a:t>
              </a:r>
            </a:p>
            <a:p>
              <a:pPr marL="285750" indent="-285750">
                <a:buFont typeface="Arial" charset="0"/>
                <a:buChar char="•"/>
              </a:pPr>
              <a:r>
                <a:rPr lang="id-ID" sz="1400" noProof="1">
                  <a:solidFill>
                    <a:srgbClr val="FF0000"/>
                  </a:solidFill>
                </a:rPr>
                <a:t>Smart Branding</a:t>
              </a:r>
            </a:p>
            <a:p>
              <a:pPr marL="285750" indent="-285750">
                <a:buFont typeface="Arial" charset="0"/>
                <a:buChar char="•"/>
              </a:pPr>
              <a:r>
                <a:rPr lang="id-ID" sz="1400" noProof="1"/>
                <a:t>Smart Economy</a:t>
              </a:r>
            </a:p>
            <a:p>
              <a:pPr marL="285750" indent="-285750">
                <a:buFont typeface="Arial" charset="0"/>
                <a:buChar char="•"/>
              </a:pPr>
              <a:r>
                <a:rPr lang="id-ID" sz="1400" noProof="1"/>
                <a:t>Smart Living</a:t>
              </a:r>
            </a:p>
            <a:p>
              <a:pPr marL="285750" indent="-285750">
                <a:buFont typeface="Arial" charset="0"/>
                <a:buChar char="•"/>
              </a:pPr>
              <a:r>
                <a:rPr lang="id-ID" sz="1400" noProof="1">
                  <a:solidFill>
                    <a:srgbClr val="FF0000"/>
                  </a:solidFill>
                </a:rPr>
                <a:t>Smart Society</a:t>
              </a:r>
            </a:p>
            <a:p>
              <a:pPr marL="285750" indent="-285750">
                <a:buFont typeface="Arial" charset="0"/>
                <a:buChar char="•"/>
              </a:pPr>
              <a:r>
                <a:rPr lang="id-ID" sz="1400" noProof="1"/>
                <a:t>Smart Environment</a:t>
              </a:r>
            </a:p>
          </p:txBody>
        </p:sp>
      </p:grpSp>
    </p:spTree>
    <p:extLst>
      <p:ext uri="{BB962C8B-B14F-4D97-AF65-F5344CB8AC3E}">
        <p14:creationId xmlns:p14="http://schemas.microsoft.com/office/powerpoint/2010/main" val="3743100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F0E7B9C6-9B35-34A2-DEC0-31904EF6E548}"/>
              </a:ext>
            </a:extLst>
          </p:cNvPr>
          <p:cNvSpPr>
            <a:spLocks noGrp="1"/>
          </p:cNvSpPr>
          <p:nvPr>
            <p:ph type="title"/>
          </p:nvPr>
        </p:nvSpPr>
        <p:spPr/>
        <p:txBody>
          <a:bodyPr/>
          <a:lstStyle/>
          <a:p>
            <a:r>
              <a:rPr lang="id-ID" dirty="0" err="1"/>
              <a:t>So</a:t>
            </a:r>
            <a:r>
              <a:rPr lang="id-ID" dirty="0"/>
              <a:t> .... </a:t>
            </a:r>
          </a:p>
        </p:txBody>
      </p:sp>
      <p:sp>
        <p:nvSpPr>
          <p:cNvPr id="3" name="Tampungan Konten 2">
            <a:extLst>
              <a:ext uri="{FF2B5EF4-FFF2-40B4-BE49-F238E27FC236}">
                <a16:creationId xmlns:a16="http://schemas.microsoft.com/office/drawing/2014/main" id="{E9CE0ABC-9B14-EEF6-B567-7DC75C104AEB}"/>
              </a:ext>
            </a:extLst>
          </p:cNvPr>
          <p:cNvSpPr>
            <a:spLocks noGrp="1"/>
          </p:cNvSpPr>
          <p:nvPr>
            <p:ph sz="half" idx="1"/>
          </p:nvPr>
        </p:nvSpPr>
        <p:spPr/>
        <p:txBody>
          <a:bodyPr/>
          <a:lstStyle/>
          <a:p>
            <a:r>
              <a:rPr lang="id-ID" dirty="0"/>
              <a:t>Di level kota/ kabupaten, membicarakan SPBE dan </a:t>
            </a:r>
            <a:r>
              <a:rPr lang="id-ID" dirty="0" err="1"/>
              <a:t>Smart-city</a:t>
            </a:r>
            <a:r>
              <a:rPr lang="id-ID" dirty="0"/>
              <a:t> (salah satu cara menjalankan SPBE) seharusnya seperti sedang membicarakan “sekeping atau selebar uang”, terdapat dua wajah, tetapi baru bernilai apabila keduanya </a:t>
            </a:r>
            <a:r>
              <a:rPr lang="id-ID" dirty="0" err="1"/>
              <a:t>difikirkan</a:t>
            </a:r>
            <a:r>
              <a:rPr lang="id-ID" dirty="0"/>
              <a:t> berbarengan ... </a:t>
            </a:r>
          </a:p>
        </p:txBody>
      </p:sp>
      <p:sp>
        <p:nvSpPr>
          <p:cNvPr id="4" name="Tampungan Konten 3">
            <a:extLst>
              <a:ext uri="{FF2B5EF4-FFF2-40B4-BE49-F238E27FC236}">
                <a16:creationId xmlns:a16="http://schemas.microsoft.com/office/drawing/2014/main" id="{A40FA51D-BC06-9759-DB0F-DB912D03B706}"/>
              </a:ext>
            </a:extLst>
          </p:cNvPr>
          <p:cNvSpPr>
            <a:spLocks noGrp="1"/>
          </p:cNvSpPr>
          <p:nvPr>
            <p:ph sz="half" idx="2"/>
          </p:nvPr>
        </p:nvSpPr>
        <p:spPr/>
        <p:txBody>
          <a:bodyPr/>
          <a:lstStyle/>
          <a:p>
            <a:r>
              <a:rPr lang="id-ID" dirty="0"/>
              <a:t>Mempelajari berbagai </a:t>
            </a:r>
            <a:r>
              <a:rPr lang="id-ID" dirty="0" err="1"/>
              <a:t>framework</a:t>
            </a:r>
            <a:r>
              <a:rPr lang="id-ID" dirty="0"/>
              <a:t> TIK dan Acuan penyusunan Arsitektur sangat penting, tapi ingat semuanya adalah pengetahuan dasar dan “bukan sebagai tujuan”</a:t>
            </a:r>
          </a:p>
          <a:p>
            <a:r>
              <a:rPr lang="id-ID" dirty="0"/>
              <a:t>Setiap negara akan punya arsitektur yang berbeda, </a:t>
            </a:r>
          </a:p>
        </p:txBody>
      </p:sp>
    </p:spTree>
    <p:extLst>
      <p:ext uri="{BB962C8B-B14F-4D97-AF65-F5344CB8AC3E}">
        <p14:creationId xmlns:p14="http://schemas.microsoft.com/office/powerpoint/2010/main" val="2398337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05F1465-3FD1-A985-4D85-DDE5E727BF6D}"/>
              </a:ext>
            </a:extLst>
          </p:cNvPr>
          <p:cNvPicPr>
            <a:picLocks noChangeAspect="1"/>
          </p:cNvPicPr>
          <p:nvPr/>
        </p:nvPicPr>
        <p:blipFill rotWithShape="1">
          <a:blip r:embed="rId2"/>
          <a:srcRect t="8163"/>
          <a:stretch/>
        </p:blipFill>
        <p:spPr>
          <a:xfrm>
            <a:off x="20" y="10"/>
            <a:ext cx="12191981" cy="6857990"/>
          </a:xfrm>
          <a:prstGeom prst="rect">
            <a:avLst/>
          </a:prstGeom>
        </p:spPr>
      </p:pic>
      <p:sp>
        <p:nvSpPr>
          <p:cNvPr id="14" name="Rectangle 13">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Judul 4">
            <a:extLst>
              <a:ext uri="{FF2B5EF4-FFF2-40B4-BE49-F238E27FC236}">
                <a16:creationId xmlns:a16="http://schemas.microsoft.com/office/drawing/2014/main" id="{6F80B39A-71C4-7D99-A897-E453E478F297}"/>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dirty="0"/>
              <a:t>UPAYA PERCEPATAN “SATU DATA Indonesia”</a:t>
            </a:r>
          </a:p>
        </p:txBody>
      </p:sp>
      <p:sp>
        <p:nvSpPr>
          <p:cNvPr id="16" name="Rectangle: Rounded Corners 15">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ampungan Teks 5">
            <a:extLst>
              <a:ext uri="{FF2B5EF4-FFF2-40B4-BE49-F238E27FC236}">
                <a16:creationId xmlns:a16="http://schemas.microsoft.com/office/drawing/2014/main" id="{2FC924AB-152F-9C88-CBB9-37696690B12A}"/>
              </a:ext>
            </a:extLst>
          </p:cNvPr>
          <p:cNvSpPr>
            <a:spLocks noGrp="1"/>
          </p:cNvSpPr>
          <p:nvPr>
            <p:ph type="body" idx="1"/>
          </p:nvPr>
        </p:nvSpPr>
        <p:spPr>
          <a:xfrm>
            <a:off x="404553" y="5624945"/>
            <a:ext cx="9078562" cy="592975"/>
          </a:xfrm>
        </p:spPr>
        <p:txBody>
          <a:bodyPr vert="horz" lIns="91440" tIns="45720" rIns="91440" bIns="45720" rtlCol="0" anchor="ctr">
            <a:normAutofit/>
          </a:bodyPr>
          <a:lstStyle/>
          <a:p>
            <a:r>
              <a:rPr lang="en-US">
                <a:solidFill>
                  <a:schemeClr val="tx1"/>
                </a:solidFill>
              </a:rPr>
              <a:t>PLATFORM OPEN GOVERNMENT</a:t>
            </a:r>
          </a:p>
        </p:txBody>
      </p:sp>
    </p:spTree>
    <p:extLst>
      <p:ext uri="{BB962C8B-B14F-4D97-AF65-F5344CB8AC3E}">
        <p14:creationId xmlns:p14="http://schemas.microsoft.com/office/powerpoint/2010/main" val="6598172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67752ACF-0780-FFDD-2417-F38CA78503A7}"/>
              </a:ext>
            </a:extLst>
          </p:cNvPr>
          <p:cNvSpPr>
            <a:spLocks noGrp="1"/>
          </p:cNvSpPr>
          <p:nvPr>
            <p:ph type="title"/>
          </p:nvPr>
        </p:nvSpPr>
        <p:spPr/>
        <p:txBody>
          <a:bodyPr/>
          <a:lstStyle/>
          <a:p>
            <a:r>
              <a:rPr lang="id-ID" dirty="0"/>
              <a:t>Agenda </a:t>
            </a:r>
            <a:r>
              <a:rPr lang="id-ID" dirty="0" err="1"/>
              <a:t>day</a:t>
            </a:r>
            <a:r>
              <a:rPr lang="id-ID" dirty="0"/>
              <a:t> 2</a:t>
            </a:r>
          </a:p>
        </p:txBody>
      </p:sp>
      <p:sp>
        <p:nvSpPr>
          <p:cNvPr id="3" name="Tampungan Konten 2">
            <a:extLst>
              <a:ext uri="{FF2B5EF4-FFF2-40B4-BE49-F238E27FC236}">
                <a16:creationId xmlns:a16="http://schemas.microsoft.com/office/drawing/2014/main" id="{F9D12BB9-6385-11BD-321C-5164B1F6FDDC}"/>
              </a:ext>
            </a:extLst>
          </p:cNvPr>
          <p:cNvSpPr>
            <a:spLocks noGrp="1"/>
          </p:cNvSpPr>
          <p:nvPr>
            <p:ph idx="1"/>
          </p:nvPr>
        </p:nvSpPr>
        <p:spPr/>
        <p:txBody>
          <a:bodyPr/>
          <a:lstStyle/>
          <a:p>
            <a:r>
              <a:rPr lang="id-ID" dirty="0">
                <a:solidFill>
                  <a:srgbClr val="FF0000"/>
                </a:solidFill>
              </a:rPr>
              <a:t>09.00 </a:t>
            </a:r>
            <a:r>
              <a:rPr lang="id-ID" dirty="0"/>
              <a:t>	Penyusunan Arsitektur SPBE, (Pak Cahyono/ </a:t>
            </a:r>
            <a:r>
              <a:rPr lang="id-ID" dirty="0" err="1"/>
              <a:t>Asdep</a:t>
            </a:r>
            <a:r>
              <a:rPr lang="id-ID" dirty="0"/>
              <a:t> Pan RB, Hut Abriadi/ Epson, </a:t>
            </a:r>
            <a:r>
              <a:rPr lang="id-ID" dirty="0" err="1"/>
              <a:t>Endroyono</a:t>
            </a:r>
            <a:r>
              <a:rPr lang="id-ID" dirty="0"/>
              <a:t>)</a:t>
            </a:r>
          </a:p>
          <a:p>
            <a:r>
              <a:rPr lang="id-ID" dirty="0">
                <a:solidFill>
                  <a:srgbClr val="FF0000"/>
                </a:solidFill>
              </a:rPr>
              <a:t>10.30</a:t>
            </a:r>
            <a:r>
              <a:rPr lang="id-ID" dirty="0"/>
              <a:t>	Upaya pemerintah dalam percepatan implementasi SATU DATA Indonesia (</a:t>
            </a:r>
            <a:r>
              <a:rPr lang="id-ID" dirty="0" err="1"/>
              <a:t>oktorialdi</a:t>
            </a:r>
            <a:r>
              <a:rPr lang="id-ID" dirty="0"/>
              <a:t>/ </a:t>
            </a:r>
            <a:r>
              <a:rPr lang="id-ID" dirty="0" err="1"/>
              <a:t>Koord</a:t>
            </a:r>
            <a:r>
              <a:rPr lang="id-ID" dirty="0"/>
              <a:t>. Satu Data Indonesia, </a:t>
            </a:r>
            <a:r>
              <a:rPr lang="id-ID" dirty="0" err="1"/>
              <a:t>Endroyono</a:t>
            </a:r>
            <a:r>
              <a:rPr lang="id-ID" dirty="0"/>
              <a:t>)</a:t>
            </a:r>
          </a:p>
          <a:p>
            <a:r>
              <a:rPr lang="id-ID" dirty="0">
                <a:solidFill>
                  <a:srgbClr val="FF0000"/>
                </a:solidFill>
              </a:rPr>
              <a:t>13.00</a:t>
            </a:r>
            <a:r>
              <a:rPr lang="id-ID" dirty="0"/>
              <a:t>	Dukungan Pemerintah dalam Pembangunan Infrastruktur (Bambang Dwi </a:t>
            </a:r>
            <a:r>
              <a:rPr lang="id-ID" dirty="0" err="1"/>
              <a:t>A</a:t>
            </a:r>
            <a:r>
              <a:rPr lang="id-ID" dirty="0"/>
              <a:t>. </a:t>
            </a:r>
            <a:r>
              <a:rPr lang="id-ID" dirty="0" err="1"/>
              <a:t>Ibenk</a:t>
            </a:r>
            <a:r>
              <a:rPr lang="id-ID" dirty="0"/>
              <a:t>/ </a:t>
            </a:r>
            <a:r>
              <a:rPr lang="id-ID" dirty="0" err="1"/>
              <a:t>Dir</a:t>
            </a:r>
            <a:r>
              <a:rPr lang="id-ID" dirty="0"/>
              <a:t> Layanan Aplikasi Informatika Pemerintahan;  </a:t>
            </a:r>
            <a:r>
              <a:rPr lang="id-ID" dirty="0" err="1"/>
              <a:t>Endroyono</a:t>
            </a:r>
            <a:r>
              <a:rPr lang="id-ID" dirty="0"/>
              <a:t>)</a:t>
            </a:r>
          </a:p>
          <a:p>
            <a:r>
              <a:rPr lang="id-ID" dirty="0">
                <a:solidFill>
                  <a:srgbClr val="FF0000"/>
                </a:solidFill>
              </a:rPr>
              <a:t>14.45</a:t>
            </a:r>
            <a:r>
              <a:rPr lang="id-ID" dirty="0"/>
              <a:t>	Transformasi infrastruktur TIK, untuk pengembangan </a:t>
            </a:r>
            <a:r>
              <a:rPr lang="id-ID" dirty="0" err="1"/>
              <a:t>Smart-city</a:t>
            </a:r>
            <a:r>
              <a:rPr lang="id-ID" dirty="0"/>
              <a:t> (Agung Basuki, Pusat Data Nasional) </a:t>
            </a:r>
          </a:p>
        </p:txBody>
      </p:sp>
    </p:spTree>
    <p:extLst>
      <p:ext uri="{BB962C8B-B14F-4D97-AF65-F5344CB8AC3E}">
        <p14:creationId xmlns:p14="http://schemas.microsoft.com/office/powerpoint/2010/main" val="3951962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3692" y="-132031"/>
            <a:ext cx="10780011" cy="1362075"/>
          </a:xfrm>
        </p:spPr>
        <p:txBody>
          <a:bodyPr>
            <a:noAutofit/>
          </a:bodyPr>
          <a:lstStyle/>
          <a:p>
            <a:r>
              <a:rPr lang="en-US" sz="4400" dirty="0"/>
              <a:t>Internet = technology of the </a:t>
            </a:r>
            <a:r>
              <a:rPr lang="en-US" sz="4400" dirty="0" err="1"/>
              <a:t>millenium</a:t>
            </a:r>
            <a:r>
              <a:rPr lang="en-US" sz="4400" dirty="0"/>
              <a:t> </a:t>
            </a:r>
          </a:p>
        </p:txBody>
      </p:sp>
      <p:grpSp>
        <p:nvGrpSpPr>
          <p:cNvPr id="17" name="Grup 16">
            <a:extLst>
              <a:ext uri="{FF2B5EF4-FFF2-40B4-BE49-F238E27FC236}">
                <a16:creationId xmlns:a16="http://schemas.microsoft.com/office/drawing/2014/main" id="{C61FC4C2-F74A-7E47-8B50-07DE522623E1}"/>
              </a:ext>
            </a:extLst>
          </p:cNvPr>
          <p:cNvGrpSpPr/>
          <p:nvPr/>
        </p:nvGrpSpPr>
        <p:grpSpPr>
          <a:xfrm>
            <a:off x="1501140" y="1456159"/>
            <a:ext cx="9144000" cy="4215130"/>
            <a:chOff x="1501140" y="1274445"/>
            <a:chExt cx="9144000" cy="4215130"/>
          </a:xfrm>
        </p:grpSpPr>
        <p:graphicFrame>
          <p:nvGraphicFramePr>
            <p:cNvPr id="4" name="Diagram 3"/>
            <p:cNvGraphicFramePr/>
            <p:nvPr/>
          </p:nvGraphicFramePr>
          <p:xfrm>
            <a:off x="1501140" y="1425575"/>
            <a:ext cx="9144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p:cNvCxnSpPr>
              <a:cxnSpLocks/>
            </p:cNvCxnSpPr>
            <p:nvPr/>
          </p:nvCxnSpPr>
          <p:spPr>
            <a:xfrm flipH="1">
              <a:off x="3357801" y="1569106"/>
              <a:ext cx="30956" cy="3294772"/>
            </a:xfrm>
            <a:prstGeom prst="line">
              <a:avLst/>
            </a:prstGeom>
            <a:ln w="76200">
              <a:solidFill>
                <a:schemeClr val="accent1"/>
              </a:solidFill>
              <a:prstDash val="sysDash"/>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rot="5400000">
              <a:off x="1442870" y="3007824"/>
              <a:ext cx="3404330" cy="307777"/>
            </a:xfrm>
            <a:prstGeom prst="rect">
              <a:avLst/>
            </a:prstGeom>
            <a:noFill/>
          </p:spPr>
          <p:txBody>
            <a:bodyPr wrap="none" rtlCol="0">
              <a:spAutoFit/>
            </a:bodyPr>
            <a:lstStyle/>
            <a:p>
              <a:r>
                <a:rPr lang="id-ID" sz="1400" noProof="1"/>
                <a:t>Decision Support: Service, operation, monev</a:t>
              </a:r>
            </a:p>
          </p:txBody>
        </p:sp>
        <p:sp>
          <p:nvSpPr>
            <p:cNvPr id="7" name="TextBox 6"/>
            <p:cNvSpPr txBox="1"/>
            <p:nvPr/>
          </p:nvSpPr>
          <p:spPr>
            <a:xfrm>
              <a:off x="3574433" y="4307607"/>
              <a:ext cx="1445460" cy="523220"/>
            </a:xfrm>
            <a:prstGeom prst="rect">
              <a:avLst/>
            </a:prstGeom>
            <a:noFill/>
          </p:spPr>
          <p:txBody>
            <a:bodyPr wrap="none" rtlCol="0">
              <a:spAutoFit/>
            </a:bodyPr>
            <a:lstStyle/>
            <a:p>
              <a:r>
                <a:rPr lang="id-ID" sz="1400" noProof="1"/>
                <a:t>Layanan otomatis</a:t>
              </a:r>
            </a:p>
            <a:p>
              <a:r>
                <a:rPr lang="id-ID" sz="1400" noProof="1"/>
                <a:t>Melalui Internet</a:t>
              </a:r>
            </a:p>
          </p:txBody>
        </p:sp>
        <p:cxnSp>
          <p:nvCxnSpPr>
            <p:cNvPr id="8" name="Straight Connector 7"/>
            <p:cNvCxnSpPr>
              <a:cxnSpLocks/>
            </p:cNvCxnSpPr>
            <p:nvPr/>
          </p:nvCxnSpPr>
          <p:spPr>
            <a:xfrm flipH="1">
              <a:off x="5783582" y="1274445"/>
              <a:ext cx="83818" cy="3589433"/>
            </a:xfrm>
            <a:prstGeom prst="line">
              <a:avLst/>
            </a:prstGeom>
            <a:ln w="76200">
              <a:solidFill>
                <a:schemeClr val="accent1"/>
              </a:solidFill>
              <a:prstDash val="sysDash"/>
            </a:ln>
          </p:spPr>
          <p:style>
            <a:lnRef idx="2">
              <a:schemeClr val="accent1"/>
            </a:lnRef>
            <a:fillRef idx="0">
              <a:schemeClr val="accent1"/>
            </a:fillRef>
            <a:effectRef idx="1">
              <a:schemeClr val="accent1"/>
            </a:effectRef>
            <a:fontRef idx="minor">
              <a:schemeClr val="tx1"/>
            </a:fontRef>
          </p:style>
        </p:cxnSp>
        <p:cxnSp>
          <p:nvCxnSpPr>
            <p:cNvPr id="9" name="Straight Connector 8"/>
            <p:cNvCxnSpPr>
              <a:cxnSpLocks/>
            </p:cNvCxnSpPr>
            <p:nvPr/>
          </p:nvCxnSpPr>
          <p:spPr>
            <a:xfrm flipH="1">
              <a:off x="8137099" y="1274445"/>
              <a:ext cx="8681" cy="3589433"/>
            </a:xfrm>
            <a:prstGeom prst="line">
              <a:avLst/>
            </a:prstGeom>
            <a:ln w="76200">
              <a:solidFill>
                <a:schemeClr val="accent1"/>
              </a:solidFill>
              <a:prstDash val="sysDash"/>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981701" y="3938275"/>
              <a:ext cx="1931670" cy="738664"/>
            </a:xfrm>
            <a:prstGeom prst="rect">
              <a:avLst/>
            </a:prstGeom>
            <a:noFill/>
          </p:spPr>
          <p:txBody>
            <a:bodyPr wrap="square" rtlCol="0">
              <a:spAutoFit/>
            </a:bodyPr>
            <a:lstStyle/>
            <a:p>
              <a:r>
                <a:rPr lang="id-ID" sz="1400" noProof="1"/>
                <a:t>Pemanfaatan sensor, CCTV dll dalam layanan, operasional dan monev</a:t>
              </a:r>
            </a:p>
          </p:txBody>
        </p:sp>
        <p:sp>
          <p:nvSpPr>
            <p:cNvPr id="3" name="TextBox 2"/>
            <p:cNvSpPr txBox="1"/>
            <p:nvPr/>
          </p:nvSpPr>
          <p:spPr>
            <a:xfrm>
              <a:off x="8279338" y="2509390"/>
              <a:ext cx="1910715" cy="523220"/>
            </a:xfrm>
            <a:prstGeom prst="rect">
              <a:avLst/>
            </a:prstGeom>
            <a:noFill/>
          </p:spPr>
          <p:txBody>
            <a:bodyPr wrap="square" rtlCol="0">
              <a:spAutoFit/>
            </a:bodyPr>
            <a:lstStyle/>
            <a:p>
              <a:r>
                <a:rPr lang="id-ID" sz="1400" noProof="1"/>
                <a:t>Masyarakat yang “melek” TIK</a:t>
              </a:r>
            </a:p>
          </p:txBody>
        </p:sp>
        <p:sp>
          <p:nvSpPr>
            <p:cNvPr id="11" name="TextBox 10"/>
            <p:cNvSpPr txBox="1"/>
            <p:nvPr/>
          </p:nvSpPr>
          <p:spPr>
            <a:xfrm rot="5400000">
              <a:off x="7384733" y="3411319"/>
              <a:ext cx="1857375" cy="307777"/>
            </a:xfrm>
            <a:prstGeom prst="rect">
              <a:avLst/>
            </a:prstGeom>
            <a:noFill/>
          </p:spPr>
          <p:txBody>
            <a:bodyPr wrap="square" rtlCol="0">
              <a:spAutoFit/>
            </a:bodyPr>
            <a:lstStyle/>
            <a:p>
              <a:pPr algn="ctr"/>
              <a:r>
                <a:rPr lang="id-ID" sz="1400" noProof="1"/>
                <a:t>Intelligent CIty</a:t>
              </a:r>
            </a:p>
          </p:txBody>
        </p:sp>
      </p:grpSp>
    </p:spTree>
    <p:extLst>
      <p:ext uri="{BB962C8B-B14F-4D97-AF65-F5344CB8AC3E}">
        <p14:creationId xmlns:p14="http://schemas.microsoft.com/office/powerpoint/2010/main" val="2217092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D5D73D4C-4533-21D3-6D6E-B8D4EF4858CC}"/>
              </a:ext>
            </a:extLst>
          </p:cNvPr>
          <p:cNvSpPr>
            <a:spLocks noGrp="1"/>
          </p:cNvSpPr>
          <p:nvPr>
            <p:ph type="title"/>
          </p:nvPr>
        </p:nvSpPr>
        <p:spPr/>
        <p:txBody>
          <a:bodyPr/>
          <a:lstStyle/>
          <a:p>
            <a:r>
              <a:rPr lang="id-ID" noProof="1"/>
              <a:t>DASAR HUKUM</a:t>
            </a:r>
          </a:p>
        </p:txBody>
      </p:sp>
      <p:graphicFrame>
        <p:nvGraphicFramePr>
          <p:cNvPr id="6" name="Tampungan Konten 2">
            <a:extLst>
              <a:ext uri="{FF2B5EF4-FFF2-40B4-BE49-F238E27FC236}">
                <a16:creationId xmlns:a16="http://schemas.microsoft.com/office/drawing/2014/main" id="{198936A1-EA8A-5AA2-1A04-6E48D3AC31BB}"/>
              </a:ext>
            </a:extLst>
          </p:cNvPr>
          <p:cNvGraphicFramePr>
            <a:graphicFrameLocks noGrp="1"/>
          </p:cNvGraphicFramePr>
          <p:nvPr>
            <p:ph sz="half" idx="1"/>
          </p:nvPr>
        </p:nvGraphicFramePr>
        <p:xfrm>
          <a:off x="6172200" y="1690688"/>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ampungan Konten 3">
            <a:extLst>
              <a:ext uri="{FF2B5EF4-FFF2-40B4-BE49-F238E27FC236}">
                <a16:creationId xmlns:a16="http://schemas.microsoft.com/office/drawing/2014/main" id="{9E501E1A-FBA4-A7A4-1D7E-5C9F135B87D2}"/>
              </a:ext>
            </a:extLst>
          </p:cNvPr>
          <p:cNvSpPr>
            <a:spLocks noGrp="1"/>
          </p:cNvSpPr>
          <p:nvPr>
            <p:ph sz="half" idx="2"/>
          </p:nvPr>
        </p:nvSpPr>
        <p:spPr>
          <a:xfrm>
            <a:off x="838200" y="1690688"/>
            <a:ext cx="5181600" cy="4351338"/>
          </a:xfrm>
        </p:spPr>
        <p:txBody>
          <a:bodyPr>
            <a:normAutofit/>
          </a:bodyPr>
          <a:lstStyle/>
          <a:p>
            <a:pPr>
              <a:buClr>
                <a:srgbClr val="BE251A"/>
              </a:buClr>
            </a:pPr>
            <a:r>
              <a:rPr lang="en-US" sz="2800" b="0" i="0" u="none" strike="noStrike" noProof="1">
                <a:effectLst/>
              </a:rPr>
              <a:t>Satu Data adalah </a:t>
            </a:r>
            <a:r>
              <a:rPr lang="en-US" sz="2800" b="1" i="0" u="none" strike="noStrike" noProof="1">
                <a:effectLst/>
              </a:rPr>
              <a:t>sebuah inisiatif pemerintah Indonesia untuk mendorong pengambilan kebijakan berdasarkan data</a:t>
            </a:r>
            <a:r>
              <a:rPr lang="en-US" sz="2800" b="0" i="0" u="none" strike="noStrike" noProof="1">
                <a:effectLst/>
              </a:rPr>
              <a:t>. Untuk mewujudkan hal tersebut, maka diperlukan pemenuhan atas data pemerintah yang akurat, terbuka, dan interoperable.</a:t>
            </a:r>
          </a:p>
          <a:p>
            <a:pPr marL="0" indent="0" algn="r">
              <a:buNone/>
            </a:pPr>
            <a:endParaRPr lang="id-ID" sz="3500" noProof="1"/>
          </a:p>
        </p:txBody>
      </p:sp>
    </p:spTree>
    <p:extLst>
      <p:ext uri="{BB962C8B-B14F-4D97-AF65-F5344CB8AC3E}">
        <p14:creationId xmlns:p14="http://schemas.microsoft.com/office/powerpoint/2010/main" val="1845423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ampungan Konten 7" descr="Sebuah gambar berisi teks&#10;&#10;Deskripsi dibuat secara otomatis">
            <a:extLst>
              <a:ext uri="{FF2B5EF4-FFF2-40B4-BE49-F238E27FC236}">
                <a16:creationId xmlns:a16="http://schemas.microsoft.com/office/drawing/2014/main" id="{2FC7658D-5427-4924-388E-CBC5EF718F7A}"/>
              </a:ext>
            </a:extLst>
          </p:cNvPr>
          <p:cNvPicPr>
            <a:picLocks noGrp="1" noChangeAspect="1"/>
          </p:cNvPicPr>
          <p:nvPr>
            <p:ph sz="quarter" idx="13"/>
          </p:nvPr>
        </p:nvPicPr>
        <p:blipFill>
          <a:blip r:embed="rId3"/>
          <a:stretch>
            <a:fillRect/>
          </a:stretch>
        </p:blipFill>
        <p:spPr>
          <a:xfrm>
            <a:off x="643465" y="1798903"/>
            <a:ext cx="6909479" cy="4093864"/>
          </a:xfrm>
          <a:prstGeom prst="roundRect">
            <a:avLst>
              <a:gd name="adj" fmla="val 298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4" name="Judul 3">
            <a:extLst>
              <a:ext uri="{FF2B5EF4-FFF2-40B4-BE49-F238E27FC236}">
                <a16:creationId xmlns:a16="http://schemas.microsoft.com/office/drawing/2014/main" id="{2F804F63-AB48-BE49-B035-0C7C9E34AE39}"/>
              </a:ext>
            </a:extLst>
          </p:cNvPr>
          <p:cNvSpPr>
            <a:spLocks noGrp="1"/>
          </p:cNvSpPr>
          <p:nvPr>
            <p:ph type="title"/>
          </p:nvPr>
        </p:nvSpPr>
        <p:spPr>
          <a:xfrm>
            <a:off x="8196408" y="640831"/>
            <a:ext cx="3352128" cy="1573863"/>
          </a:xfrm>
        </p:spPr>
        <p:txBody>
          <a:bodyPr vert="horz" lIns="91440" tIns="45720" rIns="91440" bIns="45720" rtlCol="0" anchor="ctr">
            <a:normAutofit fontScale="90000"/>
          </a:bodyPr>
          <a:lstStyle/>
          <a:p>
            <a:pPr algn="l"/>
            <a:r>
              <a:rPr lang="en-US"/>
              <a:t>Memimpin berbasis data?</a:t>
            </a:r>
          </a:p>
        </p:txBody>
      </p:sp>
      <p:sp>
        <p:nvSpPr>
          <p:cNvPr id="6" name="Tampungan Konten 5">
            <a:extLst>
              <a:ext uri="{FF2B5EF4-FFF2-40B4-BE49-F238E27FC236}">
                <a16:creationId xmlns:a16="http://schemas.microsoft.com/office/drawing/2014/main" id="{D1EB5F3F-1490-360A-10CA-25CEAA0E75A1}"/>
              </a:ext>
            </a:extLst>
          </p:cNvPr>
          <p:cNvSpPr>
            <a:spLocks noGrp="1"/>
          </p:cNvSpPr>
          <p:nvPr>
            <p:ph sz="quarter" idx="14"/>
          </p:nvPr>
        </p:nvSpPr>
        <p:spPr>
          <a:xfrm>
            <a:off x="8196408" y="2367092"/>
            <a:ext cx="3352128" cy="3881309"/>
          </a:xfrm>
        </p:spPr>
        <p:txBody>
          <a:bodyPr vert="horz" lIns="91440" tIns="45720" rIns="91440" bIns="45720" rtlCol="0">
            <a:normAutofit/>
          </a:bodyPr>
          <a:lstStyle/>
          <a:p>
            <a:pPr>
              <a:lnSpc>
                <a:spcPct val="110000"/>
              </a:lnSpc>
            </a:pPr>
            <a:r>
              <a:rPr lang="en-US" sz="1800"/>
              <a:t>Era industry 4.0</a:t>
            </a:r>
          </a:p>
          <a:p>
            <a:pPr>
              <a:lnSpc>
                <a:spcPct val="110000"/>
              </a:lnSpc>
            </a:pPr>
            <a:r>
              <a:rPr lang="en-US" sz="1800"/>
              <a:t>Era society 5.0</a:t>
            </a:r>
          </a:p>
          <a:p>
            <a:pPr>
              <a:lnSpc>
                <a:spcPct val="110000"/>
              </a:lnSpc>
            </a:pPr>
            <a:r>
              <a:rPr lang="en-US" sz="1800"/>
              <a:t>Perpres &amp; pergub spbe</a:t>
            </a:r>
          </a:p>
          <a:p>
            <a:pPr>
              <a:lnSpc>
                <a:spcPct val="110000"/>
              </a:lnSpc>
            </a:pPr>
            <a:r>
              <a:rPr lang="en-US" sz="1800"/>
              <a:t>Perpres &amp; pergub satu data</a:t>
            </a:r>
          </a:p>
          <a:p>
            <a:pPr>
              <a:lnSpc>
                <a:spcPct val="110000"/>
              </a:lnSpc>
            </a:pPr>
            <a:r>
              <a:rPr lang="en-US" sz="1800"/>
              <a:t>Perpres satu peta</a:t>
            </a:r>
          </a:p>
          <a:p>
            <a:pPr>
              <a:lnSpc>
                <a:spcPct val="110000"/>
              </a:lnSpc>
            </a:pPr>
            <a:r>
              <a:rPr lang="en-US" sz="1800"/>
              <a:t>Berbagai aplikasi “terpusat” muncul sebagai bagian dari upaya mengintegrasikan data nasional</a:t>
            </a:r>
          </a:p>
        </p:txBody>
      </p:sp>
    </p:spTree>
    <p:extLst>
      <p:ext uri="{BB962C8B-B14F-4D97-AF65-F5344CB8AC3E}">
        <p14:creationId xmlns:p14="http://schemas.microsoft.com/office/powerpoint/2010/main" val="1808947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423" y="311664"/>
            <a:ext cx="9068156" cy="1143000"/>
          </a:xfrm>
        </p:spPr>
        <p:txBody>
          <a:bodyPr>
            <a:normAutofit fontScale="90000"/>
          </a:bodyPr>
          <a:lstStyle/>
          <a:p>
            <a:r>
              <a:rPr lang="en-US" dirty="0">
                <a:solidFill>
                  <a:schemeClr val="tx1">
                    <a:lumMod val="95000"/>
                  </a:schemeClr>
                </a:solidFill>
              </a:rPr>
              <a:t>Target </a:t>
            </a:r>
            <a:r>
              <a:rPr lang="en-US" dirty="0" err="1">
                <a:solidFill>
                  <a:schemeClr val="tx1">
                    <a:lumMod val="95000"/>
                  </a:schemeClr>
                </a:solidFill>
              </a:rPr>
              <a:t>Sistem</a:t>
            </a:r>
            <a:r>
              <a:rPr lang="en-US" dirty="0">
                <a:solidFill>
                  <a:schemeClr val="tx1">
                    <a:lumMod val="95000"/>
                  </a:schemeClr>
                </a:solidFill>
              </a:rPr>
              <a:t> </a:t>
            </a:r>
            <a:r>
              <a:rPr lang="en-US" dirty="0" err="1">
                <a:solidFill>
                  <a:schemeClr val="tx1">
                    <a:lumMod val="95000"/>
                  </a:schemeClr>
                </a:solidFill>
              </a:rPr>
              <a:t>Cerdas</a:t>
            </a:r>
            <a:r>
              <a:rPr lang="en-US" dirty="0">
                <a:solidFill>
                  <a:schemeClr val="tx1">
                    <a:lumMod val="95000"/>
                  </a:schemeClr>
                </a:solidFill>
              </a:rPr>
              <a:t> </a:t>
            </a:r>
            <a:r>
              <a:rPr lang="en-US" dirty="0" err="1">
                <a:solidFill>
                  <a:schemeClr val="tx1">
                    <a:lumMod val="95000"/>
                  </a:schemeClr>
                </a:solidFill>
              </a:rPr>
              <a:t>BerbasiS</a:t>
            </a:r>
            <a:r>
              <a:rPr lang="en-US" dirty="0">
                <a:solidFill>
                  <a:schemeClr val="tx1">
                    <a:lumMod val="95000"/>
                  </a:schemeClr>
                </a:solidFill>
              </a:rPr>
              <a:t> Data di SPBE Impian </a:t>
            </a:r>
            <a:r>
              <a:rPr lang="en-US" dirty="0" err="1">
                <a:solidFill>
                  <a:schemeClr val="tx1">
                    <a:lumMod val="95000"/>
                  </a:schemeClr>
                </a:solidFill>
              </a:rPr>
              <a:t>semua</a:t>
            </a:r>
            <a:r>
              <a:rPr lang="en-US" dirty="0">
                <a:solidFill>
                  <a:schemeClr val="tx1">
                    <a:lumMod val="95000"/>
                  </a:schemeClr>
                </a:solidFill>
              </a:rPr>
              <a:t> </a:t>
            </a:r>
            <a:r>
              <a:rPr lang="en-US" dirty="0" err="1">
                <a:solidFill>
                  <a:schemeClr val="tx1">
                    <a:lumMod val="95000"/>
                  </a:schemeClr>
                </a:solidFill>
              </a:rPr>
              <a:t>pimpinan</a:t>
            </a:r>
            <a:r>
              <a:rPr lang="en-US" dirty="0">
                <a:solidFill>
                  <a:schemeClr val="tx1">
                    <a:lumMod val="95000"/>
                  </a:schemeClr>
                </a:solidFill>
              </a:rPr>
              <a:t> </a:t>
            </a:r>
            <a:r>
              <a:rPr lang="en-US" dirty="0" err="1">
                <a:solidFill>
                  <a:schemeClr val="tx1">
                    <a:lumMod val="95000"/>
                  </a:schemeClr>
                </a:solidFill>
              </a:rPr>
              <a:t>daerah</a:t>
            </a:r>
            <a:r>
              <a:rPr lang="en-US" dirty="0">
                <a:solidFill>
                  <a:schemeClr val="tx1">
                    <a:lumMod val="95000"/>
                  </a:schemeClr>
                </a:solidFill>
              </a:rPr>
              <a:t> </a:t>
            </a:r>
            <a:r>
              <a:rPr lang="en-US" dirty="0">
                <a:solidFill>
                  <a:schemeClr val="tx1">
                    <a:lumMod val="95000"/>
                  </a:schemeClr>
                </a:solidFill>
                <a:sym typeface="Wingdings" pitchFamily="2" charset="2"/>
              </a:rPr>
              <a:t></a:t>
            </a:r>
            <a:endParaRPr lang="en-US" dirty="0">
              <a:solidFill>
                <a:schemeClr val="tx1">
                  <a:lumMod val="95000"/>
                </a:schemeClr>
              </a:solidFill>
            </a:endParaRPr>
          </a:p>
        </p:txBody>
      </p:sp>
      <p:grpSp>
        <p:nvGrpSpPr>
          <p:cNvPr id="19" name="Grup 18">
            <a:extLst>
              <a:ext uri="{FF2B5EF4-FFF2-40B4-BE49-F238E27FC236}">
                <a16:creationId xmlns:a16="http://schemas.microsoft.com/office/drawing/2014/main" id="{5EF7AFB7-802C-9F45-8729-6AA814785E4A}"/>
              </a:ext>
            </a:extLst>
          </p:cNvPr>
          <p:cNvGrpSpPr/>
          <p:nvPr/>
        </p:nvGrpSpPr>
        <p:grpSpPr>
          <a:xfrm>
            <a:off x="538423" y="1799415"/>
            <a:ext cx="7354802" cy="4633721"/>
            <a:chOff x="526206" y="1542586"/>
            <a:chExt cx="7354802" cy="4633721"/>
          </a:xfrm>
        </p:grpSpPr>
        <p:pic>
          <p:nvPicPr>
            <p:cNvPr id="3" name="Picture 2" descr="Screen Shot 2017-10-11 at 12.10.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206" y="1542586"/>
              <a:ext cx="7354802" cy="4599826"/>
            </a:xfrm>
            <a:prstGeom prst="rect">
              <a:avLst/>
            </a:prstGeom>
          </p:spPr>
        </p:pic>
        <p:pic>
          <p:nvPicPr>
            <p:cNvPr id="5" name="Picture 4" descr="Screen Shot 2017-10-06 at 09.51.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9360" y="4817536"/>
              <a:ext cx="586667" cy="751925"/>
            </a:xfrm>
            <a:prstGeom prst="rect">
              <a:avLst/>
            </a:prstGeom>
          </p:spPr>
        </p:pic>
        <p:pic>
          <p:nvPicPr>
            <p:cNvPr id="6" name="Picture 5" descr="Screen Shot 2017-10-06 at 09.51.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6272" y="4817536"/>
              <a:ext cx="586667" cy="751925"/>
            </a:xfrm>
            <a:prstGeom prst="rect">
              <a:avLst/>
            </a:prstGeom>
          </p:spPr>
        </p:pic>
        <p:pic>
          <p:nvPicPr>
            <p:cNvPr id="7" name="Picture 6" descr="Screen Shot 2017-10-06 at 09.50.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3727" y="4802966"/>
              <a:ext cx="762544" cy="766495"/>
            </a:xfrm>
            <a:prstGeom prst="rect">
              <a:avLst/>
            </a:prstGeom>
          </p:spPr>
        </p:pic>
        <p:sp>
          <p:nvSpPr>
            <p:cNvPr id="8" name="TextBox 7"/>
            <p:cNvSpPr txBox="1"/>
            <p:nvPr/>
          </p:nvSpPr>
          <p:spPr>
            <a:xfrm>
              <a:off x="589193" y="3507429"/>
              <a:ext cx="2304879" cy="954107"/>
            </a:xfrm>
            <a:prstGeom prst="rect">
              <a:avLst/>
            </a:prstGeom>
            <a:noFill/>
          </p:spPr>
          <p:txBody>
            <a:bodyPr wrap="square" rtlCol="0">
              <a:spAutoFit/>
            </a:bodyPr>
            <a:lstStyle/>
            <a:p>
              <a:r>
                <a:rPr lang="id-ID" sz="1400" dirty="0">
                  <a:solidFill>
                    <a:srgbClr val="FF0000"/>
                  </a:solidFill>
                </a:rPr>
                <a:t>Operasional:</a:t>
              </a:r>
            </a:p>
            <a:p>
              <a:pPr marL="285750" indent="-285750">
                <a:buFont typeface="Arial"/>
                <a:buChar char="•"/>
              </a:pPr>
              <a:r>
                <a:rPr lang="id-ID" sz="1400" dirty="0">
                  <a:solidFill>
                    <a:srgbClr val="FF0000"/>
                  </a:solidFill>
                </a:rPr>
                <a:t>Layanan Masyrakat </a:t>
              </a:r>
            </a:p>
            <a:p>
              <a:pPr marL="285750" indent="-285750">
                <a:buFont typeface="Arial"/>
                <a:buChar char="•"/>
              </a:pPr>
              <a:r>
                <a:rPr lang="id-ID" sz="1400" dirty="0">
                  <a:solidFill>
                    <a:srgbClr val="FF0000"/>
                  </a:solidFill>
                </a:rPr>
                <a:t>Operasi Pemerintahan </a:t>
              </a:r>
            </a:p>
            <a:p>
              <a:pPr marL="285750" indent="-285750">
                <a:buFont typeface="Arial"/>
                <a:buChar char="•"/>
              </a:pPr>
              <a:r>
                <a:rPr lang="id-ID" sz="1400" dirty="0">
                  <a:solidFill>
                    <a:srgbClr val="FF0000"/>
                  </a:solidFill>
                </a:rPr>
                <a:t>Monev</a:t>
              </a:r>
            </a:p>
          </p:txBody>
        </p:sp>
        <p:sp>
          <p:nvSpPr>
            <p:cNvPr id="9" name="TextBox 8"/>
            <p:cNvSpPr txBox="1"/>
            <p:nvPr/>
          </p:nvSpPr>
          <p:spPr>
            <a:xfrm>
              <a:off x="628696" y="5068311"/>
              <a:ext cx="655949" cy="923330"/>
            </a:xfrm>
            <a:prstGeom prst="rect">
              <a:avLst/>
            </a:prstGeom>
            <a:noFill/>
            <a:ln>
              <a:solidFill>
                <a:srgbClr val="000000"/>
              </a:solidFill>
            </a:ln>
          </p:spPr>
          <p:txBody>
            <a:bodyPr wrap="none" rtlCol="0">
              <a:spAutoFit/>
            </a:bodyPr>
            <a:lstStyle/>
            <a:p>
              <a:r>
                <a:rPr lang="id-ID" dirty="0">
                  <a:solidFill>
                    <a:srgbClr val="FF0000"/>
                  </a:solidFill>
                </a:rPr>
                <a:t>KPI</a:t>
              </a:r>
            </a:p>
            <a:p>
              <a:r>
                <a:rPr lang="id-ID" dirty="0">
                  <a:solidFill>
                    <a:srgbClr val="FF0000"/>
                  </a:solidFill>
                </a:rPr>
                <a:t>SLA</a:t>
              </a:r>
            </a:p>
            <a:p>
              <a:r>
                <a:rPr lang="id-ID" dirty="0">
                  <a:solidFill>
                    <a:srgbClr val="FF0000"/>
                  </a:solidFill>
                </a:rPr>
                <a:t>Asset</a:t>
              </a:r>
            </a:p>
          </p:txBody>
        </p:sp>
        <p:sp>
          <p:nvSpPr>
            <p:cNvPr id="11" name="TextBox 10"/>
            <p:cNvSpPr txBox="1"/>
            <p:nvPr/>
          </p:nvSpPr>
          <p:spPr>
            <a:xfrm>
              <a:off x="592806" y="1635901"/>
              <a:ext cx="2420663" cy="646331"/>
            </a:xfrm>
            <a:prstGeom prst="rect">
              <a:avLst/>
            </a:prstGeom>
            <a:noFill/>
          </p:spPr>
          <p:txBody>
            <a:bodyPr wrap="none" rtlCol="0">
              <a:spAutoFit/>
            </a:bodyPr>
            <a:lstStyle/>
            <a:p>
              <a:r>
                <a:rPr lang="en-US" dirty="0">
                  <a:solidFill>
                    <a:srgbClr val="FF0000"/>
                  </a:solidFill>
                </a:rPr>
                <a:t>Decision Support System</a:t>
              </a:r>
            </a:p>
            <a:p>
              <a:r>
                <a:rPr lang="en-US" dirty="0" err="1">
                  <a:solidFill>
                    <a:srgbClr val="FF0000"/>
                  </a:solidFill>
                </a:rPr>
                <a:t>Untuk</a:t>
              </a:r>
              <a:r>
                <a:rPr lang="en-US" dirty="0">
                  <a:solidFill>
                    <a:srgbClr val="FF0000"/>
                  </a:solidFill>
                </a:rPr>
                <a:t> </a:t>
              </a:r>
              <a:r>
                <a:rPr lang="en-US" dirty="0" err="1">
                  <a:solidFill>
                    <a:srgbClr val="FF0000"/>
                  </a:solidFill>
                </a:rPr>
                <a:t>Pimpinan</a:t>
              </a:r>
              <a:r>
                <a:rPr lang="en-US" dirty="0">
                  <a:solidFill>
                    <a:srgbClr val="FF0000"/>
                  </a:solidFill>
                </a:rPr>
                <a:t> Daerah</a:t>
              </a:r>
            </a:p>
          </p:txBody>
        </p:sp>
        <p:sp>
          <p:nvSpPr>
            <p:cNvPr id="12" name="TextBox 11"/>
            <p:cNvSpPr txBox="1"/>
            <p:nvPr/>
          </p:nvSpPr>
          <p:spPr>
            <a:xfrm>
              <a:off x="4375658" y="3912356"/>
              <a:ext cx="1463862" cy="369332"/>
            </a:xfrm>
            <a:prstGeom prst="rect">
              <a:avLst/>
            </a:prstGeom>
            <a:solidFill>
              <a:srgbClr val="D9D9D9"/>
            </a:solidFill>
          </p:spPr>
          <p:txBody>
            <a:bodyPr wrap="none" rtlCol="0">
              <a:spAutoFit/>
            </a:bodyPr>
            <a:lstStyle/>
            <a:p>
              <a:r>
                <a:rPr lang="en-US" dirty="0">
                  <a:solidFill>
                    <a:srgbClr val="FF0000"/>
                  </a:solidFill>
                </a:rPr>
                <a:t>Gudang Data</a:t>
              </a:r>
            </a:p>
          </p:txBody>
        </p:sp>
        <p:sp>
          <p:nvSpPr>
            <p:cNvPr id="13" name="TextBox 12"/>
            <p:cNvSpPr txBox="1"/>
            <p:nvPr/>
          </p:nvSpPr>
          <p:spPr>
            <a:xfrm>
              <a:off x="5057916" y="5529976"/>
              <a:ext cx="2199641" cy="646331"/>
            </a:xfrm>
            <a:prstGeom prst="rect">
              <a:avLst/>
            </a:prstGeom>
            <a:noFill/>
          </p:spPr>
          <p:txBody>
            <a:bodyPr wrap="none" rtlCol="0">
              <a:spAutoFit/>
            </a:bodyPr>
            <a:lstStyle/>
            <a:p>
              <a:r>
                <a:rPr lang="en-US" dirty="0" err="1">
                  <a:solidFill>
                    <a:srgbClr val="FF0000"/>
                  </a:solidFill>
                </a:rPr>
                <a:t>Layanan</a:t>
              </a:r>
              <a:r>
                <a:rPr lang="en-US" dirty="0">
                  <a:solidFill>
                    <a:srgbClr val="FF0000"/>
                  </a:solidFill>
                </a:rPr>
                <a:t> </a:t>
              </a:r>
              <a:r>
                <a:rPr lang="en-US" dirty="0" err="1">
                  <a:solidFill>
                    <a:srgbClr val="FF0000"/>
                  </a:solidFill>
                </a:rPr>
                <a:t>dan</a:t>
              </a:r>
              <a:r>
                <a:rPr lang="en-US" dirty="0">
                  <a:solidFill>
                    <a:srgbClr val="FF0000"/>
                  </a:solidFill>
                </a:rPr>
                <a:t> </a:t>
              </a:r>
            </a:p>
            <a:p>
              <a:r>
                <a:rPr lang="en-US" dirty="0" err="1">
                  <a:solidFill>
                    <a:srgbClr val="FF0000"/>
                  </a:solidFill>
                </a:rPr>
                <a:t>Akses</a:t>
              </a:r>
              <a:r>
                <a:rPr lang="en-US" dirty="0">
                  <a:solidFill>
                    <a:srgbClr val="FF0000"/>
                  </a:solidFill>
                </a:rPr>
                <a:t> </a:t>
              </a:r>
              <a:r>
                <a:rPr lang="en-US" dirty="0" err="1">
                  <a:solidFill>
                    <a:srgbClr val="FF0000"/>
                  </a:solidFill>
                </a:rPr>
                <a:t>Informasi</a:t>
              </a:r>
              <a:r>
                <a:rPr lang="en-US" dirty="0">
                  <a:solidFill>
                    <a:srgbClr val="FF0000"/>
                  </a:solidFill>
                </a:rPr>
                <a:t> </a:t>
              </a:r>
              <a:r>
                <a:rPr lang="en-US" dirty="0" err="1">
                  <a:solidFill>
                    <a:srgbClr val="FF0000"/>
                  </a:solidFill>
                </a:rPr>
                <a:t>Publik</a:t>
              </a:r>
              <a:endParaRPr lang="en-US" dirty="0">
                <a:solidFill>
                  <a:srgbClr val="FF0000"/>
                </a:solidFill>
              </a:endParaRPr>
            </a:p>
          </p:txBody>
        </p:sp>
        <p:sp>
          <p:nvSpPr>
            <p:cNvPr id="14" name="TextBox 13"/>
            <p:cNvSpPr txBox="1"/>
            <p:nvPr/>
          </p:nvSpPr>
          <p:spPr>
            <a:xfrm>
              <a:off x="4471992" y="1715732"/>
              <a:ext cx="1946075" cy="646331"/>
            </a:xfrm>
            <a:prstGeom prst="rect">
              <a:avLst/>
            </a:prstGeom>
            <a:noFill/>
          </p:spPr>
          <p:txBody>
            <a:bodyPr wrap="square" rtlCol="0">
              <a:spAutoFit/>
            </a:bodyPr>
            <a:lstStyle/>
            <a:p>
              <a:r>
                <a:rPr lang="en-US" b="1" dirty="0" err="1">
                  <a:solidFill>
                    <a:srgbClr val="FF0000"/>
                  </a:solidFill>
                </a:rPr>
                <a:t>Aplikasi</a:t>
              </a:r>
              <a:endParaRPr lang="en-US" b="1" dirty="0">
                <a:solidFill>
                  <a:srgbClr val="FF0000"/>
                </a:solidFill>
              </a:endParaRPr>
            </a:p>
            <a:p>
              <a:r>
                <a:rPr lang="en-US" b="1" dirty="0">
                  <a:solidFill>
                    <a:srgbClr val="FF0000"/>
                  </a:solidFill>
                </a:rPr>
                <a:t>Kota </a:t>
              </a:r>
              <a:r>
                <a:rPr lang="en-US" b="1" dirty="0" err="1">
                  <a:solidFill>
                    <a:srgbClr val="FF0000"/>
                  </a:solidFill>
                </a:rPr>
                <a:t>dan</a:t>
              </a:r>
              <a:r>
                <a:rPr lang="en-US" b="1" dirty="0">
                  <a:solidFill>
                    <a:srgbClr val="FF0000"/>
                  </a:solidFill>
                </a:rPr>
                <a:t> </a:t>
              </a:r>
              <a:r>
                <a:rPr lang="en-US" b="1" dirty="0" err="1">
                  <a:solidFill>
                    <a:srgbClr val="FF0000"/>
                  </a:solidFill>
                </a:rPr>
                <a:t>Provinsi</a:t>
              </a:r>
              <a:endParaRPr lang="en-US" b="1" dirty="0">
                <a:solidFill>
                  <a:srgbClr val="FF0000"/>
                </a:solidFill>
              </a:endParaRPr>
            </a:p>
          </p:txBody>
        </p:sp>
        <p:sp>
          <p:nvSpPr>
            <p:cNvPr id="15" name="TextBox 14"/>
            <p:cNvSpPr txBox="1"/>
            <p:nvPr/>
          </p:nvSpPr>
          <p:spPr>
            <a:xfrm>
              <a:off x="3399792" y="4205834"/>
              <a:ext cx="1189749" cy="923330"/>
            </a:xfrm>
            <a:prstGeom prst="rect">
              <a:avLst/>
            </a:prstGeom>
            <a:noFill/>
          </p:spPr>
          <p:txBody>
            <a:bodyPr wrap="none" rtlCol="0">
              <a:spAutoFit/>
            </a:bodyPr>
            <a:lstStyle/>
            <a:p>
              <a:r>
                <a:rPr lang="en-US" dirty="0" err="1">
                  <a:solidFill>
                    <a:srgbClr val="FF0000"/>
                  </a:solidFill>
                </a:rPr>
                <a:t>Jaringan</a:t>
              </a:r>
              <a:endParaRPr lang="en-US" dirty="0">
                <a:solidFill>
                  <a:srgbClr val="FF0000"/>
                </a:solidFill>
              </a:endParaRPr>
            </a:p>
            <a:p>
              <a:r>
                <a:rPr lang="en-US" dirty="0" err="1">
                  <a:solidFill>
                    <a:srgbClr val="FF0000"/>
                  </a:solidFill>
                </a:rPr>
                <a:t>Komunikasi</a:t>
              </a:r>
              <a:endParaRPr lang="en-US" dirty="0">
                <a:solidFill>
                  <a:srgbClr val="FF0000"/>
                </a:solidFill>
              </a:endParaRPr>
            </a:p>
            <a:p>
              <a:r>
                <a:rPr lang="en-US" dirty="0">
                  <a:solidFill>
                    <a:srgbClr val="FF0000"/>
                  </a:solidFill>
                </a:rPr>
                <a:t>Data</a:t>
              </a:r>
            </a:p>
          </p:txBody>
        </p:sp>
        <p:sp>
          <p:nvSpPr>
            <p:cNvPr id="10" name="Down Arrow 9"/>
            <p:cNvSpPr/>
            <p:nvPr/>
          </p:nvSpPr>
          <p:spPr>
            <a:xfrm>
              <a:off x="6590069" y="3934031"/>
              <a:ext cx="524405" cy="81159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4" name="TextBox 3"/>
            <p:cNvSpPr txBox="1"/>
            <p:nvPr/>
          </p:nvSpPr>
          <p:spPr>
            <a:xfrm>
              <a:off x="5868153" y="1711755"/>
              <a:ext cx="1771639" cy="646331"/>
            </a:xfrm>
            <a:prstGeom prst="rect">
              <a:avLst/>
            </a:prstGeom>
            <a:noFill/>
          </p:spPr>
          <p:txBody>
            <a:bodyPr wrap="none" rtlCol="0">
              <a:spAutoFit/>
            </a:bodyPr>
            <a:lstStyle/>
            <a:p>
              <a:r>
                <a:rPr lang="en-US" dirty="0">
                  <a:solidFill>
                    <a:srgbClr val="FF0000"/>
                  </a:solidFill>
                </a:rPr>
                <a:t>Sensor</a:t>
              </a:r>
            </a:p>
            <a:p>
              <a:r>
                <a:rPr lang="en-US" dirty="0" err="1">
                  <a:solidFill>
                    <a:srgbClr val="FF0000"/>
                  </a:solidFill>
                </a:rPr>
                <a:t>dan</a:t>
              </a:r>
              <a:r>
                <a:rPr lang="en-US" dirty="0">
                  <a:solidFill>
                    <a:srgbClr val="FF0000"/>
                  </a:solidFill>
                </a:rPr>
                <a:t> </a:t>
              </a:r>
              <a:r>
                <a:rPr lang="en-US" dirty="0" err="1">
                  <a:solidFill>
                    <a:srgbClr val="FF0000"/>
                  </a:solidFill>
                </a:rPr>
                <a:t>Akuisisi</a:t>
              </a:r>
              <a:r>
                <a:rPr lang="en-US" dirty="0">
                  <a:solidFill>
                    <a:srgbClr val="FF0000"/>
                  </a:solidFill>
                </a:rPr>
                <a:t> Data</a:t>
              </a:r>
            </a:p>
          </p:txBody>
        </p:sp>
      </p:grpSp>
      <p:pic>
        <p:nvPicPr>
          <p:cNvPr id="16" name="Picture 1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35036" y="429884"/>
            <a:ext cx="1904236" cy="502078"/>
          </a:xfrm>
          <a:prstGeom prst="rect">
            <a:avLst/>
          </a:prstGeom>
          <a:noFill/>
          <a:ln>
            <a:noFill/>
          </a:ln>
          <a:effectLst/>
        </p:spPr>
      </p:pic>
      <p:sp>
        <p:nvSpPr>
          <p:cNvPr id="20" name="Kotak Teks 19">
            <a:extLst>
              <a:ext uri="{FF2B5EF4-FFF2-40B4-BE49-F238E27FC236}">
                <a16:creationId xmlns:a16="http://schemas.microsoft.com/office/drawing/2014/main" id="{FAF9035F-280E-8B4B-A07A-2BD9A35D9AAC}"/>
              </a:ext>
            </a:extLst>
          </p:cNvPr>
          <p:cNvSpPr txBox="1"/>
          <p:nvPr/>
        </p:nvSpPr>
        <p:spPr>
          <a:xfrm>
            <a:off x="1705289" y="5537607"/>
            <a:ext cx="3238515" cy="923330"/>
          </a:xfrm>
          <a:prstGeom prst="rect">
            <a:avLst/>
          </a:prstGeom>
          <a:noFill/>
        </p:spPr>
        <p:txBody>
          <a:bodyPr wrap="square" rtlCol="0">
            <a:spAutoFit/>
          </a:bodyPr>
          <a:lstStyle/>
          <a:p>
            <a:r>
              <a:rPr lang="id-ID" dirty="0">
                <a:solidFill>
                  <a:srgbClr val="FF0000"/>
                </a:solidFill>
              </a:rPr>
              <a:t>Dengan informasi yang bernilai, keputusan yang diambil atasnya akan juga lebih bermakna ....</a:t>
            </a:r>
          </a:p>
        </p:txBody>
      </p:sp>
      <p:pic>
        <p:nvPicPr>
          <p:cNvPr id="21" name="Gambar 20" descr="Sebuah gambar berisi orang, dalam ruangan, pria&#10;&#10;Deskripsi dibuat secara otomatis">
            <a:extLst>
              <a:ext uri="{FF2B5EF4-FFF2-40B4-BE49-F238E27FC236}">
                <a16:creationId xmlns:a16="http://schemas.microsoft.com/office/drawing/2014/main" id="{294BFF88-FF4B-F643-8044-B1758CE2D94F}"/>
              </a:ext>
            </a:extLst>
          </p:cNvPr>
          <p:cNvPicPr>
            <a:picLocks noChangeAspect="1"/>
          </p:cNvPicPr>
          <p:nvPr/>
        </p:nvPicPr>
        <p:blipFill>
          <a:blip r:embed="rId6"/>
          <a:stretch>
            <a:fillRect/>
          </a:stretch>
        </p:blipFill>
        <p:spPr>
          <a:xfrm>
            <a:off x="8643774" y="3479519"/>
            <a:ext cx="3238514" cy="2919722"/>
          </a:xfrm>
          <a:prstGeom prst="rect">
            <a:avLst/>
          </a:prstGeom>
        </p:spPr>
      </p:pic>
      <p:pic>
        <p:nvPicPr>
          <p:cNvPr id="22" name="Gambar 21" descr="Sebuah gambar berisi teks, dalam ruangan, lantai, grup&#10;&#10;Deskripsi dibuat secara otomatis">
            <a:extLst>
              <a:ext uri="{FF2B5EF4-FFF2-40B4-BE49-F238E27FC236}">
                <a16:creationId xmlns:a16="http://schemas.microsoft.com/office/drawing/2014/main" id="{DF98B595-2602-007F-97F3-0B0166C04076}"/>
              </a:ext>
            </a:extLst>
          </p:cNvPr>
          <p:cNvPicPr>
            <a:picLocks noChangeAspect="1"/>
          </p:cNvPicPr>
          <p:nvPr/>
        </p:nvPicPr>
        <p:blipFill>
          <a:blip r:embed="rId7"/>
          <a:stretch>
            <a:fillRect/>
          </a:stretch>
        </p:blipFill>
        <p:spPr>
          <a:xfrm>
            <a:off x="8643773" y="1333462"/>
            <a:ext cx="3273875" cy="2087500"/>
          </a:xfrm>
          <a:prstGeom prst="rect">
            <a:avLst/>
          </a:prstGeom>
        </p:spPr>
      </p:pic>
    </p:spTree>
    <p:extLst>
      <p:ext uri="{BB962C8B-B14F-4D97-AF65-F5344CB8AC3E}">
        <p14:creationId xmlns:p14="http://schemas.microsoft.com/office/powerpoint/2010/main" val="4024442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a:extLst>
              <a:ext uri="{FF2B5EF4-FFF2-40B4-BE49-F238E27FC236}">
                <a16:creationId xmlns:a16="http://schemas.microsoft.com/office/drawing/2014/main" id="{E6579FF8-0072-114D-AD32-FB344A21798D}"/>
              </a:ext>
            </a:extLst>
          </p:cNvPr>
          <p:cNvPicPr>
            <a:picLocks noGrp="1" noChangeAspect="1"/>
          </p:cNvPicPr>
          <p:nvPr>
            <p:ph sz="half" idx="1"/>
          </p:nvPr>
        </p:nvPicPr>
        <p:blipFill>
          <a:blip r:embed="rId2"/>
          <a:stretch>
            <a:fillRect/>
          </a:stretch>
        </p:blipFill>
        <p:spPr>
          <a:xfrm>
            <a:off x="309515" y="425634"/>
            <a:ext cx="5786485" cy="6006731"/>
          </a:xfrm>
        </p:spPr>
      </p:pic>
      <p:sp>
        <p:nvSpPr>
          <p:cNvPr id="7" name="Tampungan Konten 6">
            <a:extLst>
              <a:ext uri="{FF2B5EF4-FFF2-40B4-BE49-F238E27FC236}">
                <a16:creationId xmlns:a16="http://schemas.microsoft.com/office/drawing/2014/main" id="{5DEB6E7A-468E-4347-9F78-CCF348702CAD}"/>
              </a:ext>
            </a:extLst>
          </p:cNvPr>
          <p:cNvSpPr>
            <a:spLocks noGrp="1"/>
          </p:cNvSpPr>
          <p:nvPr>
            <p:ph sz="half" idx="2"/>
          </p:nvPr>
        </p:nvSpPr>
        <p:spPr>
          <a:xfrm>
            <a:off x="6153744" y="2478053"/>
            <a:ext cx="5181600" cy="4351338"/>
          </a:xfrm>
        </p:spPr>
        <p:txBody>
          <a:bodyPr/>
          <a:lstStyle/>
          <a:p>
            <a:r>
              <a:rPr lang="id-ID" dirty="0"/>
              <a:t>Gubernur/ Wagub</a:t>
            </a:r>
          </a:p>
          <a:p>
            <a:r>
              <a:rPr lang="id-ID" dirty="0" err="1"/>
              <a:t>Kominfo</a:t>
            </a:r>
            <a:endParaRPr lang="id-ID" dirty="0"/>
          </a:p>
          <a:p>
            <a:r>
              <a:rPr lang="id-ID" dirty="0" err="1"/>
              <a:t>Satpol</a:t>
            </a:r>
            <a:r>
              <a:rPr lang="id-ID" dirty="0"/>
              <a:t>-PP</a:t>
            </a:r>
          </a:p>
          <a:p>
            <a:r>
              <a:rPr lang="id-ID" dirty="0"/>
              <a:t>Dinas Pendidikan</a:t>
            </a:r>
          </a:p>
          <a:p>
            <a:r>
              <a:rPr lang="id-ID" dirty="0"/>
              <a:t>Bappeda</a:t>
            </a:r>
          </a:p>
          <a:p>
            <a:r>
              <a:rPr lang="id-ID" dirty="0"/>
              <a:t>Biro Umum</a:t>
            </a:r>
          </a:p>
        </p:txBody>
      </p:sp>
      <p:sp>
        <p:nvSpPr>
          <p:cNvPr id="8" name="Kotak Teks 7">
            <a:extLst>
              <a:ext uri="{FF2B5EF4-FFF2-40B4-BE49-F238E27FC236}">
                <a16:creationId xmlns:a16="http://schemas.microsoft.com/office/drawing/2014/main" id="{9672E66F-473B-B040-A40B-99F6F21B2C7E}"/>
              </a:ext>
            </a:extLst>
          </p:cNvPr>
          <p:cNvSpPr txBox="1"/>
          <p:nvPr/>
        </p:nvSpPr>
        <p:spPr>
          <a:xfrm rot="19323821">
            <a:off x="6635782" y="928913"/>
            <a:ext cx="788357" cy="369332"/>
          </a:xfrm>
          <a:prstGeom prst="rect">
            <a:avLst/>
          </a:prstGeom>
          <a:noFill/>
        </p:spPr>
        <p:txBody>
          <a:bodyPr wrap="none" rtlCol="0">
            <a:spAutoFit/>
          </a:bodyPr>
          <a:lstStyle/>
          <a:p>
            <a:r>
              <a:rPr lang="id-ID" dirty="0"/>
              <a:t>Data?</a:t>
            </a:r>
          </a:p>
        </p:txBody>
      </p:sp>
      <p:sp>
        <p:nvSpPr>
          <p:cNvPr id="9" name="Persegi Panjang 8">
            <a:extLst>
              <a:ext uri="{FF2B5EF4-FFF2-40B4-BE49-F238E27FC236}">
                <a16:creationId xmlns:a16="http://schemas.microsoft.com/office/drawing/2014/main" id="{91F63603-17CC-B34F-893C-A99E225794BF}"/>
              </a:ext>
            </a:extLst>
          </p:cNvPr>
          <p:cNvSpPr/>
          <p:nvPr/>
        </p:nvSpPr>
        <p:spPr>
          <a:xfrm rot="19489951">
            <a:off x="7206475" y="424688"/>
            <a:ext cx="2096408" cy="523220"/>
          </a:xfrm>
          <a:prstGeom prst="rect">
            <a:avLst/>
          </a:prstGeom>
          <a:noFill/>
        </p:spPr>
        <p:txBody>
          <a:bodyPr wrap="none" lIns="91440" tIns="45720" rIns="91440" bIns="45720">
            <a:spAutoFit/>
          </a:bodyPr>
          <a:lstStyle/>
          <a:p>
            <a:pPr algn="ctr"/>
            <a:r>
              <a:rPr lang="id-ID" sz="28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Satu_data</a:t>
            </a:r>
            <a:r>
              <a:rPr lang="id-ID"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endParaRPr lang="id-ID" sz="2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Kotak Teks 9">
            <a:extLst>
              <a:ext uri="{FF2B5EF4-FFF2-40B4-BE49-F238E27FC236}">
                <a16:creationId xmlns:a16="http://schemas.microsoft.com/office/drawing/2014/main" id="{6F24ED1B-5291-8E4B-A6F4-CBFB96AD25F7}"/>
              </a:ext>
            </a:extLst>
          </p:cNvPr>
          <p:cNvSpPr txBox="1"/>
          <p:nvPr/>
        </p:nvSpPr>
        <p:spPr>
          <a:xfrm>
            <a:off x="309515" y="6432365"/>
            <a:ext cx="1845762" cy="369332"/>
          </a:xfrm>
          <a:prstGeom prst="rect">
            <a:avLst/>
          </a:prstGeom>
          <a:noFill/>
        </p:spPr>
        <p:txBody>
          <a:bodyPr wrap="none" rtlCol="0">
            <a:spAutoFit/>
          </a:bodyPr>
          <a:lstStyle/>
          <a:p>
            <a:r>
              <a:rPr lang="id-ID" dirty="0"/>
              <a:t>Sumber: Oracle</a:t>
            </a:r>
          </a:p>
        </p:txBody>
      </p:sp>
      <p:sp>
        <p:nvSpPr>
          <p:cNvPr id="11" name="Kotak Teks 10">
            <a:extLst>
              <a:ext uri="{FF2B5EF4-FFF2-40B4-BE49-F238E27FC236}">
                <a16:creationId xmlns:a16="http://schemas.microsoft.com/office/drawing/2014/main" id="{582317DB-BCBB-7546-B293-3DD2DA2DE92A}"/>
              </a:ext>
            </a:extLst>
          </p:cNvPr>
          <p:cNvSpPr txBox="1"/>
          <p:nvPr/>
        </p:nvSpPr>
        <p:spPr>
          <a:xfrm>
            <a:off x="209530" y="72101"/>
            <a:ext cx="2407454" cy="369332"/>
          </a:xfrm>
          <a:prstGeom prst="rect">
            <a:avLst/>
          </a:prstGeom>
          <a:noFill/>
        </p:spPr>
        <p:txBody>
          <a:bodyPr wrap="none" rtlCol="0">
            <a:spAutoFit/>
          </a:bodyPr>
          <a:lstStyle/>
          <a:p>
            <a:r>
              <a:rPr lang="id-ID" dirty="0"/>
              <a:t>BIG_DATA – </a:t>
            </a:r>
            <a:r>
              <a:rPr lang="id-ID" dirty="0" err="1"/>
              <a:t>IoT</a:t>
            </a:r>
            <a:r>
              <a:rPr lang="id-ID" dirty="0"/>
              <a:t> – AI ?</a:t>
            </a:r>
          </a:p>
        </p:txBody>
      </p:sp>
      <p:sp>
        <p:nvSpPr>
          <p:cNvPr id="12" name="Kotak Teks 11">
            <a:extLst>
              <a:ext uri="{FF2B5EF4-FFF2-40B4-BE49-F238E27FC236}">
                <a16:creationId xmlns:a16="http://schemas.microsoft.com/office/drawing/2014/main" id="{F16690EB-BDED-6342-BFF5-0DA2C4FFFF20}"/>
              </a:ext>
            </a:extLst>
          </p:cNvPr>
          <p:cNvSpPr txBox="1"/>
          <p:nvPr/>
        </p:nvSpPr>
        <p:spPr>
          <a:xfrm rot="1517838">
            <a:off x="10277397" y="392297"/>
            <a:ext cx="1581523" cy="369332"/>
          </a:xfrm>
          <a:prstGeom prst="rect">
            <a:avLst/>
          </a:prstGeom>
          <a:noFill/>
        </p:spPr>
        <p:txBody>
          <a:bodyPr wrap="none" rtlCol="0">
            <a:spAutoFit/>
          </a:bodyPr>
          <a:lstStyle/>
          <a:p>
            <a:r>
              <a:rPr lang="id-ID" dirty="0" err="1"/>
              <a:t>Baris_kolom</a:t>
            </a:r>
            <a:r>
              <a:rPr lang="id-ID" dirty="0"/>
              <a:t>?</a:t>
            </a:r>
          </a:p>
        </p:txBody>
      </p:sp>
      <p:sp>
        <p:nvSpPr>
          <p:cNvPr id="13" name="Kotak Teks 12">
            <a:extLst>
              <a:ext uri="{FF2B5EF4-FFF2-40B4-BE49-F238E27FC236}">
                <a16:creationId xmlns:a16="http://schemas.microsoft.com/office/drawing/2014/main" id="{ECD156E4-82AD-F64F-98E6-2D2AA0BDB4E4}"/>
              </a:ext>
            </a:extLst>
          </p:cNvPr>
          <p:cNvSpPr txBox="1"/>
          <p:nvPr/>
        </p:nvSpPr>
        <p:spPr>
          <a:xfrm rot="1389957">
            <a:off x="7846151" y="5941780"/>
            <a:ext cx="2569806" cy="369332"/>
          </a:xfrm>
          <a:prstGeom prst="rect">
            <a:avLst/>
          </a:prstGeom>
          <a:noFill/>
        </p:spPr>
        <p:txBody>
          <a:bodyPr wrap="none" rtlCol="0">
            <a:spAutoFit/>
          </a:bodyPr>
          <a:lstStyle/>
          <a:p>
            <a:r>
              <a:rPr lang="id-ID" dirty="0" err="1"/>
              <a:t>Entropy</a:t>
            </a:r>
            <a:r>
              <a:rPr lang="id-ID" dirty="0"/>
              <a:t>, nilai informasi</a:t>
            </a:r>
          </a:p>
        </p:txBody>
      </p:sp>
      <p:sp>
        <p:nvSpPr>
          <p:cNvPr id="14" name="Kotak Teks 13">
            <a:extLst>
              <a:ext uri="{FF2B5EF4-FFF2-40B4-BE49-F238E27FC236}">
                <a16:creationId xmlns:a16="http://schemas.microsoft.com/office/drawing/2014/main" id="{E228E0AF-779B-084D-9EC8-EA2526488AC8}"/>
              </a:ext>
            </a:extLst>
          </p:cNvPr>
          <p:cNvSpPr txBox="1"/>
          <p:nvPr/>
        </p:nvSpPr>
        <p:spPr>
          <a:xfrm rot="1395587">
            <a:off x="8903595" y="5591510"/>
            <a:ext cx="1157689" cy="369332"/>
          </a:xfrm>
          <a:prstGeom prst="rect">
            <a:avLst/>
          </a:prstGeom>
          <a:noFill/>
        </p:spPr>
        <p:txBody>
          <a:bodyPr wrap="none" rtlCol="0">
            <a:spAutoFit/>
          </a:bodyPr>
          <a:lstStyle/>
          <a:p>
            <a:r>
              <a:rPr lang="id-ID" dirty="0"/>
              <a:t>Informasi</a:t>
            </a:r>
          </a:p>
        </p:txBody>
      </p:sp>
      <p:sp>
        <p:nvSpPr>
          <p:cNvPr id="15" name="Kotak Teks 14">
            <a:extLst>
              <a:ext uri="{FF2B5EF4-FFF2-40B4-BE49-F238E27FC236}">
                <a16:creationId xmlns:a16="http://schemas.microsoft.com/office/drawing/2014/main" id="{D21FBD48-6C25-1D45-BF40-556B9A49D157}"/>
              </a:ext>
            </a:extLst>
          </p:cNvPr>
          <p:cNvSpPr txBox="1"/>
          <p:nvPr/>
        </p:nvSpPr>
        <p:spPr>
          <a:xfrm rot="19654343">
            <a:off x="6940853" y="1597645"/>
            <a:ext cx="1227580" cy="369332"/>
          </a:xfrm>
          <a:prstGeom prst="rect">
            <a:avLst/>
          </a:prstGeom>
          <a:noFill/>
        </p:spPr>
        <p:txBody>
          <a:bodyPr wrap="none" rtlCol="0">
            <a:spAutoFit/>
          </a:bodyPr>
          <a:lstStyle/>
          <a:p>
            <a:r>
              <a:rPr lang="id-ID" dirty="0" err="1"/>
              <a:t>Big_data</a:t>
            </a:r>
            <a:r>
              <a:rPr lang="id-ID" dirty="0"/>
              <a:t>?</a:t>
            </a:r>
          </a:p>
        </p:txBody>
      </p:sp>
      <p:sp>
        <p:nvSpPr>
          <p:cNvPr id="16" name="Kotak Teks 15">
            <a:extLst>
              <a:ext uri="{FF2B5EF4-FFF2-40B4-BE49-F238E27FC236}">
                <a16:creationId xmlns:a16="http://schemas.microsoft.com/office/drawing/2014/main" id="{073C2121-4278-8D41-92DB-51A25C686159}"/>
              </a:ext>
            </a:extLst>
          </p:cNvPr>
          <p:cNvSpPr txBox="1"/>
          <p:nvPr/>
        </p:nvSpPr>
        <p:spPr>
          <a:xfrm rot="1102162">
            <a:off x="9240406" y="2591803"/>
            <a:ext cx="2805448" cy="369332"/>
          </a:xfrm>
          <a:prstGeom prst="rect">
            <a:avLst/>
          </a:prstGeom>
          <a:noFill/>
        </p:spPr>
        <p:txBody>
          <a:bodyPr wrap="none" rtlCol="0">
            <a:spAutoFit/>
          </a:bodyPr>
          <a:lstStyle/>
          <a:p>
            <a:r>
              <a:rPr lang="id-ID" dirty="0" err="1"/>
              <a:t>Transactional</a:t>
            </a:r>
            <a:r>
              <a:rPr lang="id-ID" dirty="0"/>
              <a:t> </a:t>
            </a:r>
            <a:r>
              <a:rPr lang="id-ID" dirty="0" err="1"/>
              <a:t>databases</a:t>
            </a:r>
            <a:r>
              <a:rPr lang="id-ID" dirty="0"/>
              <a:t>?</a:t>
            </a:r>
          </a:p>
        </p:txBody>
      </p:sp>
      <p:sp>
        <p:nvSpPr>
          <p:cNvPr id="17" name="Kotak Teks 16">
            <a:extLst>
              <a:ext uri="{FF2B5EF4-FFF2-40B4-BE49-F238E27FC236}">
                <a16:creationId xmlns:a16="http://schemas.microsoft.com/office/drawing/2014/main" id="{AF14E850-82F3-3342-B85D-724EE492195B}"/>
              </a:ext>
            </a:extLst>
          </p:cNvPr>
          <p:cNvSpPr txBox="1"/>
          <p:nvPr/>
        </p:nvSpPr>
        <p:spPr>
          <a:xfrm rot="1042333">
            <a:off x="8961864" y="2905745"/>
            <a:ext cx="2460032" cy="369332"/>
          </a:xfrm>
          <a:prstGeom prst="rect">
            <a:avLst/>
          </a:prstGeom>
          <a:noFill/>
        </p:spPr>
        <p:txBody>
          <a:bodyPr wrap="none" rtlCol="0">
            <a:spAutoFit/>
          </a:bodyPr>
          <a:lstStyle/>
          <a:p>
            <a:r>
              <a:rPr lang="id-ID" dirty="0" err="1"/>
              <a:t>Relational</a:t>
            </a:r>
            <a:r>
              <a:rPr lang="id-ID" dirty="0"/>
              <a:t> </a:t>
            </a:r>
            <a:r>
              <a:rPr lang="id-ID" dirty="0" err="1"/>
              <a:t>databases</a:t>
            </a:r>
            <a:r>
              <a:rPr lang="id-ID" dirty="0"/>
              <a:t>?</a:t>
            </a:r>
          </a:p>
        </p:txBody>
      </p:sp>
      <p:sp>
        <p:nvSpPr>
          <p:cNvPr id="18" name="Kotak Teks 17">
            <a:extLst>
              <a:ext uri="{FF2B5EF4-FFF2-40B4-BE49-F238E27FC236}">
                <a16:creationId xmlns:a16="http://schemas.microsoft.com/office/drawing/2014/main" id="{F2D2E93B-7425-7846-918C-3CED3D2515D7}"/>
              </a:ext>
            </a:extLst>
          </p:cNvPr>
          <p:cNvSpPr txBox="1"/>
          <p:nvPr/>
        </p:nvSpPr>
        <p:spPr>
          <a:xfrm rot="1019430">
            <a:off x="9679624" y="2035862"/>
            <a:ext cx="1293303" cy="369332"/>
          </a:xfrm>
          <a:prstGeom prst="rect">
            <a:avLst/>
          </a:prstGeom>
          <a:noFill/>
        </p:spPr>
        <p:txBody>
          <a:bodyPr wrap="none" rtlCol="0">
            <a:spAutoFit/>
          </a:bodyPr>
          <a:lstStyle/>
          <a:p>
            <a:r>
              <a:rPr lang="id-ID" dirty="0" err="1"/>
              <a:t>DataBase</a:t>
            </a:r>
            <a:r>
              <a:rPr lang="id-ID" dirty="0"/>
              <a:t>?</a:t>
            </a:r>
          </a:p>
        </p:txBody>
      </p:sp>
      <p:sp>
        <p:nvSpPr>
          <p:cNvPr id="19" name="Kotak Teks 18">
            <a:extLst>
              <a:ext uri="{FF2B5EF4-FFF2-40B4-BE49-F238E27FC236}">
                <a16:creationId xmlns:a16="http://schemas.microsoft.com/office/drawing/2014/main" id="{D8C49422-C33A-6849-ADB8-E054C50BE274}"/>
              </a:ext>
            </a:extLst>
          </p:cNvPr>
          <p:cNvSpPr txBox="1"/>
          <p:nvPr/>
        </p:nvSpPr>
        <p:spPr>
          <a:xfrm rot="1154727">
            <a:off x="8920992" y="3570178"/>
            <a:ext cx="3188052" cy="369332"/>
          </a:xfrm>
          <a:prstGeom prst="rect">
            <a:avLst/>
          </a:prstGeom>
          <a:noFill/>
        </p:spPr>
        <p:txBody>
          <a:bodyPr wrap="none" rtlCol="0">
            <a:spAutoFit/>
          </a:bodyPr>
          <a:lstStyle/>
          <a:p>
            <a:r>
              <a:rPr lang="id-ID" dirty="0" err="1"/>
              <a:t>Object</a:t>
            </a:r>
            <a:r>
              <a:rPr lang="id-ID" dirty="0"/>
              <a:t> </a:t>
            </a:r>
            <a:r>
              <a:rPr lang="id-ID" dirty="0" err="1"/>
              <a:t>Oriented</a:t>
            </a:r>
            <a:r>
              <a:rPr lang="id-ID" dirty="0"/>
              <a:t> </a:t>
            </a:r>
            <a:r>
              <a:rPr lang="id-ID" dirty="0" err="1"/>
              <a:t>Databases</a:t>
            </a:r>
            <a:r>
              <a:rPr lang="id-ID" dirty="0"/>
              <a:t>?</a:t>
            </a:r>
          </a:p>
        </p:txBody>
      </p:sp>
      <p:sp>
        <p:nvSpPr>
          <p:cNvPr id="20" name="Kotak Teks 19">
            <a:extLst>
              <a:ext uri="{FF2B5EF4-FFF2-40B4-BE49-F238E27FC236}">
                <a16:creationId xmlns:a16="http://schemas.microsoft.com/office/drawing/2014/main" id="{E4F60EF2-038F-054F-A5E9-B1CE652FEE43}"/>
              </a:ext>
            </a:extLst>
          </p:cNvPr>
          <p:cNvSpPr txBox="1"/>
          <p:nvPr/>
        </p:nvSpPr>
        <p:spPr>
          <a:xfrm rot="20699528">
            <a:off x="8436962" y="793971"/>
            <a:ext cx="1948226" cy="369332"/>
          </a:xfrm>
          <a:prstGeom prst="rect">
            <a:avLst/>
          </a:prstGeom>
          <a:noFill/>
        </p:spPr>
        <p:txBody>
          <a:bodyPr wrap="none" rtlCol="0">
            <a:spAutoFit/>
          </a:bodyPr>
          <a:lstStyle/>
          <a:p>
            <a:r>
              <a:rPr lang="id-ID" dirty="0" err="1"/>
              <a:t>Structured</a:t>
            </a:r>
            <a:r>
              <a:rPr lang="id-ID" dirty="0"/>
              <a:t> Data?</a:t>
            </a:r>
          </a:p>
        </p:txBody>
      </p:sp>
      <p:sp>
        <p:nvSpPr>
          <p:cNvPr id="21" name="Kotak Teks 20">
            <a:extLst>
              <a:ext uri="{FF2B5EF4-FFF2-40B4-BE49-F238E27FC236}">
                <a16:creationId xmlns:a16="http://schemas.microsoft.com/office/drawing/2014/main" id="{7CD57A6F-A2C0-104A-B06D-AC217DBDAFBB}"/>
              </a:ext>
            </a:extLst>
          </p:cNvPr>
          <p:cNvSpPr txBox="1"/>
          <p:nvPr/>
        </p:nvSpPr>
        <p:spPr>
          <a:xfrm rot="20718492">
            <a:off x="7773000" y="1513346"/>
            <a:ext cx="2220480" cy="369332"/>
          </a:xfrm>
          <a:prstGeom prst="rect">
            <a:avLst/>
          </a:prstGeom>
          <a:noFill/>
        </p:spPr>
        <p:txBody>
          <a:bodyPr wrap="none" rtlCol="0">
            <a:spAutoFit/>
          </a:bodyPr>
          <a:lstStyle/>
          <a:p>
            <a:r>
              <a:rPr lang="id-ID" dirty="0" err="1"/>
              <a:t>Unstructured</a:t>
            </a:r>
            <a:r>
              <a:rPr lang="id-ID" dirty="0"/>
              <a:t> Data?</a:t>
            </a:r>
          </a:p>
        </p:txBody>
      </p:sp>
      <p:sp>
        <p:nvSpPr>
          <p:cNvPr id="22" name="Kotak Teks 21">
            <a:extLst>
              <a:ext uri="{FF2B5EF4-FFF2-40B4-BE49-F238E27FC236}">
                <a16:creationId xmlns:a16="http://schemas.microsoft.com/office/drawing/2014/main" id="{C3EE211E-CCCA-C54F-8C3A-0C73F7CF7210}"/>
              </a:ext>
            </a:extLst>
          </p:cNvPr>
          <p:cNvSpPr txBox="1"/>
          <p:nvPr/>
        </p:nvSpPr>
        <p:spPr>
          <a:xfrm rot="1043825">
            <a:off x="10101966" y="1131653"/>
            <a:ext cx="1766830" cy="369332"/>
          </a:xfrm>
          <a:prstGeom prst="rect">
            <a:avLst/>
          </a:prstGeom>
          <a:noFill/>
        </p:spPr>
        <p:txBody>
          <a:bodyPr wrap="none" rtlCol="0">
            <a:spAutoFit/>
          </a:bodyPr>
          <a:lstStyle/>
          <a:p>
            <a:r>
              <a:rPr lang="id-ID" dirty="0" err="1"/>
              <a:t>Class</a:t>
            </a:r>
            <a:r>
              <a:rPr lang="id-ID" dirty="0"/>
              <a:t>/ </a:t>
            </a:r>
            <a:r>
              <a:rPr lang="id-ID" dirty="0" err="1"/>
              <a:t>subclass</a:t>
            </a:r>
            <a:endParaRPr lang="id-ID" dirty="0"/>
          </a:p>
        </p:txBody>
      </p:sp>
      <p:sp>
        <p:nvSpPr>
          <p:cNvPr id="23" name="Kotak Teks 22">
            <a:extLst>
              <a:ext uri="{FF2B5EF4-FFF2-40B4-BE49-F238E27FC236}">
                <a16:creationId xmlns:a16="http://schemas.microsoft.com/office/drawing/2014/main" id="{DA4D63F3-52AA-054F-9DF1-F005C69B7F53}"/>
              </a:ext>
            </a:extLst>
          </p:cNvPr>
          <p:cNvSpPr txBox="1"/>
          <p:nvPr/>
        </p:nvSpPr>
        <p:spPr>
          <a:xfrm>
            <a:off x="9235528" y="4341621"/>
            <a:ext cx="1912703" cy="369332"/>
          </a:xfrm>
          <a:prstGeom prst="rect">
            <a:avLst/>
          </a:prstGeom>
          <a:noFill/>
        </p:spPr>
        <p:txBody>
          <a:bodyPr wrap="none" rtlCol="0">
            <a:spAutoFit/>
          </a:bodyPr>
          <a:lstStyle/>
          <a:p>
            <a:r>
              <a:rPr lang="id-ID" dirty="0" err="1"/>
              <a:t>Organizing</a:t>
            </a:r>
            <a:r>
              <a:rPr lang="id-ID" dirty="0"/>
              <a:t> Data</a:t>
            </a:r>
          </a:p>
        </p:txBody>
      </p:sp>
      <p:sp>
        <p:nvSpPr>
          <p:cNvPr id="24" name="Kotak Teks 23">
            <a:extLst>
              <a:ext uri="{FF2B5EF4-FFF2-40B4-BE49-F238E27FC236}">
                <a16:creationId xmlns:a16="http://schemas.microsoft.com/office/drawing/2014/main" id="{34BDF661-8AD9-AE4C-A1BE-372D2662E91F}"/>
              </a:ext>
            </a:extLst>
          </p:cNvPr>
          <p:cNvSpPr txBox="1"/>
          <p:nvPr/>
        </p:nvSpPr>
        <p:spPr>
          <a:xfrm rot="777076">
            <a:off x="10098959" y="4888788"/>
            <a:ext cx="1392112" cy="369332"/>
          </a:xfrm>
          <a:prstGeom prst="rect">
            <a:avLst/>
          </a:prstGeom>
          <a:noFill/>
        </p:spPr>
        <p:txBody>
          <a:bodyPr wrap="none" rtlCol="0">
            <a:spAutoFit/>
          </a:bodyPr>
          <a:lstStyle/>
          <a:p>
            <a:r>
              <a:rPr lang="id-ID" dirty="0" err="1"/>
              <a:t>Quick</a:t>
            </a:r>
            <a:r>
              <a:rPr lang="id-ID" dirty="0"/>
              <a:t> </a:t>
            </a:r>
            <a:r>
              <a:rPr lang="id-ID" dirty="0" err="1"/>
              <a:t>Grab</a:t>
            </a:r>
            <a:endParaRPr lang="id-ID" dirty="0"/>
          </a:p>
        </p:txBody>
      </p:sp>
      <p:sp>
        <p:nvSpPr>
          <p:cNvPr id="2" name="Kotak Teks 1">
            <a:extLst>
              <a:ext uri="{FF2B5EF4-FFF2-40B4-BE49-F238E27FC236}">
                <a16:creationId xmlns:a16="http://schemas.microsoft.com/office/drawing/2014/main" id="{EE33FB7A-026B-6EE3-32F4-CF5C2DF85BEB}"/>
              </a:ext>
            </a:extLst>
          </p:cNvPr>
          <p:cNvSpPr txBox="1"/>
          <p:nvPr/>
        </p:nvSpPr>
        <p:spPr>
          <a:xfrm>
            <a:off x="6277153" y="5954093"/>
            <a:ext cx="1397690" cy="646331"/>
          </a:xfrm>
          <a:prstGeom prst="rect">
            <a:avLst/>
          </a:prstGeom>
          <a:noFill/>
        </p:spPr>
        <p:txBody>
          <a:bodyPr wrap="none" rtlCol="0">
            <a:spAutoFit/>
          </a:bodyPr>
          <a:lstStyle/>
          <a:p>
            <a:r>
              <a:rPr lang="id-ID" dirty="0"/>
              <a:t>Perpres SATA</a:t>
            </a:r>
          </a:p>
          <a:p>
            <a:r>
              <a:rPr lang="id-ID" dirty="0" err="1"/>
              <a:t>Pergub</a:t>
            </a:r>
            <a:r>
              <a:rPr lang="id-ID" dirty="0"/>
              <a:t> SATA</a:t>
            </a:r>
          </a:p>
        </p:txBody>
      </p:sp>
    </p:spTree>
    <p:extLst>
      <p:ext uri="{BB962C8B-B14F-4D97-AF65-F5344CB8AC3E}">
        <p14:creationId xmlns:p14="http://schemas.microsoft.com/office/powerpoint/2010/main" val="3879823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24A4BA08-0F0E-755B-E424-B7327956E14C}"/>
              </a:ext>
            </a:extLst>
          </p:cNvPr>
          <p:cNvSpPr>
            <a:spLocks noGrp="1"/>
          </p:cNvSpPr>
          <p:nvPr>
            <p:ph type="title"/>
          </p:nvPr>
        </p:nvSpPr>
        <p:spPr/>
        <p:txBody>
          <a:bodyPr/>
          <a:lstStyle/>
          <a:p>
            <a:r>
              <a:rPr lang="id-ID" dirty="0"/>
              <a:t>Sistem SATU DATA JAWA TIMUR</a:t>
            </a:r>
          </a:p>
        </p:txBody>
      </p:sp>
      <p:sp>
        <p:nvSpPr>
          <p:cNvPr id="4" name="Tampungan Konten 3">
            <a:extLst>
              <a:ext uri="{FF2B5EF4-FFF2-40B4-BE49-F238E27FC236}">
                <a16:creationId xmlns:a16="http://schemas.microsoft.com/office/drawing/2014/main" id="{22320C8B-5A4B-DB85-2E5C-322AAB0857F8}"/>
              </a:ext>
            </a:extLst>
          </p:cNvPr>
          <p:cNvSpPr>
            <a:spLocks noGrp="1"/>
          </p:cNvSpPr>
          <p:nvPr>
            <p:ph sz="half" idx="2"/>
          </p:nvPr>
        </p:nvSpPr>
        <p:spPr>
          <a:xfrm>
            <a:off x="6301644" y="1992958"/>
            <a:ext cx="5415739" cy="3234576"/>
          </a:xfrm>
        </p:spPr>
        <p:txBody>
          <a:bodyPr>
            <a:normAutofit/>
          </a:bodyPr>
          <a:lstStyle/>
          <a:p>
            <a:r>
              <a:rPr lang="id-ID" sz="1800" noProof="1"/>
              <a:t>Target SATU DATA [2022]</a:t>
            </a:r>
          </a:p>
          <a:p>
            <a:pPr lvl="1"/>
            <a:r>
              <a:rPr lang="id-ID" sz="1600" noProof="1"/>
              <a:t>Produsen Data = Penyedia Data</a:t>
            </a:r>
          </a:p>
          <a:p>
            <a:pPr lvl="1"/>
            <a:r>
              <a:rPr lang="id-ID" sz="1600" noProof="1"/>
              <a:t>Wali Data = Pengelola Data</a:t>
            </a:r>
          </a:p>
          <a:p>
            <a:pPr lvl="1"/>
            <a:r>
              <a:rPr lang="id-ID" sz="1600" noProof="1"/>
              <a:t>Akuisisi Data berbasis Portal, API, dan ada Manajemen Metadata</a:t>
            </a:r>
          </a:p>
          <a:p>
            <a:pPr lvl="1"/>
            <a:r>
              <a:rPr lang="id-ID" sz="1600" noProof="1"/>
              <a:t>Data yang tersimpan diharapkan dapat digunakan untuk berbagai penerapan, termasuk proses analisis multivariabel dan berbasis cross-tabulation</a:t>
            </a:r>
          </a:p>
          <a:p>
            <a:pPr lvl="1"/>
            <a:r>
              <a:rPr lang="id-ID" sz="1600" noProof="1"/>
              <a:t>Tersedia dashboard dan platform berbasis big-data/AI</a:t>
            </a:r>
          </a:p>
          <a:p>
            <a:endParaRPr lang="id-ID" sz="1600" dirty="0"/>
          </a:p>
        </p:txBody>
      </p:sp>
      <p:pic>
        <p:nvPicPr>
          <p:cNvPr id="5" name="Tampungan Konten 4" descr="Sebuah gambar berisi meja&#10;&#10;Deskripsi dibuat secara otomatis">
            <a:extLst>
              <a:ext uri="{FF2B5EF4-FFF2-40B4-BE49-F238E27FC236}">
                <a16:creationId xmlns:a16="http://schemas.microsoft.com/office/drawing/2014/main" id="{43274160-33FE-A9A2-0ED3-2885B1997A07}"/>
              </a:ext>
            </a:extLst>
          </p:cNvPr>
          <p:cNvPicPr>
            <a:picLocks noGrp="1" noChangeAspect="1"/>
          </p:cNvPicPr>
          <p:nvPr>
            <p:ph sz="half" idx="1"/>
          </p:nvPr>
        </p:nvPicPr>
        <p:blipFill>
          <a:blip r:embed="rId3"/>
          <a:stretch>
            <a:fillRect/>
          </a:stretch>
        </p:blipFill>
        <p:spPr>
          <a:xfrm>
            <a:off x="838200" y="1934089"/>
            <a:ext cx="5181600" cy="3611903"/>
          </a:xfrm>
          <a:prstGeom prst="rect">
            <a:avLst/>
          </a:prstGeom>
        </p:spPr>
      </p:pic>
      <p:sp>
        <p:nvSpPr>
          <p:cNvPr id="6" name="Kotak Teks 5">
            <a:extLst>
              <a:ext uri="{FF2B5EF4-FFF2-40B4-BE49-F238E27FC236}">
                <a16:creationId xmlns:a16="http://schemas.microsoft.com/office/drawing/2014/main" id="{82D8035E-68FB-DE0E-3595-D583002A720C}"/>
              </a:ext>
            </a:extLst>
          </p:cNvPr>
          <p:cNvSpPr txBox="1"/>
          <p:nvPr/>
        </p:nvSpPr>
        <p:spPr>
          <a:xfrm>
            <a:off x="838200" y="5853797"/>
            <a:ext cx="11002897" cy="646331"/>
          </a:xfrm>
          <a:prstGeom prst="rect">
            <a:avLst/>
          </a:prstGeom>
          <a:noFill/>
        </p:spPr>
        <p:txBody>
          <a:bodyPr wrap="square" rtlCol="0">
            <a:spAutoFit/>
          </a:bodyPr>
          <a:lstStyle/>
          <a:p>
            <a:r>
              <a:rPr lang="id-ID" dirty="0">
                <a:solidFill>
                  <a:srgbClr val="C00000"/>
                </a:solidFill>
                <a:sym typeface="Wingdings" pitchFamily="2" charset="2"/>
              </a:rPr>
              <a:t>Menurut arahan </a:t>
            </a:r>
            <a:r>
              <a:rPr lang="id-ID" dirty="0" err="1">
                <a:solidFill>
                  <a:srgbClr val="C00000"/>
                </a:solidFill>
                <a:sym typeface="Wingdings" pitchFamily="2" charset="2"/>
              </a:rPr>
              <a:t>Draft</a:t>
            </a:r>
            <a:r>
              <a:rPr lang="id-ID" dirty="0">
                <a:solidFill>
                  <a:srgbClr val="C00000"/>
                </a:solidFill>
                <a:sym typeface="Wingdings" pitchFamily="2" charset="2"/>
              </a:rPr>
              <a:t> SPBE terbaru, Sektor SPBE Prioritas harus menjadi dasar pengembangan semua aplikasi pengumpulan dan pengolahan DATA.</a:t>
            </a:r>
            <a:endParaRPr lang="id-ID" dirty="0">
              <a:solidFill>
                <a:srgbClr val="C00000"/>
              </a:solidFill>
            </a:endParaRPr>
          </a:p>
        </p:txBody>
      </p:sp>
    </p:spTree>
    <p:extLst>
      <p:ext uri="{BB962C8B-B14F-4D97-AF65-F5344CB8AC3E}">
        <p14:creationId xmlns:p14="http://schemas.microsoft.com/office/powerpoint/2010/main" val="911736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8BBBC133-D9B7-FB84-0BA4-55623541499F}"/>
              </a:ext>
            </a:extLst>
          </p:cNvPr>
          <p:cNvGrpSpPr/>
          <p:nvPr/>
        </p:nvGrpSpPr>
        <p:grpSpPr>
          <a:xfrm>
            <a:off x="1025068" y="798269"/>
            <a:ext cx="10762962" cy="5657102"/>
            <a:chOff x="1025068" y="798269"/>
            <a:chExt cx="10762962" cy="5657102"/>
          </a:xfrm>
        </p:grpSpPr>
        <p:pic>
          <p:nvPicPr>
            <p:cNvPr id="3" name="Gambar 2">
              <a:extLst>
                <a:ext uri="{FF2B5EF4-FFF2-40B4-BE49-F238E27FC236}">
                  <a16:creationId xmlns:a16="http://schemas.microsoft.com/office/drawing/2014/main" id="{A5ECF4A2-67E8-EF72-7E21-A9357861F097}"/>
                </a:ext>
              </a:extLst>
            </p:cNvPr>
            <p:cNvPicPr>
              <a:picLocks noChangeAspect="1"/>
            </p:cNvPicPr>
            <p:nvPr/>
          </p:nvPicPr>
          <p:blipFill>
            <a:blip r:embed="rId2"/>
            <a:stretch>
              <a:fillRect/>
            </a:stretch>
          </p:blipFill>
          <p:spPr>
            <a:xfrm>
              <a:off x="1025068" y="812783"/>
              <a:ext cx="2251572" cy="1384300"/>
            </a:xfrm>
            <a:prstGeom prst="rect">
              <a:avLst/>
            </a:prstGeom>
          </p:spPr>
        </p:pic>
        <p:pic>
          <p:nvPicPr>
            <p:cNvPr id="5" name="Gambar 4">
              <a:extLst>
                <a:ext uri="{FF2B5EF4-FFF2-40B4-BE49-F238E27FC236}">
                  <a16:creationId xmlns:a16="http://schemas.microsoft.com/office/drawing/2014/main" id="{1CAACABA-BD9D-ED21-5C0D-CE58EF5A0893}"/>
                </a:ext>
              </a:extLst>
            </p:cNvPr>
            <p:cNvPicPr>
              <a:picLocks noChangeAspect="1"/>
            </p:cNvPicPr>
            <p:nvPr/>
          </p:nvPicPr>
          <p:blipFill>
            <a:blip r:embed="rId3"/>
            <a:stretch>
              <a:fillRect/>
            </a:stretch>
          </p:blipFill>
          <p:spPr>
            <a:xfrm>
              <a:off x="1025068" y="2324083"/>
              <a:ext cx="2251572" cy="1537659"/>
            </a:xfrm>
            <a:prstGeom prst="rect">
              <a:avLst/>
            </a:prstGeom>
          </p:spPr>
        </p:pic>
        <p:cxnSp>
          <p:nvCxnSpPr>
            <p:cNvPr id="10" name="Konektor Panah Lurus 9">
              <a:extLst>
                <a:ext uri="{FF2B5EF4-FFF2-40B4-BE49-F238E27FC236}">
                  <a16:creationId xmlns:a16="http://schemas.microsoft.com/office/drawing/2014/main" id="{823FA135-CC6F-8023-40C4-2D445535F416}"/>
                </a:ext>
              </a:extLst>
            </p:cNvPr>
            <p:cNvCxnSpPr/>
            <p:nvPr/>
          </p:nvCxnSpPr>
          <p:spPr>
            <a:xfrm>
              <a:off x="2940954" y="2197083"/>
              <a:ext cx="321172" cy="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Kotak Teks 10">
              <a:extLst>
                <a:ext uri="{FF2B5EF4-FFF2-40B4-BE49-F238E27FC236}">
                  <a16:creationId xmlns:a16="http://schemas.microsoft.com/office/drawing/2014/main" id="{9E7C0741-13B2-4136-B2F9-64245D39410E}"/>
                </a:ext>
              </a:extLst>
            </p:cNvPr>
            <p:cNvSpPr txBox="1"/>
            <p:nvPr/>
          </p:nvSpPr>
          <p:spPr>
            <a:xfrm rot="5400000">
              <a:off x="1931945" y="2163003"/>
              <a:ext cx="3098800" cy="369332"/>
            </a:xfrm>
            <a:prstGeom prst="rect">
              <a:avLst/>
            </a:prstGeom>
            <a:noFill/>
            <a:ln>
              <a:solidFill>
                <a:srgbClr val="C00000"/>
              </a:solidFill>
            </a:ln>
          </p:spPr>
          <p:txBody>
            <a:bodyPr wrap="square" rtlCol="0">
              <a:spAutoFit/>
            </a:bodyPr>
            <a:lstStyle/>
            <a:p>
              <a:pPr algn="ctr"/>
              <a:r>
                <a:rPr lang="id-ID" noProof="1"/>
                <a:t>Data Acquisition Apps</a:t>
              </a:r>
            </a:p>
          </p:txBody>
        </p:sp>
        <p:pic>
          <p:nvPicPr>
            <p:cNvPr id="13" name="Gambar 12">
              <a:extLst>
                <a:ext uri="{FF2B5EF4-FFF2-40B4-BE49-F238E27FC236}">
                  <a16:creationId xmlns:a16="http://schemas.microsoft.com/office/drawing/2014/main" id="{A28BA1C8-3731-EC67-91A6-9E35DDD97C2E}"/>
                </a:ext>
              </a:extLst>
            </p:cNvPr>
            <p:cNvPicPr>
              <a:picLocks noChangeAspect="1"/>
            </p:cNvPicPr>
            <p:nvPr/>
          </p:nvPicPr>
          <p:blipFill>
            <a:blip r:embed="rId4"/>
            <a:stretch>
              <a:fillRect/>
            </a:stretch>
          </p:blipFill>
          <p:spPr>
            <a:xfrm>
              <a:off x="1025068" y="4884947"/>
              <a:ext cx="2966357" cy="1570424"/>
            </a:xfrm>
            <a:prstGeom prst="rect">
              <a:avLst/>
            </a:prstGeom>
          </p:spPr>
        </p:pic>
        <p:cxnSp>
          <p:nvCxnSpPr>
            <p:cNvPr id="15" name="Konektor Panah Lurus 14">
              <a:extLst>
                <a:ext uri="{FF2B5EF4-FFF2-40B4-BE49-F238E27FC236}">
                  <a16:creationId xmlns:a16="http://schemas.microsoft.com/office/drawing/2014/main" id="{57106260-2206-2E35-2322-D46816F09F60}"/>
                </a:ext>
              </a:extLst>
            </p:cNvPr>
            <p:cNvCxnSpPr>
              <a:cxnSpLocks/>
              <a:endCxn id="11" idx="3"/>
            </p:cNvCxnSpPr>
            <p:nvPr/>
          </p:nvCxnSpPr>
          <p:spPr>
            <a:xfrm flipV="1">
              <a:off x="3454397" y="3897069"/>
              <a:ext cx="26948" cy="1302657"/>
            </a:xfrm>
            <a:prstGeom prst="straightConnector1">
              <a:avLst/>
            </a:prstGeom>
            <a:ln w="4762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7" name="Gambar 16" descr="Sebuah gambar berisi teks&#10;&#10;Deskripsi dibuat secara otomatis">
              <a:extLst>
                <a:ext uri="{FF2B5EF4-FFF2-40B4-BE49-F238E27FC236}">
                  <a16:creationId xmlns:a16="http://schemas.microsoft.com/office/drawing/2014/main" id="{79E0D390-34C9-5E6F-1036-C08D39A0763E}"/>
                </a:ext>
              </a:extLst>
            </p:cNvPr>
            <p:cNvPicPr>
              <a:picLocks noChangeAspect="1"/>
            </p:cNvPicPr>
            <p:nvPr/>
          </p:nvPicPr>
          <p:blipFill>
            <a:blip r:embed="rId5"/>
            <a:stretch>
              <a:fillRect/>
            </a:stretch>
          </p:blipFill>
          <p:spPr>
            <a:xfrm>
              <a:off x="4404220" y="1316247"/>
              <a:ext cx="1822406" cy="2595548"/>
            </a:xfrm>
            <a:prstGeom prst="rect">
              <a:avLst/>
            </a:prstGeom>
          </p:spPr>
        </p:pic>
        <p:sp>
          <p:nvSpPr>
            <p:cNvPr id="18" name="Panah Kanan 17">
              <a:extLst>
                <a:ext uri="{FF2B5EF4-FFF2-40B4-BE49-F238E27FC236}">
                  <a16:creationId xmlns:a16="http://schemas.microsoft.com/office/drawing/2014/main" id="{BD9E8E31-E645-66EE-4E3D-8138D6EE43BE}"/>
                </a:ext>
              </a:extLst>
            </p:cNvPr>
            <p:cNvSpPr/>
            <p:nvPr/>
          </p:nvSpPr>
          <p:spPr>
            <a:xfrm>
              <a:off x="3666011" y="2456527"/>
              <a:ext cx="694667" cy="3628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noProof="1"/>
            </a:p>
          </p:txBody>
        </p:sp>
        <p:sp>
          <p:nvSpPr>
            <p:cNvPr id="19" name="Kotak Teks 18">
              <a:extLst>
                <a:ext uri="{FF2B5EF4-FFF2-40B4-BE49-F238E27FC236}">
                  <a16:creationId xmlns:a16="http://schemas.microsoft.com/office/drawing/2014/main" id="{70DC7FEA-6725-7F59-D1CF-FE655F19DE2F}"/>
                </a:ext>
              </a:extLst>
            </p:cNvPr>
            <p:cNvSpPr txBox="1"/>
            <p:nvPr/>
          </p:nvSpPr>
          <p:spPr>
            <a:xfrm>
              <a:off x="4383308" y="862925"/>
              <a:ext cx="1691489" cy="461665"/>
            </a:xfrm>
            <a:prstGeom prst="rect">
              <a:avLst/>
            </a:prstGeom>
            <a:noFill/>
          </p:spPr>
          <p:txBody>
            <a:bodyPr wrap="none" rtlCol="0">
              <a:spAutoFit/>
            </a:bodyPr>
            <a:lstStyle/>
            <a:p>
              <a:pPr algn="ctr"/>
              <a:r>
                <a:rPr lang="id-ID" sz="1200" noProof="1"/>
                <a:t>Data Warehouse</a:t>
              </a:r>
            </a:p>
            <a:p>
              <a:pPr algn="ctr"/>
              <a:r>
                <a:rPr lang="id-ID" sz="1200" noProof="1"/>
                <a:t>Yang telah diperkuat</a:t>
              </a:r>
            </a:p>
          </p:txBody>
        </p:sp>
        <p:sp>
          <p:nvSpPr>
            <p:cNvPr id="20" name="Panah Kanan 19">
              <a:extLst>
                <a:ext uri="{FF2B5EF4-FFF2-40B4-BE49-F238E27FC236}">
                  <a16:creationId xmlns:a16="http://schemas.microsoft.com/office/drawing/2014/main" id="{6DBC9D15-D41C-F70C-553D-2AB37474181A}"/>
                </a:ext>
              </a:extLst>
            </p:cNvPr>
            <p:cNvSpPr/>
            <p:nvPr/>
          </p:nvSpPr>
          <p:spPr>
            <a:xfrm>
              <a:off x="6197598" y="2456527"/>
              <a:ext cx="694667" cy="3628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noProof="1"/>
            </a:p>
          </p:txBody>
        </p:sp>
        <p:sp>
          <p:nvSpPr>
            <p:cNvPr id="21" name="Kotak Teks 20">
              <a:extLst>
                <a:ext uri="{FF2B5EF4-FFF2-40B4-BE49-F238E27FC236}">
                  <a16:creationId xmlns:a16="http://schemas.microsoft.com/office/drawing/2014/main" id="{D263AE4A-2319-4852-B03F-8DD93C246137}"/>
                </a:ext>
              </a:extLst>
            </p:cNvPr>
            <p:cNvSpPr txBox="1"/>
            <p:nvPr/>
          </p:nvSpPr>
          <p:spPr>
            <a:xfrm rot="5400000">
              <a:off x="5996867" y="2277789"/>
              <a:ext cx="2595550" cy="646331"/>
            </a:xfrm>
            <a:prstGeom prst="rect">
              <a:avLst/>
            </a:prstGeom>
            <a:noFill/>
            <a:ln>
              <a:solidFill>
                <a:srgbClr val="C00000"/>
              </a:solidFill>
            </a:ln>
          </p:spPr>
          <p:txBody>
            <a:bodyPr wrap="square" rtlCol="0">
              <a:spAutoFit/>
            </a:bodyPr>
            <a:lstStyle/>
            <a:p>
              <a:pPr algn="ctr"/>
              <a:r>
                <a:rPr lang="id-ID" noProof="1"/>
                <a:t>Standard Data Processing Engine</a:t>
              </a:r>
            </a:p>
          </p:txBody>
        </p:sp>
        <p:cxnSp>
          <p:nvCxnSpPr>
            <p:cNvPr id="23" name="Konektor Panah Lurus 22">
              <a:extLst>
                <a:ext uri="{FF2B5EF4-FFF2-40B4-BE49-F238E27FC236}">
                  <a16:creationId xmlns:a16="http://schemas.microsoft.com/office/drawing/2014/main" id="{F82D0C9E-B237-6460-6D18-A18F4F1469C7}"/>
                </a:ext>
              </a:extLst>
            </p:cNvPr>
            <p:cNvCxnSpPr>
              <a:cxnSpLocks/>
            </p:cNvCxnSpPr>
            <p:nvPr/>
          </p:nvCxnSpPr>
          <p:spPr>
            <a:xfrm>
              <a:off x="2162625" y="5678698"/>
              <a:ext cx="2241595" cy="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Kotak Teks 24">
              <a:extLst>
                <a:ext uri="{FF2B5EF4-FFF2-40B4-BE49-F238E27FC236}">
                  <a16:creationId xmlns:a16="http://schemas.microsoft.com/office/drawing/2014/main" id="{F8490FC6-050C-4BC6-5644-30D77C015B50}"/>
                </a:ext>
              </a:extLst>
            </p:cNvPr>
            <p:cNvSpPr txBox="1"/>
            <p:nvPr/>
          </p:nvSpPr>
          <p:spPr>
            <a:xfrm>
              <a:off x="4421126" y="5354867"/>
              <a:ext cx="3196682" cy="646331"/>
            </a:xfrm>
            <a:prstGeom prst="rect">
              <a:avLst/>
            </a:prstGeom>
            <a:noFill/>
            <a:ln>
              <a:solidFill>
                <a:srgbClr val="C00000"/>
              </a:solidFill>
            </a:ln>
          </p:spPr>
          <p:txBody>
            <a:bodyPr wrap="square" rtlCol="0">
              <a:spAutoFit/>
            </a:bodyPr>
            <a:lstStyle/>
            <a:p>
              <a:r>
                <a:rPr lang="id-ID" noProof="1"/>
                <a:t>Contectual Data Grabbing &amp;  Processing</a:t>
              </a:r>
            </a:p>
          </p:txBody>
        </p:sp>
        <p:sp>
          <p:nvSpPr>
            <p:cNvPr id="26" name="Panah Kanan 25">
              <a:extLst>
                <a:ext uri="{FF2B5EF4-FFF2-40B4-BE49-F238E27FC236}">
                  <a16:creationId xmlns:a16="http://schemas.microsoft.com/office/drawing/2014/main" id="{3544FC54-BC28-AD18-3512-6E8C1849F658}"/>
                </a:ext>
              </a:extLst>
            </p:cNvPr>
            <p:cNvSpPr/>
            <p:nvPr/>
          </p:nvSpPr>
          <p:spPr>
            <a:xfrm>
              <a:off x="7697019" y="2456527"/>
              <a:ext cx="694667" cy="3628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noProof="1"/>
            </a:p>
          </p:txBody>
        </p:sp>
        <p:sp>
          <p:nvSpPr>
            <p:cNvPr id="27" name="Kotak Teks 26">
              <a:extLst>
                <a:ext uri="{FF2B5EF4-FFF2-40B4-BE49-F238E27FC236}">
                  <a16:creationId xmlns:a16="http://schemas.microsoft.com/office/drawing/2014/main" id="{B94374C1-4563-67AE-8B0F-A537DB17DCE1}"/>
                </a:ext>
              </a:extLst>
            </p:cNvPr>
            <p:cNvSpPr txBox="1"/>
            <p:nvPr/>
          </p:nvSpPr>
          <p:spPr>
            <a:xfrm rot="5400000">
              <a:off x="6247121" y="3523987"/>
              <a:ext cx="4810952" cy="369332"/>
            </a:xfrm>
            <a:prstGeom prst="rect">
              <a:avLst/>
            </a:prstGeom>
            <a:noFill/>
            <a:ln>
              <a:solidFill>
                <a:srgbClr val="C00000"/>
              </a:solidFill>
            </a:ln>
          </p:spPr>
          <p:txBody>
            <a:bodyPr wrap="square" rtlCol="0">
              <a:spAutoFit/>
            </a:bodyPr>
            <a:lstStyle/>
            <a:p>
              <a:pPr algn="ctr"/>
              <a:r>
                <a:rPr lang="id-ID" noProof="1"/>
                <a:t>Integration &amp; Analytic Server w/ BD &amp; AI</a:t>
              </a:r>
            </a:p>
          </p:txBody>
        </p:sp>
        <p:cxnSp>
          <p:nvCxnSpPr>
            <p:cNvPr id="28" name="Konektor Panah Lurus 27">
              <a:extLst>
                <a:ext uri="{FF2B5EF4-FFF2-40B4-BE49-F238E27FC236}">
                  <a16:creationId xmlns:a16="http://schemas.microsoft.com/office/drawing/2014/main" id="{EFDF0BDB-0D29-7FA8-D394-064063258457}"/>
                </a:ext>
              </a:extLst>
            </p:cNvPr>
            <p:cNvCxnSpPr>
              <a:cxnSpLocks/>
            </p:cNvCxnSpPr>
            <p:nvPr/>
          </p:nvCxnSpPr>
          <p:spPr>
            <a:xfrm>
              <a:off x="7697019" y="5678698"/>
              <a:ext cx="770911" cy="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2" name="Kotak Teks 31">
              <a:extLst>
                <a:ext uri="{FF2B5EF4-FFF2-40B4-BE49-F238E27FC236}">
                  <a16:creationId xmlns:a16="http://schemas.microsoft.com/office/drawing/2014/main" id="{B6DBCA27-C857-CDE7-3DCD-B5D9876413B8}"/>
                </a:ext>
              </a:extLst>
            </p:cNvPr>
            <p:cNvSpPr txBox="1"/>
            <p:nvPr/>
          </p:nvSpPr>
          <p:spPr>
            <a:xfrm>
              <a:off x="6411507" y="3959664"/>
              <a:ext cx="2025150" cy="923330"/>
            </a:xfrm>
            <a:prstGeom prst="rect">
              <a:avLst/>
            </a:prstGeom>
            <a:noFill/>
          </p:spPr>
          <p:txBody>
            <a:bodyPr wrap="square" rtlCol="0">
              <a:spAutoFit/>
            </a:bodyPr>
            <a:lstStyle/>
            <a:p>
              <a:pPr algn="ctr"/>
              <a:r>
                <a:rPr lang="id-ID" noProof="1"/>
                <a:t>OPEN DATA w/</a:t>
              </a:r>
            </a:p>
            <a:p>
              <a:pPr algn="ctr"/>
              <a:r>
                <a:rPr lang="id-ID" noProof="1"/>
                <a:t>Statistical Modeling Modules</a:t>
              </a:r>
            </a:p>
          </p:txBody>
        </p:sp>
        <p:cxnSp>
          <p:nvCxnSpPr>
            <p:cNvPr id="33" name="Konektor Panah Lurus 32">
              <a:extLst>
                <a:ext uri="{FF2B5EF4-FFF2-40B4-BE49-F238E27FC236}">
                  <a16:creationId xmlns:a16="http://schemas.microsoft.com/office/drawing/2014/main" id="{54D99FC0-FD45-78A9-C76B-4ECDB251DA72}"/>
                </a:ext>
              </a:extLst>
            </p:cNvPr>
            <p:cNvCxnSpPr>
              <a:cxnSpLocks/>
            </p:cNvCxnSpPr>
            <p:nvPr/>
          </p:nvCxnSpPr>
          <p:spPr>
            <a:xfrm>
              <a:off x="8837263" y="1534870"/>
              <a:ext cx="770911" cy="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4" name="Kotak Teks 33">
              <a:extLst>
                <a:ext uri="{FF2B5EF4-FFF2-40B4-BE49-F238E27FC236}">
                  <a16:creationId xmlns:a16="http://schemas.microsoft.com/office/drawing/2014/main" id="{43B365C8-6052-0350-D664-B9D203451191}"/>
                </a:ext>
              </a:extLst>
            </p:cNvPr>
            <p:cNvSpPr txBox="1"/>
            <p:nvPr/>
          </p:nvSpPr>
          <p:spPr>
            <a:xfrm>
              <a:off x="9550118" y="1350204"/>
              <a:ext cx="1287532" cy="369332"/>
            </a:xfrm>
            <a:prstGeom prst="rect">
              <a:avLst/>
            </a:prstGeom>
            <a:noFill/>
          </p:spPr>
          <p:txBody>
            <a:bodyPr wrap="none" rtlCol="0">
              <a:spAutoFit/>
            </a:bodyPr>
            <a:lstStyle/>
            <a:p>
              <a:r>
                <a:rPr lang="id-ID" noProof="1"/>
                <a:t>Pelaporan</a:t>
              </a:r>
            </a:p>
          </p:txBody>
        </p:sp>
        <p:cxnSp>
          <p:nvCxnSpPr>
            <p:cNvPr id="35" name="Konektor Panah Lurus 34">
              <a:extLst>
                <a:ext uri="{FF2B5EF4-FFF2-40B4-BE49-F238E27FC236}">
                  <a16:creationId xmlns:a16="http://schemas.microsoft.com/office/drawing/2014/main" id="{7D29D20C-7FD5-1D12-4350-8C17FD3BE814}"/>
                </a:ext>
              </a:extLst>
            </p:cNvPr>
            <p:cNvCxnSpPr>
              <a:cxnSpLocks/>
            </p:cNvCxnSpPr>
            <p:nvPr/>
          </p:nvCxnSpPr>
          <p:spPr>
            <a:xfrm>
              <a:off x="8844523" y="1861438"/>
              <a:ext cx="770911" cy="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6" name="Kotak Teks 35">
              <a:extLst>
                <a:ext uri="{FF2B5EF4-FFF2-40B4-BE49-F238E27FC236}">
                  <a16:creationId xmlns:a16="http://schemas.microsoft.com/office/drawing/2014/main" id="{168BDEF2-51CF-4F33-641C-D22B94E4C5BA}"/>
                </a:ext>
              </a:extLst>
            </p:cNvPr>
            <p:cNvSpPr txBox="1"/>
            <p:nvPr/>
          </p:nvSpPr>
          <p:spPr>
            <a:xfrm>
              <a:off x="9557378" y="1676772"/>
              <a:ext cx="954107" cy="369332"/>
            </a:xfrm>
            <a:prstGeom prst="rect">
              <a:avLst/>
            </a:prstGeom>
            <a:noFill/>
          </p:spPr>
          <p:txBody>
            <a:bodyPr wrap="none" rtlCol="0">
              <a:spAutoFit/>
            </a:bodyPr>
            <a:lstStyle/>
            <a:p>
              <a:r>
                <a:rPr lang="id-ID" noProof="1"/>
                <a:t>Humas</a:t>
              </a:r>
            </a:p>
          </p:txBody>
        </p:sp>
        <p:pic>
          <p:nvPicPr>
            <p:cNvPr id="37" name="Gambar 36">
              <a:extLst>
                <a:ext uri="{FF2B5EF4-FFF2-40B4-BE49-F238E27FC236}">
                  <a16:creationId xmlns:a16="http://schemas.microsoft.com/office/drawing/2014/main" id="{6B85C35F-397C-373A-FA33-58C18D07E4F6}"/>
                </a:ext>
              </a:extLst>
            </p:cNvPr>
            <p:cNvPicPr>
              <a:picLocks noChangeAspect="1"/>
            </p:cNvPicPr>
            <p:nvPr/>
          </p:nvPicPr>
          <p:blipFill>
            <a:blip r:embed="rId6"/>
            <a:stretch>
              <a:fillRect/>
            </a:stretch>
          </p:blipFill>
          <p:spPr>
            <a:xfrm>
              <a:off x="9683276" y="2197083"/>
              <a:ext cx="2104754" cy="1094168"/>
            </a:xfrm>
            <a:prstGeom prst="rect">
              <a:avLst/>
            </a:prstGeom>
            <a:ln>
              <a:solidFill>
                <a:schemeClr val="accent1"/>
              </a:solidFill>
            </a:ln>
          </p:spPr>
        </p:pic>
        <p:cxnSp>
          <p:nvCxnSpPr>
            <p:cNvPr id="38" name="Konektor Panah Lurus 37">
              <a:extLst>
                <a:ext uri="{FF2B5EF4-FFF2-40B4-BE49-F238E27FC236}">
                  <a16:creationId xmlns:a16="http://schemas.microsoft.com/office/drawing/2014/main" id="{9311910D-4F3E-D9C5-CA89-31C669E79D76}"/>
                </a:ext>
              </a:extLst>
            </p:cNvPr>
            <p:cNvCxnSpPr>
              <a:cxnSpLocks/>
            </p:cNvCxnSpPr>
            <p:nvPr/>
          </p:nvCxnSpPr>
          <p:spPr>
            <a:xfrm>
              <a:off x="8844523" y="2744167"/>
              <a:ext cx="770911" cy="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9" name="Gambar 38">
              <a:extLst>
                <a:ext uri="{FF2B5EF4-FFF2-40B4-BE49-F238E27FC236}">
                  <a16:creationId xmlns:a16="http://schemas.microsoft.com/office/drawing/2014/main" id="{D4F640CB-B6D3-B01E-EC5C-9E58E40DADB8}"/>
                </a:ext>
              </a:extLst>
            </p:cNvPr>
            <p:cNvPicPr>
              <a:picLocks noChangeAspect="1"/>
            </p:cNvPicPr>
            <p:nvPr/>
          </p:nvPicPr>
          <p:blipFill>
            <a:blip r:embed="rId7"/>
            <a:stretch>
              <a:fillRect/>
            </a:stretch>
          </p:blipFill>
          <p:spPr>
            <a:xfrm>
              <a:off x="9683276" y="3491759"/>
              <a:ext cx="2104754" cy="1260304"/>
            </a:xfrm>
            <a:prstGeom prst="rect">
              <a:avLst/>
            </a:prstGeom>
            <a:ln>
              <a:solidFill>
                <a:schemeClr val="accent1"/>
              </a:solidFill>
            </a:ln>
          </p:spPr>
        </p:pic>
        <p:cxnSp>
          <p:nvCxnSpPr>
            <p:cNvPr id="40" name="Konektor Panah Lurus 39">
              <a:extLst>
                <a:ext uri="{FF2B5EF4-FFF2-40B4-BE49-F238E27FC236}">
                  <a16:creationId xmlns:a16="http://schemas.microsoft.com/office/drawing/2014/main" id="{26CEA9BB-7499-7DDA-14D6-E51EA56BF6CE}"/>
                </a:ext>
              </a:extLst>
            </p:cNvPr>
            <p:cNvCxnSpPr>
              <a:cxnSpLocks/>
            </p:cNvCxnSpPr>
            <p:nvPr/>
          </p:nvCxnSpPr>
          <p:spPr>
            <a:xfrm>
              <a:off x="8868823" y="4130281"/>
              <a:ext cx="770911" cy="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1" name="Gambar 40">
              <a:extLst>
                <a:ext uri="{FF2B5EF4-FFF2-40B4-BE49-F238E27FC236}">
                  <a16:creationId xmlns:a16="http://schemas.microsoft.com/office/drawing/2014/main" id="{D031A818-97E1-BC8D-D41A-5E2ABADA7899}"/>
                </a:ext>
              </a:extLst>
            </p:cNvPr>
            <p:cNvPicPr>
              <a:picLocks noChangeAspect="1"/>
            </p:cNvPicPr>
            <p:nvPr/>
          </p:nvPicPr>
          <p:blipFill>
            <a:blip r:embed="rId8"/>
            <a:stretch>
              <a:fillRect/>
            </a:stretch>
          </p:blipFill>
          <p:spPr>
            <a:xfrm>
              <a:off x="9683276" y="4943003"/>
              <a:ext cx="2104754" cy="1290243"/>
            </a:xfrm>
            <a:prstGeom prst="rect">
              <a:avLst/>
            </a:prstGeom>
            <a:ln>
              <a:solidFill>
                <a:srgbClr val="C00000"/>
              </a:solidFill>
            </a:ln>
          </p:spPr>
        </p:pic>
        <p:cxnSp>
          <p:nvCxnSpPr>
            <p:cNvPr id="42" name="Konektor Panah Lurus 41">
              <a:extLst>
                <a:ext uri="{FF2B5EF4-FFF2-40B4-BE49-F238E27FC236}">
                  <a16:creationId xmlns:a16="http://schemas.microsoft.com/office/drawing/2014/main" id="{EA7CF8BB-EE2D-297D-AE25-895FF5E17BAB}"/>
                </a:ext>
              </a:extLst>
            </p:cNvPr>
            <p:cNvCxnSpPr>
              <a:cxnSpLocks/>
            </p:cNvCxnSpPr>
            <p:nvPr/>
          </p:nvCxnSpPr>
          <p:spPr>
            <a:xfrm>
              <a:off x="8868823" y="5516395"/>
              <a:ext cx="770911" cy="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Kotak Teks 43">
            <a:extLst>
              <a:ext uri="{FF2B5EF4-FFF2-40B4-BE49-F238E27FC236}">
                <a16:creationId xmlns:a16="http://schemas.microsoft.com/office/drawing/2014/main" id="{66EA8463-E501-C8EE-45F1-C93024B4F6E8}"/>
              </a:ext>
            </a:extLst>
          </p:cNvPr>
          <p:cNvSpPr txBox="1"/>
          <p:nvPr/>
        </p:nvSpPr>
        <p:spPr>
          <a:xfrm>
            <a:off x="917350" y="277244"/>
            <a:ext cx="7583230" cy="461665"/>
          </a:xfrm>
          <a:prstGeom prst="rect">
            <a:avLst/>
          </a:prstGeom>
          <a:noFill/>
        </p:spPr>
        <p:txBody>
          <a:bodyPr wrap="none" rtlCol="0">
            <a:spAutoFit/>
          </a:bodyPr>
          <a:lstStyle/>
          <a:p>
            <a:r>
              <a:rPr lang="id-ID" sz="2400" b="1" dirty="0"/>
              <a:t>“SATU DATA” </a:t>
            </a:r>
            <a:r>
              <a:rPr lang="id-ID" sz="2400" b="1" dirty="0">
                <a:sym typeface="Wingdings" pitchFamily="2" charset="2"/>
              </a:rPr>
              <a:t> “Open </a:t>
            </a:r>
            <a:r>
              <a:rPr lang="id-ID" sz="2400" b="1" dirty="0" err="1">
                <a:sym typeface="Wingdings" pitchFamily="2" charset="2"/>
              </a:rPr>
              <a:t>Government</a:t>
            </a:r>
            <a:r>
              <a:rPr lang="id-ID" sz="2400" b="1" dirty="0">
                <a:sym typeface="Wingdings" pitchFamily="2" charset="2"/>
              </a:rPr>
              <a:t>”, </a:t>
            </a:r>
            <a:r>
              <a:rPr lang="id-ID" sz="2400" b="1" dirty="0" err="1">
                <a:sym typeface="Wingdings" pitchFamily="2" charset="2"/>
              </a:rPr>
              <a:t>Govern</a:t>
            </a:r>
            <a:r>
              <a:rPr lang="id-ID" sz="2400" b="1" dirty="0">
                <a:sym typeface="Wingdings" pitchFamily="2" charset="2"/>
              </a:rPr>
              <a:t> </a:t>
            </a:r>
            <a:r>
              <a:rPr lang="id-ID" sz="2400" b="1" dirty="0" err="1">
                <a:sym typeface="Wingdings" pitchFamily="2" charset="2"/>
              </a:rPr>
              <a:t>w</a:t>
            </a:r>
            <a:r>
              <a:rPr lang="id-ID" sz="2400" b="1" dirty="0">
                <a:sym typeface="Wingdings" pitchFamily="2" charset="2"/>
              </a:rPr>
              <a:t>/ DATA</a:t>
            </a:r>
            <a:endParaRPr lang="id-ID" sz="2400" b="1" dirty="0"/>
          </a:p>
        </p:txBody>
      </p:sp>
    </p:spTree>
    <p:extLst>
      <p:ext uri="{BB962C8B-B14F-4D97-AF65-F5344CB8AC3E}">
        <p14:creationId xmlns:p14="http://schemas.microsoft.com/office/powerpoint/2010/main" val="503327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4BF2F0B3-E46C-AE11-EF35-EDAC08A56260}"/>
              </a:ext>
            </a:extLst>
          </p:cNvPr>
          <p:cNvSpPr>
            <a:spLocks noGrp="1"/>
          </p:cNvSpPr>
          <p:nvPr>
            <p:ph type="title"/>
          </p:nvPr>
        </p:nvSpPr>
        <p:spPr>
          <a:xfrm>
            <a:off x="761246" y="812202"/>
            <a:ext cx="4370152" cy="5039957"/>
          </a:xfrm>
        </p:spPr>
        <p:txBody>
          <a:bodyPr vert="horz" lIns="91440" tIns="45720" rIns="91440" bIns="45720" rtlCol="0" anchor="b">
            <a:normAutofit/>
          </a:bodyPr>
          <a:lstStyle/>
          <a:p>
            <a:pPr marL="571500" indent="-571500">
              <a:buFont typeface="Arial" panose="020B0604020202020204" pitchFamily="34" charset="0"/>
              <a:buChar char="•"/>
            </a:pPr>
            <a:r>
              <a:rPr lang="en-US" sz="3600" dirty="0"/>
              <a:t>Dari data </a:t>
            </a:r>
            <a:r>
              <a:rPr lang="en-US" sz="3600" dirty="0" err="1"/>
              <a:t>agregat</a:t>
            </a:r>
            <a:r>
              <a:rPr lang="en-US" sz="3600" dirty="0"/>
              <a:t> </a:t>
            </a:r>
            <a:r>
              <a:rPr lang="en-US" sz="3600" dirty="0" err="1"/>
              <a:t>ke</a:t>
            </a:r>
            <a:r>
              <a:rPr lang="en-US" sz="3600" dirty="0"/>
              <a:t> data </a:t>
            </a:r>
            <a:r>
              <a:rPr lang="en-US" sz="3600" dirty="0" err="1"/>
              <a:t>tematik</a:t>
            </a:r>
            <a:r>
              <a:rPr lang="en-US" sz="3600" dirty="0"/>
              <a:t> dg</a:t>
            </a:r>
            <a:br>
              <a:rPr lang="en-US" sz="3600" dirty="0"/>
            </a:br>
            <a:r>
              <a:rPr lang="en-US" sz="3600" dirty="0"/>
              <a:t>cross-tabulation</a:t>
            </a:r>
            <a:br>
              <a:rPr lang="en-US" sz="3600" dirty="0"/>
            </a:br>
            <a:br>
              <a:rPr lang="en-US" sz="3600" dirty="0"/>
            </a:br>
            <a:r>
              <a:rPr lang="en-US" sz="3600" dirty="0"/>
              <a:t>Dari data textual </a:t>
            </a:r>
            <a:r>
              <a:rPr lang="en-US" sz="3600" dirty="0" err="1"/>
              <a:t>ke</a:t>
            </a:r>
            <a:r>
              <a:rPr lang="en-US" sz="3600" dirty="0"/>
              <a:t> </a:t>
            </a:r>
            <a:r>
              <a:rPr lang="en-US" sz="3600" dirty="0" err="1"/>
              <a:t>kontektual</a:t>
            </a:r>
            <a:br>
              <a:rPr lang="en-US" sz="3600" dirty="0"/>
            </a:br>
            <a:br>
              <a:rPr lang="en-US" sz="3600" dirty="0"/>
            </a:br>
            <a:r>
              <a:rPr lang="en-US" sz="3600" dirty="0"/>
              <a:t>Dari data </a:t>
            </a:r>
            <a:r>
              <a:rPr lang="en-US" sz="3600" dirty="0" err="1"/>
              <a:t>mati</a:t>
            </a:r>
            <a:r>
              <a:rPr lang="en-US" sz="3600" dirty="0"/>
              <a:t> </a:t>
            </a:r>
            <a:r>
              <a:rPr lang="en-US" sz="3600" dirty="0" err="1"/>
              <a:t>ke</a:t>
            </a:r>
            <a:r>
              <a:rPr lang="en-US" sz="3600" dirty="0"/>
              <a:t> data </a:t>
            </a:r>
            <a:r>
              <a:rPr lang="en-US" sz="3600" dirty="0" err="1"/>
              <a:t>hidup</a:t>
            </a:r>
            <a:endParaRPr lang="en-US" sz="3600" dirty="0"/>
          </a:p>
        </p:txBody>
      </p:sp>
      <p:pic>
        <p:nvPicPr>
          <p:cNvPr id="5" name="Tampungan Konten 4">
            <a:extLst>
              <a:ext uri="{FF2B5EF4-FFF2-40B4-BE49-F238E27FC236}">
                <a16:creationId xmlns:a16="http://schemas.microsoft.com/office/drawing/2014/main" id="{3FBF489C-2D1D-83C1-7AE7-F5D6E86AED6F}"/>
              </a:ext>
            </a:extLst>
          </p:cNvPr>
          <p:cNvPicPr>
            <a:picLocks noGrp="1" noChangeAspect="1"/>
          </p:cNvPicPr>
          <p:nvPr>
            <p:ph idx="1"/>
          </p:nvPr>
        </p:nvPicPr>
        <p:blipFill rotWithShape="1">
          <a:blip r:embed="rId2"/>
          <a:srcRect l="6856" r="3672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948612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Judul 3">
            <a:extLst>
              <a:ext uri="{FF2B5EF4-FFF2-40B4-BE49-F238E27FC236}">
                <a16:creationId xmlns:a16="http://schemas.microsoft.com/office/drawing/2014/main" id="{4ABA5974-CD3E-F77F-C1DF-34923C3E8EE7}"/>
              </a:ext>
            </a:extLst>
          </p:cNvPr>
          <p:cNvSpPr>
            <a:spLocks noGrp="1"/>
          </p:cNvSpPr>
          <p:nvPr>
            <p:ph type="title"/>
          </p:nvPr>
        </p:nvSpPr>
        <p:spPr>
          <a:xfrm>
            <a:off x="6564019" y="554009"/>
            <a:ext cx="4789763" cy="1662878"/>
          </a:xfrm>
        </p:spPr>
        <p:txBody>
          <a:bodyPr vert="horz" lIns="91440" tIns="45720" rIns="91440" bIns="45720" rtlCol="0" anchor="ctr">
            <a:normAutofit/>
          </a:bodyPr>
          <a:lstStyle/>
          <a:p>
            <a:r>
              <a:rPr lang="en-US" sz="4000" kern="1200" noProof="1">
                <a:solidFill>
                  <a:schemeClr val="tx1"/>
                </a:solidFill>
                <a:latin typeface="+mj-lt"/>
                <a:ea typeface="+mj-ea"/>
                <a:cs typeface="+mj-cs"/>
              </a:rPr>
              <a:t>OpenGovt Ecosystem</a:t>
            </a:r>
          </a:p>
        </p:txBody>
      </p:sp>
      <p:pic>
        <p:nvPicPr>
          <p:cNvPr id="10" name="Gambar 9" descr="Sebuah gambar berisi teks, lantai, kartu nama&#10;&#10;Deskripsi dibuat secara otomatis">
            <a:extLst>
              <a:ext uri="{FF2B5EF4-FFF2-40B4-BE49-F238E27FC236}">
                <a16:creationId xmlns:a16="http://schemas.microsoft.com/office/drawing/2014/main" id="{96E5459A-6C1D-A585-5A27-B3BC2966C252}"/>
              </a:ext>
            </a:extLst>
          </p:cNvPr>
          <p:cNvPicPr>
            <a:picLocks noChangeAspect="1"/>
          </p:cNvPicPr>
          <p:nvPr/>
        </p:nvPicPr>
        <p:blipFill rotWithShape="1">
          <a:blip r:embed="rId3"/>
          <a:srcRect l="13326" r="9923" b="-2"/>
          <a:stretch/>
        </p:blipFill>
        <p:spPr>
          <a:xfrm>
            <a:off x="20" y="10"/>
            <a:ext cx="3003103" cy="3912881"/>
          </a:xfrm>
          <a:prstGeom prst="rect">
            <a:avLst/>
          </a:prstGeom>
        </p:spPr>
      </p:pic>
      <p:pic>
        <p:nvPicPr>
          <p:cNvPr id="6" name="Gambar 5" descr="Sebuah gambar berisi teks, dalam ruangan, elektronik, komputer&#10;&#10;Deskripsi dibuat secara otomatis">
            <a:extLst>
              <a:ext uri="{FF2B5EF4-FFF2-40B4-BE49-F238E27FC236}">
                <a16:creationId xmlns:a16="http://schemas.microsoft.com/office/drawing/2014/main" id="{AE3C9A31-ECBE-D9C0-9C3B-CBA7B2210688}"/>
              </a:ext>
            </a:extLst>
          </p:cNvPr>
          <p:cNvPicPr>
            <a:picLocks noChangeAspect="1"/>
          </p:cNvPicPr>
          <p:nvPr/>
        </p:nvPicPr>
        <p:blipFill rotWithShape="1">
          <a:blip r:embed="rId4"/>
          <a:srcRect r="3" b="26292"/>
          <a:stretch/>
        </p:blipFill>
        <p:spPr>
          <a:xfrm>
            <a:off x="3180257" y="10"/>
            <a:ext cx="3016307" cy="2223328"/>
          </a:xfrm>
          <a:prstGeom prst="rect">
            <a:avLst/>
          </a:prstGeom>
        </p:spPr>
      </p:pic>
      <p:pic>
        <p:nvPicPr>
          <p:cNvPr id="12" name="Gambar 11">
            <a:extLst>
              <a:ext uri="{FF2B5EF4-FFF2-40B4-BE49-F238E27FC236}">
                <a16:creationId xmlns:a16="http://schemas.microsoft.com/office/drawing/2014/main" id="{7575B63A-2124-5665-0988-FCCA319EA18F}"/>
              </a:ext>
            </a:extLst>
          </p:cNvPr>
          <p:cNvPicPr>
            <a:picLocks noChangeAspect="1"/>
          </p:cNvPicPr>
          <p:nvPr/>
        </p:nvPicPr>
        <p:blipFill rotWithShape="1">
          <a:blip r:embed="rId5"/>
          <a:srcRect l="9941" r="27090" b="2"/>
          <a:stretch/>
        </p:blipFill>
        <p:spPr>
          <a:xfrm>
            <a:off x="-1" y="4079988"/>
            <a:ext cx="3003123" cy="2778013"/>
          </a:xfrm>
          <a:prstGeom prst="rect">
            <a:avLst/>
          </a:prstGeom>
        </p:spPr>
      </p:pic>
      <p:pic>
        <p:nvPicPr>
          <p:cNvPr id="2" name="Gambar 1">
            <a:extLst>
              <a:ext uri="{FF2B5EF4-FFF2-40B4-BE49-F238E27FC236}">
                <a16:creationId xmlns:a16="http://schemas.microsoft.com/office/drawing/2014/main" id="{C6F25C7D-6EDD-D092-09FF-E19EFEB923E3}"/>
              </a:ext>
            </a:extLst>
          </p:cNvPr>
          <p:cNvPicPr>
            <a:picLocks noChangeAspect="1"/>
          </p:cNvPicPr>
          <p:nvPr/>
        </p:nvPicPr>
        <p:blipFill rotWithShape="1">
          <a:blip r:embed="rId6"/>
          <a:srcRect l="15102" r="15193" b="5"/>
          <a:stretch/>
        </p:blipFill>
        <p:spPr>
          <a:xfrm>
            <a:off x="3180256" y="2395057"/>
            <a:ext cx="3016307" cy="2055326"/>
          </a:xfrm>
          <a:prstGeom prst="rect">
            <a:avLst/>
          </a:prstGeom>
        </p:spPr>
      </p:pic>
      <p:pic>
        <p:nvPicPr>
          <p:cNvPr id="3" name="Gambar 2" descr="Sebuah gambar berisi teks, dalam ruangan, lantai, orang&#10;&#10;Deskripsi dibuat secara otomatis">
            <a:extLst>
              <a:ext uri="{FF2B5EF4-FFF2-40B4-BE49-F238E27FC236}">
                <a16:creationId xmlns:a16="http://schemas.microsoft.com/office/drawing/2014/main" id="{64DDB2EC-E3A0-9A24-8BAC-671645910E1E}"/>
              </a:ext>
            </a:extLst>
          </p:cNvPr>
          <p:cNvPicPr>
            <a:picLocks noChangeAspect="1"/>
          </p:cNvPicPr>
          <p:nvPr/>
        </p:nvPicPr>
        <p:blipFill rotWithShape="1">
          <a:blip r:embed="rId7"/>
          <a:srcRect l="26894" r="9840" b="4"/>
          <a:stretch/>
        </p:blipFill>
        <p:spPr>
          <a:xfrm>
            <a:off x="3180257" y="4629236"/>
            <a:ext cx="3016307" cy="2228765"/>
          </a:xfrm>
          <a:prstGeom prst="rect">
            <a:avLst/>
          </a:prstGeom>
        </p:spPr>
      </p:pic>
      <p:sp>
        <p:nvSpPr>
          <p:cNvPr id="14" name="Kotak Teks 13">
            <a:extLst>
              <a:ext uri="{FF2B5EF4-FFF2-40B4-BE49-F238E27FC236}">
                <a16:creationId xmlns:a16="http://schemas.microsoft.com/office/drawing/2014/main" id="{882C5C9E-443F-39CC-5C06-F77214784AEE}"/>
              </a:ext>
            </a:extLst>
          </p:cNvPr>
          <p:cNvSpPr txBox="1"/>
          <p:nvPr/>
        </p:nvSpPr>
        <p:spPr>
          <a:xfrm>
            <a:off x="6564019" y="2007318"/>
            <a:ext cx="5309734" cy="4244285"/>
          </a:xfrm>
          <a:prstGeom prst="rect">
            <a:avLst/>
          </a:prstGeom>
        </p:spPr>
        <p:txBody>
          <a:bodyPr vert="horz" lIns="91440" tIns="45720" rIns="91440" bIns="45720" rtlCol="0">
            <a:normAutofit/>
          </a:bodyPr>
          <a:lstStyle/>
          <a:p>
            <a:pPr marL="342900" indent="-342900">
              <a:lnSpc>
                <a:spcPct val="90000"/>
              </a:lnSpc>
              <a:spcAft>
                <a:spcPts val="600"/>
              </a:spcAft>
              <a:buFont typeface="Arial" panose="020B0604020202020204" pitchFamily="34" charset="0"/>
              <a:buChar char="•"/>
            </a:pPr>
            <a:r>
              <a:rPr lang="en-US" sz="2000" noProof="1"/>
              <a:t>Perpres SATU DATA berimplikasi pada tidak saja penyatuan data, tetapi juga pada memaksimalkan pemanfaatan Data</a:t>
            </a:r>
          </a:p>
          <a:p>
            <a:pPr marL="342900" indent="-342900">
              <a:lnSpc>
                <a:spcPct val="90000"/>
              </a:lnSpc>
              <a:spcAft>
                <a:spcPts val="600"/>
              </a:spcAft>
              <a:buFont typeface="Arial" panose="020B0604020202020204" pitchFamily="34" charset="0"/>
              <a:buChar char="•"/>
            </a:pPr>
            <a:r>
              <a:rPr lang="en-US" sz="2000" noProof="1"/>
              <a:t>OpenGovt, siap mengolah data tidak saja data terstruktur, semi terstruktur dan data tidak terstruktur</a:t>
            </a:r>
          </a:p>
          <a:p>
            <a:pPr indent="-228600">
              <a:lnSpc>
                <a:spcPct val="90000"/>
              </a:lnSpc>
              <a:spcAft>
                <a:spcPts val="600"/>
              </a:spcAft>
              <a:buFont typeface="Arial" panose="020B0604020202020204" pitchFamily="34" charset="0"/>
              <a:buChar char="•"/>
            </a:pPr>
            <a:r>
              <a:rPr lang="en-US" sz="2000" noProof="1"/>
              <a:t>OpenGovt Expandable to: </a:t>
            </a:r>
          </a:p>
          <a:p>
            <a:pPr marL="457200" indent="-228600">
              <a:lnSpc>
                <a:spcPct val="90000"/>
              </a:lnSpc>
              <a:spcAft>
                <a:spcPts val="600"/>
              </a:spcAft>
              <a:buFont typeface="Arial" panose="020B0604020202020204" pitchFamily="34" charset="0"/>
              <a:buChar char="•"/>
            </a:pPr>
            <a:r>
              <a:rPr lang="en-US" sz="2000" noProof="1"/>
              <a:t>IoP, Smart Mobility, Disaster Mitigation,, .... Support multi-statistical prediction modeling</a:t>
            </a:r>
          </a:p>
          <a:p>
            <a:pPr marL="457200" indent="-228600">
              <a:lnSpc>
                <a:spcPct val="90000"/>
              </a:lnSpc>
              <a:spcAft>
                <a:spcPts val="600"/>
              </a:spcAft>
              <a:buFont typeface="Arial" panose="020B0604020202020204" pitchFamily="34" charset="0"/>
              <a:buChar char="•"/>
            </a:pPr>
            <a:r>
              <a:rPr lang="en-US" sz="2000" noProof="1"/>
              <a:t>Flexible data-set arangement and reporting</a:t>
            </a:r>
          </a:p>
          <a:p>
            <a:pPr marL="457200" indent="-228600">
              <a:lnSpc>
                <a:spcPct val="90000"/>
              </a:lnSpc>
              <a:spcAft>
                <a:spcPts val="600"/>
              </a:spcAft>
              <a:buFont typeface="Arial" panose="020B0604020202020204" pitchFamily="34" charset="0"/>
              <a:buChar char="•"/>
            </a:pPr>
            <a:r>
              <a:rPr lang="en-US" sz="2000" noProof="1"/>
              <a:t>Decision Support System yang kuat berbasis konteks dan cross tabulation, Berbasis pendekatan big-data, dan AI.</a:t>
            </a:r>
          </a:p>
        </p:txBody>
      </p:sp>
      <p:sp>
        <p:nvSpPr>
          <p:cNvPr id="5" name="Tampungan Kaki 4">
            <a:extLst>
              <a:ext uri="{FF2B5EF4-FFF2-40B4-BE49-F238E27FC236}">
                <a16:creationId xmlns:a16="http://schemas.microsoft.com/office/drawing/2014/main" id="{B958E739-0E5F-2641-C784-824C88A9FF83}"/>
              </a:ext>
            </a:extLst>
          </p:cNvPr>
          <p:cNvSpPr>
            <a:spLocks noGrp="1"/>
          </p:cNvSpPr>
          <p:nvPr>
            <p:ph type="ftr" sz="quarter" idx="11"/>
          </p:nvPr>
        </p:nvSpPr>
        <p:spPr/>
        <p:txBody>
          <a:bodyPr/>
          <a:lstStyle/>
          <a:p>
            <a:r>
              <a:rPr lang="id-ID"/>
              <a:t>Dr. Ir. Endroyono, DEA</a:t>
            </a:r>
          </a:p>
        </p:txBody>
      </p:sp>
      <p:pic>
        <p:nvPicPr>
          <p:cNvPr id="7" name="Gambar 6">
            <a:extLst>
              <a:ext uri="{FF2B5EF4-FFF2-40B4-BE49-F238E27FC236}">
                <a16:creationId xmlns:a16="http://schemas.microsoft.com/office/drawing/2014/main" id="{2F849EFA-4649-95BA-F40C-AEE3F2496D88}"/>
              </a:ext>
            </a:extLst>
          </p:cNvPr>
          <p:cNvPicPr>
            <a:picLocks noChangeAspect="1"/>
          </p:cNvPicPr>
          <p:nvPr/>
        </p:nvPicPr>
        <p:blipFill>
          <a:blip r:embed="rId8"/>
          <a:stretch>
            <a:fillRect/>
          </a:stretch>
        </p:blipFill>
        <p:spPr>
          <a:xfrm>
            <a:off x="6564019" y="355783"/>
            <a:ext cx="4989658" cy="698552"/>
          </a:xfrm>
          <a:prstGeom prst="rect">
            <a:avLst/>
          </a:prstGeom>
          <a:effectLst>
            <a:softEdge rad="133769"/>
          </a:effectLst>
        </p:spPr>
      </p:pic>
    </p:spTree>
    <p:extLst>
      <p:ext uri="{BB962C8B-B14F-4D97-AF65-F5344CB8AC3E}">
        <p14:creationId xmlns:p14="http://schemas.microsoft.com/office/powerpoint/2010/main" val="1156819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a:extLst>
              <a:ext uri="{FF2B5EF4-FFF2-40B4-BE49-F238E27FC236}">
                <a16:creationId xmlns:a16="http://schemas.microsoft.com/office/drawing/2014/main" id="{487C05CE-EE7C-4647-BA06-BE1D72E40DA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248643" y="1182315"/>
            <a:ext cx="6299887" cy="4378421"/>
          </a:xfrm>
          <a:prstGeom prst="rect">
            <a:avLst/>
          </a:prstGeom>
        </p:spPr>
      </p:pic>
      <p:sp>
        <p:nvSpPr>
          <p:cNvPr id="4" name="Tampungan Konten 3">
            <a:extLst>
              <a:ext uri="{FF2B5EF4-FFF2-40B4-BE49-F238E27FC236}">
                <a16:creationId xmlns:a16="http://schemas.microsoft.com/office/drawing/2014/main" id="{78882C80-E9DE-0440-BEC9-6FC14F00C7DA}"/>
              </a:ext>
            </a:extLst>
          </p:cNvPr>
          <p:cNvSpPr>
            <a:spLocks noGrp="1"/>
          </p:cNvSpPr>
          <p:nvPr>
            <p:ph sz="half" idx="2"/>
          </p:nvPr>
        </p:nvSpPr>
        <p:spPr>
          <a:xfrm>
            <a:off x="913774" y="2367092"/>
            <a:ext cx="3740509" cy="3881309"/>
          </a:xfrm>
        </p:spPr>
        <p:txBody>
          <a:bodyPr vert="horz" lIns="91440" tIns="45720" rIns="91440" bIns="45720" rtlCol="0">
            <a:normAutofit/>
          </a:bodyPr>
          <a:lstStyle/>
          <a:p>
            <a:pPr>
              <a:lnSpc>
                <a:spcPct val="110000"/>
              </a:lnSpc>
            </a:pPr>
            <a:r>
              <a:rPr lang="en-US" sz="1100" dirty="0"/>
              <a:t>38 Kota/</a:t>
            </a:r>
            <a:r>
              <a:rPr lang="en-US" sz="1100" dirty="0" err="1"/>
              <a:t>Kab</a:t>
            </a:r>
            <a:r>
              <a:rPr lang="en-US" sz="1100" dirty="0"/>
              <a:t>, </a:t>
            </a:r>
            <a:r>
              <a:rPr lang="en-US" sz="1100" dirty="0" err="1"/>
              <a:t>terintegrasi</a:t>
            </a:r>
            <a:r>
              <a:rPr lang="en-US" sz="1100" dirty="0"/>
              <a:t> </a:t>
            </a:r>
            <a:r>
              <a:rPr lang="en-US" sz="1100" dirty="0" err="1"/>
              <a:t>dengan</a:t>
            </a:r>
            <a:r>
              <a:rPr lang="en-US" sz="1100" dirty="0"/>
              <a:t> </a:t>
            </a:r>
            <a:r>
              <a:rPr lang="en-US" sz="1100" dirty="0" err="1"/>
              <a:t>provinsi</a:t>
            </a:r>
            <a:r>
              <a:rPr lang="en-US" sz="1100" dirty="0"/>
              <a:t>, </a:t>
            </a:r>
            <a:r>
              <a:rPr lang="en-US" sz="1100" dirty="0" err="1"/>
              <a:t>melalui</a:t>
            </a:r>
            <a:r>
              <a:rPr lang="en-US" sz="1100" dirty="0"/>
              <a:t> </a:t>
            </a:r>
            <a:r>
              <a:rPr lang="en-US" sz="1100" dirty="0" err="1"/>
              <a:t>jaringan</a:t>
            </a:r>
            <a:r>
              <a:rPr lang="en-US" sz="1100" dirty="0"/>
              <a:t> </a:t>
            </a:r>
            <a:r>
              <a:rPr lang="en-US" sz="1100" dirty="0" err="1"/>
              <a:t>tertutup</a:t>
            </a:r>
            <a:r>
              <a:rPr lang="en-US" sz="1100" dirty="0"/>
              <a:t> dan </a:t>
            </a:r>
            <a:r>
              <a:rPr lang="en-US" sz="1100" dirty="0" err="1"/>
              <a:t>terbuka</a:t>
            </a:r>
            <a:endParaRPr lang="en-US" sz="1100" dirty="0"/>
          </a:p>
          <a:p>
            <a:pPr>
              <a:lnSpc>
                <a:spcPct val="110000"/>
              </a:lnSpc>
            </a:pPr>
            <a:r>
              <a:rPr lang="en-US" sz="1100" dirty="0" err="1"/>
              <a:t>Penyimpanan</a:t>
            </a:r>
            <a:r>
              <a:rPr lang="en-US" sz="1100" dirty="0"/>
              <a:t> data yang </a:t>
            </a:r>
            <a:r>
              <a:rPr lang="en-US" sz="1100" dirty="0" err="1"/>
              <a:t>dilaporkan</a:t>
            </a:r>
            <a:r>
              <a:rPr lang="en-US" sz="1100" dirty="0"/>
              <a:t> </a:t>
            </a:r>
            <a:r>
              <a:rPr lang="en-US" sz="1100" dirty="0" err="1"/>
              <a:t>ke</a:t>
            </a:r>
            <a:r>
              <a:rPr lang="en-US" sz="1100" dirty="0"/>
              <a:t> PUSAT, </a:t>
            </a:r>
            <a:r>
              <a:rPr lang="en-US" sz="1100" dirty="0" err="1"/>
              <a:t>secara</a:t>
            </a:r>
            <a:r>
              <a:rPr lang="en-US" sz="1100" dirty="0"/>
              <a:t> real-time</a:t>
            </a:r>
          </a:p>
          <a:p>
            <a:pPr>
              <a:lnSpc>
                <a:spcPct val="110000"/>
              </a:lnSpc>
            </a:pPr>
            <a:r>
              <a:rPr lang="en-US" sz="1100" dirty="0" err="1"/>
              <a:t>Tersedianya</a:t>
            </a:r>
            <a:r>
              <a:rPr lang="en-US" sz="1100" dirty="0"/>
              <a:t> dashboard </a:t>
            </a:r>
            <a:r>
              <a:rPr lang="en-US" sz="1100" dirty="0" err="1"/>
              <a:t>bantu</a:t>
            </a:r>
            <a:r>
              <a:rPr lang="en-US" sz="1100" dirty="0"/>
              <a:t> </a:t>
            </a:r>
            <a:r>
              <a:rPr lang="en-US" sz="1100" dirty="0" err="1"/>
              <a:t>pengambilan</a:t>
            </a:r>
            <a:r>
              <a:rPr lang="en-US" sz="1100" dirty="0"/>
              <a:t> </a:t>
            </a:r>
            <a:r>
              <a:rPr lang="en-US" sz="1100" dirty="0" err="1"/>
              <a:t>keputusan</a:t>
            </a:r>
            <a:r>
              <a:rPr lang="en-US" sz="1100" dirty="0"/>
              <a:t> di </a:t>
            </a:r>
            <a:r>
              <a:rPr lang="en-US" sz="1100" dirty="0" err="1"/>
              <a:t>kota</a:t>
            </a:r>
            <a:r>
              <a:rPr lang="en-US" sz="1100" dirty="0"/>
              <a:t>/</a:t>
            </a:r>
            <a:r>
              <a:rPr lang="en-US" sz="1100" dirty="0" err="1"/>
              <a:t>kab</a:t>
            </a:r>
            <a:r>
              <a:rPr lang="en-US" sz="1100" dirty="0"/>
              <a:t>, SELAIN di </a:t>
            </a:r>
            <a:r>
              <a:rPr lang="en-US" sz="1100" dirty="0" err="1"/>
              <a:t>provinsi</a:t>
            </a:r>
            <a:endParaRPr lang="en-US" sz="1100" dirty="0"/>
          </a:p>
          <a:p>
            <a:pPr>
              <a:lnSpc>
                <a:spcPct val="110000"/>
              </a:lnSpc>
            </a:pPr>
            <a:r>
              <a:rPr lang="en-US" sz="1100" dirty="0" err="1"/>
              <a:t>Tersedianya</a:t>
            </a:r>
            <a:r>
              <a:rPr lang="en-US" sz="1100" dirty="0"/>
              <a:t> program dan </a:t>
            </a:r>
            <a:r>
              <a:rPr lang="en-US" sz="1100" dirty="0" err="1"/>
              <a:t>rencana</a:t>
            </a:r>
            <a:r>
              <a:rPr lang="en-US" sz="1100" dirty="0"/>
              <a:t> </a:t>
            </a:r>
            <a:r>
              <a:rPr lang="en-US" sz="1100" dirty="0" err="1"/>
              <a:t>lanjut</a:t>
            </a:r>
            <a:r>
              <a:rPr lang="en-US" sz="1100" dirty="0"/>
              <a:t> </a:t>
            </a:r>
            <a:r>
              <a:rPr lang="en-US" sz="1100" dirty="0" err="1"/>
              <a:t>utuk</a:t>
            </a:r>
            <a:r>
              <a:rPr lang="en-US" sz="1100" dirty="0"/>
              <a:t> smart-province, </a:t>
            </a:r>
            <a:r>
              <a:rPr lang="en-US" sz="1100" dirty="0" err="1"/>
              <a:t>dari</a:t>
            </a:r>
            <a:r>
              <a:rPr lang="en-US" sz="1100" dirty="0"/>
              <a:t> e-leadership </a:t>
            </a:r>
            <a:r>
              <a:rPr lang="en-US" sz="1100" dirty="0" err="1"/>
              <a:t>ke</a:t>
            </a:r>
            <a:r>
              <a:rPr lang="en-US" sz="1100" dirty="0"/>
              <a:t> </a:t>
            </a:r>
            <a:r>
              <a:rPr lang="en-US" sz="1100" dirty="0" err="1"/>
              <a:t>penerapan</a:t>
            </a:r>
            <a:r>
              <a:rPr lang="en-US" sz="1100" dirty="0"/>
              <a:t> </a:t>
            </a:r>
            <a:r>
              <a:rPr lang="en-US" sz="1100" dirty="0" err="1"/>
              <a:t>teknologi</a:t>
            </a:r>
            <a:r>
              <a:rPr lang="en-US" sz="1100" dirty="0"/>
              <a:t> </a:t>
            </a:r>
            <a:r>
              <a:rPr lang="en-US" sz="1100" dirty="0" err="1"/>
              <a:t>untuk</a:t>
            </a:r>
            <a:r>
              <a:rPr lang="en-US" sz="1100" dirty="0"/>
              <a:t> </a:t>
            </a:r>
            <a:r>
              <a:rPr lang="en-US" sz="1100" dirty="0" err="1"/>
              <a:t>mendukung</a:t>
            </a:r>
            <a:r>
              <a:rPr lang="en-US" sz="1100" dirty="0"/>
              <a:t> </a:t>
            </a:r>
            <a:r>
              <a:rPr lang="en-US" sz="1100" dirty="0" err="1"/>
              <a:t>seluruh</a:t>
            </a:r>
            <a:r>
              <a:rPr lang="en-US" sz="1100" dirty="0"/>
              <a:t> </a:t>
            </a:r>
            <a:r>
              <a:rPr lang="en-US" sz="1100" dirty="0" err="1"/>
              <a:t>aspek</a:t>
            </a:r>
            <a:r>
              <a:rPr lang="en-US" sz="1100" dirty="0"/>
              <a:t> </a:t>
            </a:r>
            <a:r>
              <a:rPr lang="en-US" sz="1100" dirty="0" err="1"/>
              <a:t>pemerintahan</a:t>
            </a:r>
            <a:r>
              <a:rPr lang="en-US" sz="1100" dirty="0"/>
              <a:t> (SPBE), </a:t>
            </a:r>
            <a:r>
              <a:rPr lang="en-US" sz="1100" dirty="0" err="1"/>
              <a:t>Industri</a:t>
            </a:r>
            <a:r>
              <a:rPr lang="en-US" sz="1100" dirty="0"/>
              <a:t> 4.0 dan Society 5.0. </a:t>
            </a:r>
          </a:p>
          <a:p>
            <a:pPr>
              <a:lnSpc>
                <a:spcPct val="110000"/>
              </a:lnSpc>
            </a:pPr>
            <a:r>
              <a:rPr lang="en-US" sz="1100" dirty="0"/>
              <a:t>TERSEDIANYA JEMBATAN UNTUK PENYEDIAAN DATA UNTUK APLIKASI TERTENTU (SIPD, e-WALIDATA, DLL).</a:t>
            </a:r>
          </a:p>
        </p:txBody>
      </p:sp>
      <p:sp>
        <p:nvSpPr>
          <p:cNvPr id="2" name="Judul 1">
            <a:extLst>
              <a:ext uri="{FF2B5EF4-FFF2-40B4-BE49-F238E27FC236}">
                <a16:creationId xmlns:a16="http://schemas.microsoft.com/office/drawing/2014/main" id="{65D4DD49-3708-234E-84E0-12184CDF88C5}"/>
              </a:ext>
            </a:extLst>
          </p:cNvPr>
          <p:cNvSpPr>
            <a:spLocks noGrp="1"/>
          </p:cNvSpPr>
          <p:nvPr>
            <p:ph type="title"/>
          </p:nvPr>
        </p:nvSpPr>
        <p:spPr>
          <a:xfrm>
            <a:off x="913774" y="640831"/>
            <a:ext cx="3740515" cy="1573863"/>
          </a:xfrm>
        </p:spPr>
        <p:txBody>
          <a:bodyPr vert="horz" lIns="91440" tIns="45720" rIns="91440" bIns="45720" rtlCol="0" anchor="ctr">
            <a:normAutofit/>
          </a:bodyPr>
          <a:lstStyle/>
          <a:p>
            <a:pPr algn="l"/>
            <a:r>
              <a:rPr lang="en-US" sz="3100" dirty="0"/>
              <a:t>Open Government UNTUK </a:t>
            </a:r>
            <a:r>
              <a:rPr lang="en-US" sz="3100" dirty="0" err="1"/>
              <a:t>Jatim</a:t>
            </a:r>
            <a:r>
              <a:rPr lang="en-US" sz="3100" dirty="0"/>
              <a:t>, KOTA/ KAB DAN NEGARA</a:t>
            </a:r>
          </a:p>
        </p:txBody>
      </p:sp>
    </p:spTree>
    <p:extLst>
      <p:ext uri="{BB962C8B-B14F-4D97-AF65-F5344CB8AC3E}">
        <p14:creationId xmlns:p14="http://schemas.microsoft.com/office/powerpoint/2010/main" val="2919006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ambar 17" descr="Sebuah gambar berisi teks, orang, dalam ruangan&#10;&#10;Deskripsi dibuat secara otomatis">
            <a:extLst>
              <a:ext uri="{FF2B5EF4-FFF2-40B4-BE49-F238E27FC236}">
                <a16:creationId xmlns:a16="http://schemas.microsoft.com/office/drawing/2014/main" id="{E7BEC4ED-19C2-A7AA-324D-42B130D69F1C}"/>
              </a:ext>
            </a:extLst>
          </p:cNvPr>
          <p:cNvPicPr>
            <a:picLocks noChangeAspect="1"/>
          </p:cNvPicPr>
          <p:nvPr/>
        </p:nvPicPr>
        <p:blipFill rotWithShape="1">
          <a:blip r:embed="rId2"/>
          <a:srcRect l="9712" r="15578" b="-1"/>
          <a:stretch/>
        </p:blipFill>
        <p:spPr>
          <a:xfrm>
            <a:off x="17925"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Judul 1">
            <a:extLst>
              <a:ext uri="{FF2B5EF4-FFF2-40B4-BE49-F238E27FC236}">
                <a16:creationId xmlns:a16="http://schemas.microsoft.com/office/drawing/2014/main" id="{5832ACFB-094D-1A1F-1210-D6F1EAD7930E}"/>
              </a:ext>
            </a:extLst>
          </p:cNvPr>
          <p:cNvSpPr>
            <a:spLocks noGrp="1"/>
          </p:cNvSpPr>
          <p:nvPr>
            <p:ph type="ctrTitle"/>
          </p:nvPr>
        </p:nvSpPr>
        <p:spPr>
          <a:xfrm>
            <a:off x="6343650" y="4232029"/>
            <a:ext cx="5848350" cy="1690409"/>
          </a:xfrm>
        </p:spPr>
        <p:txBody>
          <a:bodyPr anchor="b">
            <a:normAutofit fontScale="90000"/>
          </a:bodyPr>
          <a:lstStyle/>
          <a:p>
            <a:pPr algn="l"/>
            <a:br>
              <a:rPr lang="id-ID" sz="3700" b="1" dirty="0"/>
            </a:br>
            <a:r>
              <a:rPr lang="id-ID" sz="3100" dirty="0" err="1">
                <a:solidFill>
                  <a:schemeClr val="tx2"/>
                </a:solidFill>
              </a:rPr>
              <a:t>Endroyono</a:t>
            </a:r>
            <a:r>
              <a:rPr lang="id-ID" sz="3100" dirty="0">
                <a:solidFill>
                  <a:schemeClr val="tx2"/>
                </a:solidFill>
              </a:rPr>
              <a:t> - ITS</a:t>
            </a:r>
            <a:br>
              <a:rPr lang="id-ID" sz="3100" dirty="0">
                <a:solidFill>
                  <a:schemeClr val="tx2"/>
                </a:solidFill>
              </a:rPr>
            </a:br>
            <a:r>
              <a:rPr lang="id-ID" sz="3100" dirty="0" err="1">
                <a:solidFill>
                  <a:schemeClr val="tx2"/>
                </a:solidFill>
              </a:rPr>
              <a:t>Smart</a:t>
            </a:r>
            <a:r>
              <a:rPr lang="id-ID" sz="3100" dirty="0">
                <a:solidFill>
                  <a:schemeClr val="tx2"/>
                </a:solidFill>
              </a:rPr>
              <a:t> City &amp; </a:t>
            </a:r>
            <a:r>
              <a:rPr lang="id-ID" sz="3100" dirty="0" err="1">
                <a:solidFill>
                  <a:schemeClr val="tx2"/>
                </a:solidFill>
              </a:rPr>
              <a:t>IntelligEnt</a:t>
            </a:r>
            <a:r>
              <a:rPr lang="id-ID" sz="3100" dirty="0">
                <a:solidFill>
                  <a:schemeClr val="tx2"/>
                </a:solidFill>
              </a:rPr>
              <a:t> Center</a:t>
            </a:r>
            <a:br>
              <a:rPr lang="id-ID" sz="3100" dirty="0">
                <a:solidFill>
                  <a:schemeClr val="tx2"/>
                </a:solidFill>
              </a:rPr>
            </a:br>
            <a:r>
              <a:rPr lang="id-ID" sz="3100" dirty="0">
                <a:solidFill>
                  <a:schemeClr val="tx2"/>
                </a:solidFill>
              </a:rPr>
              <a:t>ICT-</a:t>
            </a:r>
            <a:r>
              <a:rPr lang="id-ID" sz="3100" dirty="0" err="1">
                <a:solidFill>
                  <a:schemeClr val="tx2"/>
                </a:solidFill>
              </a:rPr>
              <a:t>Robotic</a:t>
            </a:r>
            <a:r>
              <a:rPr lang="id-ID" sz="3100" dirty="0">
                <a:solidFill>
                  <a:schemeClr val="tx2"/>
                </a:solidFill>
              </a:rPr>
              <a:t> Center – STP ITS</a:t>
            </a:r>
            <a:endParaRPr lang="id-ID" sz="3700" dirty="0">
              <a:solidFill>
                <a:schemeClr val="tx2"/>
              </a:solidFill>
            </a:endParaRPr>
          </a:p>
        </p:txBody>
      </p:sp>
      <p:pic>
        <p:nvPicPr>
          <p:cNvPr id="7" name="Gambar 6" descr="Sebuah gambar berisi teks, dalam ruangan, lantai, orang&#10;&#10;Deskripsi dibuat secara otomatis">
            <a:extLst>
              <a:ext uri="{FF2B5EF4-FFF2-40B4-BE49-F238E27FC236}">
                <a16:creationId xmlns:a16="http://schemas.microsoft.com/office/drawing/2014/main" id="{5DE77768-453A-E00D-0CED-1686E14ED67F}"/>
              </a:ext>
            </a:extLst>
          </p:cNvPr>
          <p:cNvPicPr>
            <a:picLocks noChangeAspect="1"/>
          </p:cNvPicPr>
          <p:nvPr/>
        </p:nvPicPr>
        <p:blipFill rotWithShape="1">
          <a:blip r:embed="rId3"/>
          <a:srcRect l="31168" r="14110"/>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4" name="Tampungan Tanggal 3">
            <a:extLst>
              <a:ext uri="{FF2B5EF4-FFF2-40B4-BE49-F238E27FC236}">
                <a16:creationId xmlns:a16="http://schemas.microsoft.com/office/drawing/2014/main" id="{FF747EB2-435C-E459-5434-70C8B76E315B}"/>
              </a:ext>
            </a:extLst>
          </p:cNvPr>
          <p:cNvSpPr>
            <a:spLocks noGrp="1"/>
          </p:cNvSpPr>
          <p:nvPr>
            <p:ph type="dt" sz="half" idx="10"/>
          </p:nvPr>
        </p:nvSpPr>
        <p:spPr>
          <a:xfrm>
            <a:off x="838200" y="6356350"/>
            <a:ext cx="2743200" cy="365125"/>
          </a:xfrm>
        </p:spPr>
        <p:txBody>
          <a:bodyPr>
            <a:normAutofit/>
          </a:bodyPr>
          <a:lstStyle/>
          <a:p>
            <a:pPr>
              <a:spcAft>
                <a:spcPts val="600"/>
              </a:spcAft>
            </a:pPr>
            <a:fld id="{46143A94-DCA6-AD44-B4C7-C66831BE9A90}" type="datetime1">
              <a:rPr lang="id-ID">
                <a:solidFill>
                  <a:srgbClr val="FFFFFF"/>
                </a:solidFill>
              </a:rPr>
              <a:pPr>
                <a:spcAft>
                  <a:spcPts val="600"/>
                </a:spcAft>
              </a:pPr>
              <a:t>12/06/23</a:t>
            </a:fld>
            <a:endParaRPr lang="id-ID">
              <a:solidFill>
                <a:srgbClr val="FFFFFF"/>
              </a:solidFill>
            </a:endParaRPr>
          </a:p>
        </p:txBody>
      </p:sp>
      <p:sp>
        <p:nvSpPr>
          <p:cNvPr id="6" name="Tampungan Kaki 5">
            <a:extLst>
              <a:ext uri="{FF2B5EF4-FFF2-40B4-BE49-F238E27FC236}">
                <a16:creationId xmlns:a16="http://schemas.microsoft.com/office/drawing/2014/main" id="{C51C1BDE-9354-E45E-7BCB-E0FDC78F6071}"/>
              </a:ext>
            </a:extLst>
          </p:cNvPr>
          <p:cNvSpPr>
            <a:spLocks noGrp="1"/>
          </p:cNvSpPr>
          <p:nvPr>
            <p:ph type="ftr" sz="quarter" idx="11"/>
          </p:nvPr>
        </p:nvSpPr>
        <p:spPr>
          <a:xfrm>
            <a:off x="6340600" y="6356350"/>
            <a:ext cx="4114800" cy="365125"/>
          </a:xfrm>
        </p:spPr>
        <p:txBody>
          <a:bodyPr>
            <a:normAutofit/>
          </a:bodyPr>
          <a:lstStyle/>
          <a:p>
            <a:pPr algn="l">
              <a:spcAft>
                <a:spcPts val="600"/>
              </a:spcAft>
            </a:pPr>
            <a:r>
              <a:rPr lang="id-ID"/>
              <a:t>Dr. Ir. Endroyono, DEA [Head of ICTR ITS]</a:t>
            </a:r>
          </a:p>
        </p:txBody>
      </p:sp>
    </p:spTree>
    <p:extLst>
      <p:ext uri="{BB962C8B-B14F-4D97-AF65-F5344CB8AC3E}">
        <p14:creationId xmlns:p14="http://schemas.microsoft.com/office/powerpoint/2010/main" val="3122295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Judul 2">
            <a:extLst>
              <a:ext uri="{FF2B5EF4-FFF2-40B4-BE49-F238E27FC236}">
                <a16:creationId xmlns:a16="http://schemas.microsoft.com/office/drawing/2014/main" id="{FB6DCAAF-A7F3-6F24-9B54-61EBBEED3BD6}"/>
              </a:ext>
            </a:extLst>
          </p:cNvPr>
          <p:cNvSpPr>
            <a:spLocks noGrp="1"/>
          </p:cNvSpPr>
          <p:nvPr>
            <p:ph type="title"/>
          </p:nvPr>
        </p:nvSpPr>
        <p:spPr/>
        <p:txBody>
          <a:bodyPr/>
          <a:lstStyle/>
          <a:p>
            <a:r>
              <a:rPr lang="id-ID" dirty="0"/>
              <a:t>Pembangunan dan Transformasi Infrastruktur TIK</a:t>
            </a:r>
          </a:p>
        </p:txBody>
      </p:sp>
      <p:sp>
        <p:nvSpPr>
          <p:cNvPr id="4" name="Tampungan Teks 3">
            <a:extLst>
              <a:ext uri="{FF2B5EF4-FFF2-40B4-BE49-F238E27FC236}">
                <a16:creationId xmlns:a16="http://schemas.microsoft.com/office/drawing/2014/main" id="{1C1B9168-37BF-F184-0EA1-DC87E7FD02D4}"/>
              </a:ext>
            </a:extLst>
          </p:cNvPr>
          <p:cNvSpPr>
            <a:spLocks noGrp="1"/>
          </p:cNvSpPr>
          <p:nvPr>
            <p:ph type="body" idx="1"/>
          </p:nvPr>
        </p:nvSpPr>
        <p:spPr/>
        <p:txBody>
          <a:bodyPr/>
          <a:lstStyle/>
          <a:p>
            <a:r>
              <a:rPr lang="id-ID" dirty="0" err="1"/>
              <a:t>Jer</a:t>
            </a:r>
            <a:r>
              <a:rPr lang="id-ID" dirty="0"/>
              <a:t> Basuki Mawa Bea</a:t>
            </a:r>
          </a:p>
        </p:txBody>
      </p:sp>
    </p:spTree>
    <p:extLst>
      <p:ext uri="{BB962C8B-B14F-4D97-AF65-F5344CB8AC3E}">
        <p14:creationId xmlns:p14="http://schemas.microsoft.com/office/powerpoint/2010/main" val="5118416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Judul 3">
            <a:extLst>
              <a:ext uri="{FF2B5EF4-FFF2-40B4-BE49-F238E27FC236}">
                <a16:creationId xmlns:a16="http://schemas.microsoft.com/office/drawing/2014/main" id="{D6659E8F-AD51-BE47-8DC7-256410CB85A8}"/>
              </a:ext>
            </a:extLst>
          </p:cNvPr>
          <p:cNvSpPr>
            <a:spLocks noGrp="1"/>
          </p:cNvSpPr>
          <p:nvPr>
            <p:ph type="title"/>
          </p:nvPr>
        </p:nvSpPr>
        <p:spPr>
          <a:xfrm>
            <a:off x="551497" y="18363"/>
            <a:ext cx="10515600" cy="1325563"/>
          </a:xfrm>
        </p:spPr>
        <p:txBody>
          <a:bodyPr/>
          <a:lstStyle/>
          <a:p>
            <a:r>
              <a:rPr lang="id-ID" dirty="0"/>
              <a:t>TIK &amp; SPBE</a:t>
            </a:r>
          </a:p>
        </p:txBody>
      </p:sp>
      <p:graphicFrame>
        <p:nvGraphicFramePr>
          <p:cNvPr id="5" name="Diagram 4">
            <a:extLst>
              <a:ext uri="{FF2B5EF4-FFF2-40B4-BE49-F238E27FC236}">
                <a16:creationId xmlns:a16="http://schemas.microsoft.com/office/drawing/2014/main" id="{F5C11B09-C687-6543-A4ED-B736D3CB17F5}"/>
              </a:ext>
            </a:extLst>
          </p:cNvPr>
          <p:cNvGraphicFramePr/>
          <p:nvPr/>
        </p:nvGraphicFramePr>
        <p:xfrm>
          <a:off x="551497" y="358564"/>
          <a:ext cx="10515600" cy="3284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ambar 6" descr="Sebuah gambar berisi cuplikan layar&#10;&#10;&#10;&#10;Deskripsi dihasilkan secara otomatis">
            <a:extLst>
              <a:ext uri="{FF2B5EF4-FFF2-40B4-BE49-F238E27FC236}">
                <a16:creationId xmlns:a16="http://schemas.microsoft.com/office/drawing/2014/main" id="{F718AD76-702D-EE44-B6D6-010F4A7824A0}"/>
              </a:ext>
            </a:extLst>
          </p:cNvPr>
          <p:cNvPicPr>
            <a:picLocks noChangeAspect="1"/>
          </p:cNvPicPr>
          <p:nvPr/>
        </p:nvPicPr>
        <p:blipFill>
          <a:blip r:embed="rId7"/>
          <a:stretch>
            <a:fillRect/>
          </a:stretch>
        </p:blipFill>
        <p:spPr>
          <a:xfrm>
            <a:off x="581977" y="2871060"/>
            <a:ext cx="1569720" cy="1962150"/>
          </a:xfrm>
          <a:prstGeom prst="rect">
            <a:avLst/>
          </a:prstGeom>
        </p:spPr>
      </p:pic>
      <p:pic>
        <p:nvPicPr>
          <p:cNvPr id="9" name="Gambar 8" descr="Sebuah gambar berisi elektronik, etalase&#10;&#10;&#10;&#10;Deskripsi dihasilkan secara otomatis">
            <a:extLst>
              <a:ext uri="{FF2B5EF4-FFF2-40B4-BE49-F238E27FC236}">
                <a16:creationId xmlns:a16="http://schemas.microsoft.com/office/drawing/2014/main" id="{B5E16247-4275-C542-A1CD-CDFFCB58C234}"/>
              </a:ext>
            </a:extLst>
          </p:cNvPr>
          <p:cNvPicPr>
            <a:picLocks noChangeAspect="1"/>
          </p:cNvPicPr>
          <p:nvPr/>
        </p:nvPicPr>
        <p:blipFill>
          <a:blip r:embed="rId8"/>
          <a:stretch>
            <a:fillRect/>
          </a:stretch>
        </p:blipFill>
        <p:spPr>
          <a:xfrm>
            <a:off x="2814748" y="2752684"/>
            <a:ext cx="1569720" cy="1352631"/>
          </a:xfrm>
          <a:prstGeom prst="rect">
            <a:avLst/>
          </a:prstGeom>
        </p:spPr>
      </p:pic>
      <p:pic>
        <p:nvPicPr>
          <p:cNvPr id="11" name="Gambar 10" descr="Sebuah gambar berisi objek&#10;&#10;&#10;&#10;Deskripsi dihasilkan secara otomatis">
            <a:extLst>
              <a:ext uri="{FF2B5EF4-FFF2-40B4-BE49-F238E27FC236}">
                <a16:creationId xmlns:a16="http://schemas.microsoft.com/office/drawing/2014/main" id="{C9A91444-CB36-4D4C-B3E4-39A85AB7BAE8}"/>
              </a:ext>
            </a:extLst>
          </p:cNvPr>
          <p:cNvPicPr>
            <a:picLocks noChangeAspect="1"/>
          </p:cNvPicPr>
          <p:nvPr/>
        </p:nvPicPr>
        <p:blipFill>
          <a:blip r:embed="rId9"/>
          <a:stretch>
            <a:fillRect/>
          </a:stretch>
        </p:blipFill>
        <p:spPr>
          <a:xfrm>
            <a:off x="2814748" y="4269489"/>
            <a:ext cx="1569720" cy="1237504"/>
          </a:xfrm>
          <a:prstGeom prst="rect">
            <a:avLst/>
          </a:prstGeom>
        </p:spPr>
      </p:pic>
      <p:pic>
        <p:nvPicPr>
          <p:cNvPr id="13" name="Gambar 12">
            <a:extLst>
              <a:ext uri="{FF2B5EF4-FFF2-40B4-BE49-F238E27FC236}">
                <a16:creationId xmlns:a16="http://schemas.microsoft.com/office/drawing/2014/main" id="{E3ECF86A-5C5C-884D-BE51-7271429E5CB1}"/>
              </a:ext>
            </a:extLst>
          </p:cNvPr>
          <p:cNvPicPr>
            <a:picLocks noChangeAspect="1"/>
          </p:cNvPicPr>
          <p:nvPr/>
        </p:nvPicPr>
        <p:blipFill>
          <a:blip r:embed="rId10"/>
          <a:stretch>
            <a:fillRect/>
          </a:stretch>
        </p:blipFill>
        <p:spPr>
          <a:xfrm>
            <a:off x="4979421" y="2871060"/>
            <a:ext cx="1702987" cy="1014279"/>
          </a:xfrm>
          <a:prstGeom prst="rect">
            <a:avLst/>
          </a:prstGeom>
        </p:spPr>
      </p:pic>
      <p:pic>
        <p:nvPicPr>
          <p:cNvPr id="15" name="Gambar 14" descr="Sebuah gambar berisi elektronik, sirkuit&#10;&#10;&#10;&#10;Deskripsi dihasilkan secara otomatis">
            <a:extLst>
              <a:ext uri="{FF2B5EF4-FFF2-40B4-BE49-F238E27FC236}">
                <a16:creationId xmlns:a16="http://schemas.microsoft.com/office/drawing/2014/main" id="{12503D9B-0708-5B4A-8ECB-4377E12B33EA}"/>
              </a:ext>
            </a:extLst>
          </p:cNvPr>
          <p:cNvPicPr>
            <a:picLocks noChangeAspect="1"/>
          </p:cNvPicPr>
          <p:nvPr/>
        </p:nvPicPr>
        <p:blipFill>
          <a:blip r:embed="rId11"/>
          <a:stretch>
            <a:fillRect/>
          </a:stretch>
        </p:blipFill>
        <p:spPr>
          <a:xfrm>
            <a:off x="4979421" y="4004295"/>
            <a:ext cx="1702987" cy="1237504"/>
          </a:xfrm>
          <a:prstGeom prst="rect">
            <a:avLst/>
          </a:prstGeom>
        </p:spPr>
      </p:pic>
      <p:pic>
        <p:nvPicPr>
          <p:cNvPr id="17" name="Gambar 16" descr="Sebuah gambar berisi elektronik&#10;&#10;&#10;&#10;Deskripsi dihasilkan secara otomatis">
            <a:extLst>
              <a:ext uri="{FF2B5EF4-FFF2-40B4-BE49-F238E27FC236}">
                <a16:creationId xmlns:a16="http://schemas.microsoft.com/office/drawing/2014/main" id="{F080FFE3-D386-154F-86D6-CD3DEF0E5217}"/>
              </a:ext>
            </a:extLst>
          </p:cNvPr>
          <p:cNvPicPr>
            <a:picLocks noChangeAspect="1"/>
          </p:cNvPicPr>
          <p:nvPr/>
        </p:nvPicPr>
        <p:blipFill>
          <a:blip r:embed="rId12"/>
          <a:stretch>
            <a:fillRect/>
          </a:stretch>
        </p:blipFill>
        <p:spPr>
          <a:xfrm>
            <a:off x="7237465" y="2846121"/>
            <a:ext cx="1616406" cy="1149745"/>
          </a:xfrm>
          <a:prstGeom prst="rect">
            <a:avLst/>
          </a:prstGeom>
        </p:spPr>
      </p:pic>
      <p:pic>
        <p:nvPicPr>
          <p:cNvPr id="19" name="Gambar 18" descr="Sebuah gambar berisi batu bata&#10;&#10;&#10;&#10;Deskripsi dihasilkan secara otomatis">
            <a:extLst>
              <a:ext uri="{FF2B5EF4-FFF2-40B4-BE49-F238E27FC236}">
                <a16:creationId xmlns:a16="http://schemas.microsoft.com/office/drawing/2014/main" id="{E2BB24AD-D7E5-2144-933A-18845D0F7160}"/>
              </a:ext>
            </a:extLst>
          </p:cNvPr>
          <p:cNvPicPr>
            <a:picLocks noChangeAspect="1"/>
          </p:cNvPicPr>
          <p:nvPr/>
        </p:nvPicPr>
        <p:blipFill>
          <a:blip r:embed="rId13"/>
          <a:stretch>
            <a:fillRect/>
          </a:stretch>
        </p:blipFill>
        <p:spPr>
          <a:xfrm>
            <a:off x="7648945" y="4190919"/>
            <a:ext cx="943100" cy="1323155"/>
          </a:xfrm>
          <a:prstGeom prst="rect">
            <a:avLst/>
          </a:prstGeom>
        </p:spPr>
      </p:pic>
      <p:pic>
        <p:nvPicPr>
          <p:cNvPr id="21" name="Gambar 20">
            <a:extLst>
              <a:ext uri="{FF2B5EF4-FFF2-40B4-BE49-F238E27FC236}">
                <a16:creationId xmlns:a16="http://schemas.microsoft.com/office/drawing/2014/main" id="{9822F7D9-83A9-7543-A46E-2A882AA67950}"/>
              </a:ext>
            </a:extLst>
          </p:cNvPr>
          <p:cNvPicPr>
            <a:picLocks noChangeAspect="1"/>
          </p:cNvPicPr>
          <p:nvPr/>
        </p:nvPicPr>
        <p:blipFill>
          <a:blip r:embed="rId14"/>
          <a:stretch>
            <a:fillRect/>
          </a:stretch>
        </p:blipFill>
        <p:spPr>
          <a:xfrm>
            <a:off x="9497377" y="2752684"/>
            <a:ext cx="1569720" cy="1550807"/>
          </a:xfrm>
          <a:prstGeom prst="rect">
            <a:avLst/>
          </a:prstGeom>
        </p:spPr>
      </p:pic>
      <p:pic>
        <p:nvPicPr>
          <p:cNvPr id="23" name="Gambar 22">
            <a:extLst>
              <a:ext uri="{FF2B5EF4-FFF2-40B4-BE49-F238E27FC236}">
                <a16:creationId xmlns:a16="http://schemas.microsoft.com/office/drawing/2014/main" id="{A59BF294-3DD0-2349-A0D6-CA4DCFF83342}"/>
              </a:ext>
            </a:extLst>
          </p:cNvPr>
          <p:cNvPicPr>
            <a:picLocks noChangeAspect="1"/>
          </p:cNvPicPr>
          <p:nvPr/>
        </p:nvPicPr>
        <p:blipFill>
          <a:blip r:embed="rId15"/>
          <a:stretch>
            <a:fillRect/>
          </a:stretch>
        </p:blipFill>
        <p:spPr>
          <a:xfrm>
            <a:off x="9497377" y="4425411"/>
            <a:ext cx="1569720" cy="971098"/>
          </a:xfrm>
          <a:prstGeom prst="rect">
            <a:avLst/>
          </a:prstGeom>
        </p:spPr>
      </p:pic>
    </p:spTree>
    <p:extLst>
      <p:ext uri="{BB962C8B-B14F-4D97-AF65-F5344CB8AC3E}">
        <p14:creationId xmlns:p14="http://schemas.microsoft.com/office/powerpoint/2010/main" val="31278105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32C1202B-1237-430D-6D8F-FACDB0D681ED}"/>
              </a:ext>
            </a:extLst>
          </p:cNvPr>
          <p:cNvSpPr>
            <a:spLocks noGrp="1"/>
          </p:cNvSpPr>
          <p:nvPr>
            <p:ph type="title"/>
          </p:nvPr>
        </p:nvSpPr>
        <p:spPr/>
        <p:txBody>
          <a:bodyPr/>
          <a:lstStyle/>
          <a:p>
            <a:r>
              <a:rPr lang="id-ID" dirty="0"/>
              <a:t>Permasalahan Umum Pembangunan Infrastruktur TIK [yang gagal]</a:t>
            </a:r>
          </a:p>
        </p:txBody>
      </p:sp>
      <p:pic>
        <p:nvPicPr>
          <p:cNvPr id="7" name="Tampungan Konten 6" descr="Sebuah gambar berisi teks, garis, struk, deasin&#10;&#10;Deskripsi dibuat secara otomatis">
            <a:extLst>
              <a:ext uri="{FF2B5EF4-FFF2-40B4-BE49-F238E27FC236}">
                <a16:creationId xmlns:a16="http://schemas.microsoft.com/office/drawing/2014/main" id="{27551992-EBFC-26F5-03B1-8A0B7E8D71E3}"/>
              </a:ext>
            </a:extLst>
          </p:cNvPr>
          <p:cNvPicPr>
            <a:picLocks noGrp="1" noChangeAspect="1"/>
          </p:cNvPicPr>
          <p:nvPr>
            <p:ph sz="half" idx="1"/>
          </p:nvPr>
        </p:nvPicPr>
        <p:blipFill>
          <a:blip r:embed="rId2"/>
          <a:stretch>
            <a:fillRect/>
          </a:stretch>
        </p:blipFill>
        <p:spPr>
          <a:xfrm>
            <a:off x="838200" y="2402623"/>
            <a:ext cx="5181600" cy="3197341"/>
          </a:xfrm>
        </p:spPr>
      </p:pic>
      <p:sp>
        <p:nvSpPr>
          <p:cNvPr id="8" name="Tampungan Konten 7">
            <a:extLst>
              <a:ext uri="{FF2B5EF4-FFF2-40B4-BE49-F238E27FC236}">
                <a16:creationId xmlns:a16="http://schemas.microsoft.com/office/drawing/2014/main" id="{9A787E00-69B4-571B-5B28-A1A03F95DE50}"/>
              </a:ext>
            </a:extLst>
          </p:cNvPr>
          <p:cNvSpPr>
            <a:spLocks noGrp="1"/>
          </p:cNvSpPr>
          <p:nvPr>
            <p:ph sz="half" idx="2"/>
          </p:nvPr>
        </p:nvSpPr>
        <p:spPr/>
        <p:txBody>
          <a:bodyPr/>
          <a:lstStyle/>
          <a:p>
            <a:r>
              <a:rPr lang="id-ID" dirty="0"/>
              <a:t>Kontributor kegagalan pembangunan TIK:</a:t>
            </a:r>
          </a:p>
          <a:p>
            <a:pPr lvl="1"/>
            <a:r>
              <a:rPr lang="id-ID" dirty="0"/>
              <a:t>Perencanaan jelek</a:t>
            </a:r>
          </a:p>
          <a:p>
            <a:pPr lvl="1"/>
            <a:r>
              <a:rPr lang="id-ID" dirty="0"/>
              <a:t>Tidak mau berubah ke elektronik</a:t>
            </a:r>
          </a:p>
          <a:p>
            <a:pPr lvl="1"/>
            <a:r>
              <a:rPr lang="id-ID" dirty="0"/>
              <a:t>Tidak </a:t>
            </a:r>
            <a:r>
              <a:rPr lang="id-ID" dirty="0" err="1"/>
              <a:t>faham</a:t>
            </a:r>
            <a:r>
              <a:rPr lang="id-ID" dirty="0"/>
              <a:t> kebutuhan </a:t>
            </a:r>
            <a:r>
              <a:rPr lang="id-ID" dirty="0" err="1"/>
              <a:t>reel</a:t>
            </a:r>
            <a:endParaRPr lang="id-ID" dirty="0"/>
          </a:p>
          <a:p>
            <a:pPr lvl="1"/>
            <a:r>
              <a:rPr lang="id-ID" dirty="0"/>
              <a:t>Komunikasi proyek yang jelek</a:t>
            </a:r>
          </a:p>
          <a:p>
            <a:pPr lvl="1"/>
            <a:r>
              <a:rPr lang="id-ID" dirty="0"/>
              <a:t>Kegagalan melibatkan para-</a:t>
            </a:r>
            <a:r>
              <a:rPr lang="id-ID" dirty="0" err="1"/>
              <a:t>fihak</a:t>
            </a:r>
            <a:endParaRPr lang="id-ID" dirty="0"/>
          </a:p>
          <a:p>
            <a:pPr lvl="1"/>
            <a:r>
              <a:rPr lang="id-ID" dirty="0"/>
              <a:t>Pengguna yang tidak mau terlibat</a:t>
            </a:r>
          </a:p>
          <a:p>
            <a:pPr lvl="1"/>
            <a:r>
              <a:rPr lang="id-ID" dirty="0" err="1"/>
              <a:t>Staff</a:t>
            </a:r>
            <a:r>
              <a:rPr lang="id-ID" dirty="0"/>
              <a:t> IT yang kurang berpengalaman</a:t>
            </a:r>
          </a:p>
          <a:p>
            <a:pPr lvl="1"/>
            <a:r>
              <a:rPr lang="id-ID" dirty="0"/>
              <a:t>Sasaran-tujuan yang kurang jelas</a:t>
            </a:r>
          </a:p>
        </p:txBody>
      </p:sp>
    </p:spTree>
    <p:extLst>
      <p:ext uri="{BB962C8B-B14F-4D97-AF65-F5344CB8AC3E}">
        <p14:creationId xmlns:p14="http://schemas.microsoft.com/office/powerpoint/2010/main" val="1377111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otak Teks 1">
            <a:extLst>
              <a:ext uri="{FF2B5EF4-FFF2-40B4-BE49-F238E27FC236}">
                <a16:creationId xmlns:a16="http://schemas.microsoft.com/office/drawing/2014/main" id="{4A2B4075-F13E-E248-9A65-35362C03BACC}"/>
              </a:ext>
            </a:extLst>
          </p:cNvPr>
          <p:cNvSpPr txBox="1"/>
          <p:nvPr/>
        </p:nvSpPr>
        <p:spPr>
          <a:xfrm>
            <a:off x="457200" y="418012"/>
            <a:ext cx="2628476" cy="369332"/>
          </a:xfrm>
          <a:prstGeom prst="rect">
            <a:avLst/>
          </a:prstGeom>
          <a:solidFill>
            <a:schemeClr val="accent2"/>
          </a:solidFill>
        </p:spPr>
        <p:txBody>
          <a:bodyPr wrap="none" rtlCol="0">
            <a:spAutoFit/>
          </a:bodyPr>
          <a:lstStyle/>
          <a:p>
            <a:r>
              <a:rPr lang="id-ID" noProof="1"/>
              <a:t>Penguatan Infrastruktur</a:t>
            </a:r>
          </a:p>
        </p:txBody>
      </p:sp>
      <p:grpSp>
        <p:nvGrpSpPr>
          <p:cNvPr id="26" name="Grup 25">
            <a:extLst>
              <a:ext uri="{FF2B5EF4-FFF2-40B4-BE49-F238E27FC236}">
                <a16:creationId xmlns:a16="http://schemas.microsoft.com/office/drawing/2014/main" id="{806D0723-22DA-D04E-B694-399DE3393A5A}"/>
              </a:ext>
            </a:extLst>
          </p:cNvPr>
          <p:cNvGrpSpPr/>
          <p:nvPr/>
        </p:nvGrpSpPr>
        <p:grpSpPr>
          <a:xfrm>
            <a:off x="3748520" y="1417020"/>
            <a:ext cx="4200348" cy="4023960"/>
            <a:chOff x="3440183" y="1418897"/>
            <a:chExt cx="4200348" cy="4023960"/>
          </a:xfrm>
        </p:grpSpPr>
        <p:sp>
          <p:nvSpPr>
            <p:cNvPr id="7" name="Oval 6">
              <a:extLst>
                <a:ext uri="{FF2B5EF4-FFF2-40B4-BE49-F238E27FC236}">
                  <a16:creationId xmlns:a16="http://schemas.microsoft.com/office/drawing/2014/main" id="{8AC7E748-DE91-6741-9CF6-853907FA2B9C}"/>
                </a:ext>
              </a:extLst>
            </p:cNvPr>
            <p:cNvSpPr/>
            <p:nvPr/>
          </p:nvSpPr>
          <p:spPr>
            <a:xfrm>
              <a:off x="3440183" y="1418897"/>
              <a:ext cx="4016904" cy="4023960"/>
            </a:xfrm>
            <a:prstGeom prst="ellipse">
              <a:avLst/>
            </a:prstGeom>
            <a:solidFill>
              <a:schemeClr val="bg1"/>
            </a:solidFill>
            <a:ln w="825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noProof="1"/>
            </a:p>
          </p:txBody>
        </p:sp>
        <p:sp>
          <p:nvSpPr>
            <p:cNvPr id="6" name="Oval 5">
              <a:extLst>
                <a:ext uri="{FF2B5EF4-FFF2-40B4-BE49-F238E27FC236}">
                  <a16:creationId xmlns:a16="http://schemas.microsoft.com/office/drawing/2014/main" id="{F9ACBEF9-8BDF-B74B-A4A5-EA0A8C9E0D77}"/>
                </a:ext>
              </a:extLst>
            </p:cNvPr>
            <p:cNvSpPr/>
            <p:nvPr/>
          </p:nvSpPr>
          <p:spPr>
            <a:xfrm>
              <a:off x="3540034" y="1580605"/>
              <a:ext cx="3827417" cy="3709852"/>
            </a:xfrm>
            <a:prstGeom prst="ellipse">
              <a:avLst/>
            </a:prstGeom>
            <a:solidFill>
              <a:schemeClr val="bg1"/>
            </a:solidFill>
            <a:ln w="825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noProof="1"/>
            </a:p>
          </p:txBody>
        </p:sp>
        <p:pic>
          <p:nvPicPr>
            <p:cNvPr id="4" name="Gambar 3" descr="Sebuah gambar berisi teks, mebel, kabinet, berkas&#10;&#10;Deskripsi dibuat secara otomatis">
              <a:extLst>
                <a:ext uri="{FF2B5EF4-FFF2-40B4-BE49-F238E27FC236}">
                  <a16:creationId xmlns:a16="http://schemas.microsoft.com/office/drawing/2014/main" id="{5330832C-ED62-4949-9D9F-C1B63894DA8A}"/>
                </a:ext>
              </a:extLst>
            </p:cNvPr>
            <p:cNvPicPr>
              <a:picLocks noChangeAspect="1"/>
            </p:cNvPicPr>
            <p:nvPr/>
          </p:nvPicPr>
          <p:blipFill>
            <a:blip r:embed="rId2"/>
            <a:stretch>
              <a:fillRect/>
            </a:stretch>
          </p:blipFill>
          <p:spPr>
            <a:xfrm>
              <a:off x="4593429" y="2773719"/>
              <a:ext cx="1697015" cy="1305396"/>
            </a:xfrm>
            <a:prstGeom prst="rect">
              <a:avLst/>
            </a:prstGeom>
          </p:spPr>
        </p:pic>
        <p:sp>
          <p:nvSpPr>
            <p:cNvPr id="5" name="Kotak Teks 4">
              <a:extLst>
                <a:ext uri="{FF2B5EF4-FFF2-40B4-BE49-F238E27FC236}">
                  <a16:creationId xmlns:a16="http://schemas.microsoft.com/office/drawing/2014/main" id="{E69AA336-2B78-A647-8FE5-5A7E5E406190}"/>
                </a:ext>
              </a:extLst>
            </p:cNvPr>
            <p:cNvSpPr txBox="1"/>
            <p:nvPr/>
          </p:nvSpPr>
          <p:spPr>
            <a:xfrm>
              <a:off x="4527447" y="4066052"/>
              <a:ext cx="1813382" cy="461665"/>
            </a:xfrm>
            <a:prstGeom prst="rect">
              <a:avLst/>
            </a:prstGeom>
            <a:noFill/>
          </p:spPr>
          <p:txBody>
            <a:bodyPr wrap="none" rtlCol="0">
              <a:spAutoFit/>
            </a:bodyPr>
            <a:lstStyle/>
            <a:p>
              <a:r>
                <a:rPr lang="id-ID" sz="1200" noProof="1"/>
                <a:t>Penguatan Infrastruktur</a:t>
              </a:r>
            </a:p>
            <a:p>
              <a:pPr algn="ctr"/>
              <a:r>
                <a:rPr lang="id-ID" sz="1200" noProof="1"/>
                <a:t>Datawarehouse</a:t>
              </a:r>
            </a:p>
          </p:txBody>
        </p:sp>
        <p:pic>
          <p:nvPicPr>
            <p:cNvPr id="9" name="Gambar 8">
              <a:extLst>
                <a:ext uri="{FF2B5EF4-FFF2-40B4-BE49-F238E27FC236}">
                  <a16:creationId xmlns:a16="http://schemas.microsoft.com/office/drawing/2014/main" id="{A64E3FEE-BEE9-CA4D-8931-CDF6DC7BF190}"/>
                </a:ext>
              </a:extLst>
            </p:cNvPr>
            <p:cNvPicPr>
              <a:picLocks noChangeAspect="1"/>
            </p:cNvPicPr>
            <p:nvPr/>
          </p:nvPicPr>
          <p:blipFill>
            <a:blip r:embed="rId3"/>
            <a:stretch>
              <a:fillRect/>
            </a:stretch>
          </p:blipFill>
          <p:spPr>
            <a:xfrm>
              <a:off x="3841137" y="3174608"/>
              <a:ext cx="479534" cy="521846"/>
            </a:xfrm>
            <a:prstGeom prst="rect">
              <a:avLst/>
            </a:prstGeom>
          </p:spPr>
        </p:pic>
        <p:cxnSp>
          <p:nvCxnSpPr>
            <p:cNvPr id="11" name="Konektor Lurus 10">
              <a:extLst>
                <a:ext uri="{FF2B5EF4-FFF2-40B4-BE49-F238E27FC236}">
                  <a16:creationId xmlns:a16="http://schemas.microsoft.com/office/drawing/2014/main" id="{61D8A69B-84F2-3C44-90C7-129730204D6B}"/>
                </a:ext>
              </a:extLst>
            </p:cNvPr>
            <p:cNvCxnSpPr>
              <a:stCxn id="6" idx="0"/>
              <a:endCxn id="4" idx="0"/>
            </p:cNvCxnSpPr>
            <p:nvPr/>
          </p:nvCxnSpPr>
          <p:spPr>
            <a:xfrm flipH="1">
              <a:off x="5441937" y="1580605"/>
              <a:ext cx="11806" cy="1193114"/>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3" name="Konektor Lurus 12">
              <a:extLst>
                <a:ext uri="{FF2B5EF4-FFF2-40B4-BE49-F238E27FC236}">
                  <a16:creationId xmlns:a16="http://schemas.microsoft.com/office/drawing/2014/main" id="{7F694F01-805D-4849-BD6F-F00412AC5AC7}"/>
                </a:ext>
              </a:extLst>
            </p:cNvPr>
            <p:cNvCxnSpPr/>
            <p:nvPr/>
          </p:nvCxnSpPr>
          <p:spPr>
            <a:xfrm flipV="1">
              <a:off x="5596759" y="1418897"/>
              <a:ext cx="0" cy="1354822"/>
            </a:xfrm>
            <a:prstGeom prst="line">
              <a:avLst/>
            </a:prstGeom>
            <a:ln w="444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5" name="Gambar 14" descr="Sebuah gambar berisi peralatan meja, piring&#10;&#10;Deskripsi dibuat secara otomatis">
              <a:extLst>
                <a:ext uri="{FF2B5EF4-FFF2-40B4-BE49-F238E27FC236}">
                  <a16:creationId xmlns:a16="http://schemas.microsoft.com/office/drawing/2014/main" id="{9F012B20-6550-F648-B9DE-2ACEFC8FD79F}"/>
                </a:ext>
              </a:extLst>
            </p:cNvPr>
            <p:cNvPicPr>
              <a:picLocks noChangeAspect="1"/>
            </p:cNvPicPr>
            <p:nvPr/>
          </p:nvPicPr>
          <p:blipFill>
            <a:blip r:embed="rId4"/>
            <a:stretch>
              <a:fillRect/>
            </a:stretch>
          </p:blipFill>
          <p:spPr>
            <a:xfrm>
              <a:off x="4404694" y="2072363"/>
              <a:ext cx="930594" cy="556438"/>
            </a:xfrm>
            <a:prstGeom prst="rect">
              <a:avLst/>
            </a:prstGeom>
          </p:spPr>
        </p:pic>
        <p:pic>
          <p:nvPicPr>
            <p:cNvPr id="17" name="Gambar 16">
              <a:extLst>
                <a:ext uri="{FF2B5EF4-FFF2-40B4-BE49-F238E27FC236}">
                  <a16:creationId xmlns:a16="http://schemas.microsoft.com/office/drawing/2014/main" id="{76202EFE-7B8A-E64D-B7CB-71D4421C7986}"/>
                </a:ext>
              </a:extLst>
            </p:cNvPr>
            <p:cNvPicPr>
              <a:picLocks noChangeAspect="1"/>
            </p:cNvPicPr>
            <p:nvPr/>
          </p:nvPicPr>
          <p:blipFill>
            <a:blip r:embed="rId5"/>
            <a:stretch>
              <a:fillRect/>
            </a:stretch>
          </p:blipFill>
          <p:spPr>
            <a:xfrm>
              <a:off x="5723288" y="2134990"/>
              <a:ext cx="903480" cy="397863"/>
            </a:xfrm>
            <a:prstGeom prst="rect">
              <a:avLst/>
            </a:prstGeom>
          </p:spPr>
        </p:pic>
        <p:pic>
          <p:nvPicPr>
            <p:cNvPr id="19" name="Gambar 18" descr="Sebuah gambar berisi teks, clipart&#10;&#10;Deskripsi dibuat secara otomatis">
              <a:extLst>
                <a:ext uri="{FF2B5EF4-FFF2-40B4-BE49-F238E27FC236}">
                  <a16:creationId xmlns:a16="http://schemas.microsoft.com/office/drawing/2014/main" id="{02E5FA40-1FC9-7347-8A21-195EAE37DB22}"/>
                </a:ext>
              </a:extLst>
            </p:cNvPr>
            <p:cNvPicPr>
              <a:picLocks noChangeAspect="1"/>
            </p:cNvPicPr>
            <p:nvPr/>
          </p:nvPicPr>
          <p:blipFill>
            <a:blip r:embed="rId6"/>
            <a:stretch>
              <a:fillRect/>
            </a:stretch>
          </p:blipFill>
          <p:spPr>
            <a:xfrm>
              <a:off x="5199291" y="4555110"/>
              <a:ext cx="621023" cy="636812"/>
            </a:xfrm>
            <a:prstGeom prst="rect">
              <a:avLst/>
            </a:prstGeom>
          </p:spPr>
        </p:pic>
        <p:pic>
          <p:nvPicPr>
            <p:cNvPr id="21" name="Gambar 20">
              <a:extLst>
                <a:ext uri="{FF2B5EF4-FFF2-40B4-BE49-F238E27FC236}">
                  <a16:creationId xmlns:a16="http://schemas.microsoft.com/office/drawing/2014/main" id="{8B0D11A7-3308-E84A-BD24-8AE0F81FC209}"/>
                </a:ext>
              </a:extLst>
            </p:cNvPr>
            <p:cNvPicPr>
              <a:picLocks noChangeAspect="1"/>
            </p:cNvPicPr>
            <p:nvPr/>
          </p:nvPicPr>
          <p:blipFill>
            <a:blip r:embed="rId7"/>
            <a:stretch>
              <a:fillRect/>
            </a:stretch>
          </p:blipFill>
          <p:spPr>
            <a:xfrm>
              <a:off x="6317153" y="3118614"/>
              <a:ext cx="903480" cy="675128"/>
            </a:xfrm>
            <a:prstGeom prst="rect">
              <a:avLst/>
            </a:prstGeom>
          </p:spPr>
        </p:pic>
        <p:sp>
          <p:nvSpPr>
            <p:cNvPr id="22" name="Kotak Teks 21">
              <a:extLst>
                <a:ext uri="{FF2B5EF4-FFF2-40B4-BE49-F238E27FC236}">
                  <a16:creationId xmlns:a16="http://schemas.microsoft.com/office/drawing/2014/main" id="{41EF00E1-A2BD-A349-ADB9-103688AC47C2}"/>
                </a:ext>
              </a:extLst>
            </p:cNvPr>
            <p:cNvSpPr txBox="1"/>
            <p:nvPr/>
          </p:nvSpPr>
          <p:spPr>
            <a:xfrm>
              <a:off x="6434752" y="4720382"/>
              <a:ext cx="1205779" cy="369332"/>
            </a:xfrm>
            <a:prstGeom prst="rect">
              <a:avLst/>
            </a:prstGeom>
            <a:noFill/>
          </p:spPr>
          <p:txBody>
            <a:bodyPr wrap="none" rtlCol="0">
              <a:spAutoFit/>
            </a:bodyPr>
            <a:lstStyle/>
            <a:p>
              <a:r>
                <a:rPr lang="id-ID" noProof="1"/>
                <a:t>RING F/O</a:t>
              </a:r>
            </a:p>
          </p:txBody>
        </p:sp>
        <p:sp>
          <p:nvSpPr>
            <p:cNvPr id="23" name="Kotak Teks 22">
              <a:extLst>
                <a:ext uri="{FF2B5EF4-FFF2-40B4-BE49-F238E27FC236}">
                  <a16:creationId xmlns:a16="http://schemas.microsoft.com/office/drawing/2014/main" id="{3EF08C1B-C548-CC4A-AE7F-72819B6507A6}"/>
                </a:ext>
              </a:extLst>
            </p:cNvPr>
            <p:cNvSpPr txBox="1"/>
            <p:nvPr/>
          </p:nvSpPr>
          <p:spPr>
            <a:xfrm>
              <a:off x="3708339" y="1675638"/>
              <a:ext cx="1205779" cy="369332"/>
            </a:xfrm>
            <a:prstGeom prst="rect">
              <a:avLst/>
            </a:prstGeom>
            <a:noFill/>
          </p:spPr>
          <p:txBody>
            <a:bodyPr wrap="none" rtlCol="0">
              <a:spAutoFit/>
            </a:bodyPr>
            <a:lstStyle/>
            <a:p>
              <a:r>
                <a:rPr lang="id-ID" noProof="1"/>
                <a:t>RING F/O</a:t>
              </a:r>
            </a:p>
          </p:txBody>
        </p:sp>
      </p:grpSp>
      <p:grpSp>
        <p:nvGrpSpPr>
          <p:cNvPr id="28" name="Grup 27">
            <a:extLst>
              <a:ext uri="{FF2B5EF4-FFF2-40B4-BE49-F238E27FC236}">
                <a16:creationId xmlns:a16="http://schemas.microsoft.com/office/drawing/2014/main" id="{C0713157-3A84-3041-A6A6-166980131667}"/>
              </a:ext>
            </a:extLst>
          </p:cNvPr>
          <p:cNvGrpSpPr/>
          <p:nvPr/>
        </p:nvGrpSpPr>
        <p:grpSpPr>
          <a:xfrm>
            <a:off x="408141" y="1053653"/>
            <a:ext cx="1405630" cy="3150295"/>
            <a:chOff x="480638" y="2628801"/>
            <a:chExt cx="1405630" cy="3150295"/>
          </a:xfrm>
        </p:grpSpPr>
        <p:pic>
          <p:nvPicPr>
            <p:cNvPr id="25" name="Gambar 24">
              <a:extLst>
                <a:ext uri="{FF2B5EF4-FFF2-40B4-BE49-F238E27FC236}">
                  <a16:creationId xmlns:a16="http://schemas.microsoft.com/office/drawing/2014/main" id="{585089B1-3350-6D44-A3AD-159B07B60D51}"/>
                </a:ext>
              </a:extLst>
            </p:cNvPr>
            <p:cNvPicPr>
              <a:picLocks noChangeAspect="1"/>
            </p:cNvPicPr>
            <p:nvPr/>
          </p:nvPicPr>
          <p:blipFill>
            <a:blip r:embed="rId8"/>
            <a:stretch>
              <a:fillRect/>
            </a:stretch>
          </p:blipFill>
          <p:spPr>
            <a:xfrm flipH="1">
              <a:off x="480638" y="2628801"/>
              <a:ext cx="1405630" cy="1910586"/>
            </a:xfrm>
            <a:prstGeom prst="rect">
              <a:avLst/>
            </a:prstGeom>
          </p:spPr>
        </p:pic>
        <p:sp>
          <p:nvSpPr>
            <p:cNvPr id="27" name="Kotak Teks 26">
              <a:extLst>
                <a:ext uri="{FF2B5EF4-FFF2-40B4-BE49-F238E27FC236}">
                  <a16:creationId xmlns:a16="http://schemas.microsoft.com/office/drawing/2014/main" id="{DE5E2044-DDA8-B249-B38D-BB8092DE326B}"/>
                </a:ext>
              </a:extLst>
            </p:cNvPr>
            <p:cNvSpPr txBox="1"/>
            <p:nvPr/>
          </p:nvSpPr>
          <p:spPr>
            <a:xfrm>
              <a:off x="480638" y="4578767"/>
              <a:ext cx="1215333" cy="1200329"/>
            </a:xfrm>
            <a:prstGeom prst="rect">
              <a:avLst/>
            </a:prstGeom>
            <a:noFill/>
          </p:spPr>
          <p:txBody>
            <a:bodyPr wrap="none" rtlCol="0">
              <a:spAutoFit/>
            </a:bodyPr>
            <a:lstStyle/>
            <a:p>
              <a:r>
                <a:rPr lang="id-ID" noProof="1"/>
                <a:t>Server</a:t>
              </a:r>
            </a:p>
            <a:p>
              <a:r>
                <a:rPr lang="id-ID" noProof="1"/>
                <a:t>Database</a:t>
              </a:r>
            </a:p>
            <a:p>
              <a:r>
                <a:rPr lang="id-ID" noProof="1"/>
                <a:t>OPD</a:t>
              </a:r>
            </a:p>
            <a:p>
              <a:r>
                <a:rPr lang="id-ID" noProof="1"/>
                <a:t>Kota/ Kab</a:t>
              </a:r>
            </a:p>
          </p:txBody>
        </p:sp>
      </p:grpSp>
      <p:cxnSp>
        <p:nvCxnSpPr>
          <p:cNvPr id="33" name="Konektor Panah Lurus 32">
            <a:extLst>
              <a:ext uri="{FF2B5EF4-FFF2-40B4-BE49-F238E27FC236}">
                <a16:creationId xmlns:a16="http://schemas.microsoft.com/office/drawing/2014/main" id="{7BEAD997-C647-3048-8544-A4573A26EBE2}"/>
              </a:ext>
            </a:extLst>
          </p:cNvPr>
          <p:cNvCxnSpPr>
            <a:cxnSpLocks/>
            <a:stCxn id="25" idx="1"/>
            <a:endCxn id="36" idx="1"/>
          </p:cNvCxnSpPr>
          <p:nvPr/>
        </p:nvCxnSpPr>
        <p:spPr>
          <a:xfrm>
            <a:off x="1813771" y="2008946"/>
            <a:ext cx="52911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6" name="Gambar 35">
            <a:extLst>
              <a:ext uri="{FF2B5EF4-FFF2-40B4-BE49-F238E27FC236}">
                <a16:creationId xmlns:a16="http://schemas.microsoft.com/office/drawing/2014/main" id="{D9E3DA97-99D7-504B-BF1C-282E9F9E7A9C}"/>
              </a:ext>
            </a:extLst>
          </p:cNvPr>
          <p:cNvPicPr>
            <a:picLocks noChangeAspect="1"/>
          </p:cNvPicPr>
          <p:nvPr/>
        </p:nvPicPr>
        <p:blipFill>
          <a:blip r:embed="rId9"/>
          <a:stretch>
            <a:fillRect/>
          </a:stretch>
        </p:blipFill>
        <p:spPr>
          <a:xfrm>
            <a:off x="2342890" y="1515507"/>
            <a:ext cx="1053037" cy="986878"/>
          </a:xfrm>
          <a:prstGeom prst="rect">
            <a:avLst/>
          </a:prstGeom>
        </p:spPr>
      </p:pic>
      <p:cxnSp>
        <p:nvCxnSpPr>
          <p:cNvPr id="39" name="Konektor Panah Lurus 38">
            <a:extLst>
              <a:ext uri="{FF2B5EF4-FFF2-40B4-BE49-F238E27FC236}">
                <a16:creationId xmlns:a16="http://schemas.microsoft.com/office/drawing/2014/main" id="{A68E99F5-70A8-4142-A837-38E07BB606BF}"/>
              </a:ext>
            </a:extLst>
          </p:cNvPr>
          <p:cNvCxnSpPr>
            <a:cxnSpLocks/>
            <a:stCxn id="36" idx="3"/>
          </p:cNvCxnSpPr>
          <p:nvPr/>
        </p:nvCxnSpPr>
        <p:spPr>
          <a:xfrm>
            <a:off x="3395927" y="2008946"/>
            <a:ext cx="812155" cy="3414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1" name="Gambar 40">
            <a:extLst>
              <a:ext uri="{FF2B5EF4-FFF2-40B4-BE49-F238E27FC236}">
                <a16:creationId xmlns:a16="http://schemas.microsoft.com/office/drawing/2014/main" id="{BE6949A2-E6F3-7943-B281-407D4F8860FF}"/>
              </a:ext>
            </a:extLst>
          </p:cNvPr>
          <p:cNvPicPr>
            <a:picLocks noChangeAspect="1"/>
          </p:cNvPicPr>
          <p:nvPr/>
        </p:nvPicPr>
        <p:blipFill>
          <a:blip r:embed="rId10"/>
          <a:stretch>
            <a:fillRect/>
          </a:stretch>
        </p:blipFill>
        <p:spPr>
          <a:xfrm>
            <a:off x="418782" y="4555110"/>
            <a:ext cx="1802176" cy="1913861"/>
          </a:xfrm>
          <a:prstGeom prst="rect">
            <a:avLst/>
          </a:prstGeom>
        </p:spPr>
      </p:pic>
      <p:cxnSp>
        <p:nvCxnSpPr>
          <p:cNvPr id="43" name="Konektor Panah Lurus 42">
            <a:extLst>
              <a:ext uri="{FF2B5EF4-FFF2-40B4-BE49-F238E27FC236}">
                <a16:creationId xmlns:a16="http://schemas.microsoft.com/office/drawing/2014/main" id="{AC10D085-8309-B646-9C5A-FAA40E7F6A2E}"/>
              </a:ext>
            </a:extLst>
          </p:cNvPr>
          <p:cNvCxnSpPr>
            <a:cxnSpLocks/>
          </p:cNvCxnSpPr>
          <p:nvPr/>
        </p:nvCxnSpPr>
        <p:spPr>
          <a:xfrm>
            <a:off x="1741008" y="5190045"/>
            <a:ext cx="2972023" cy="555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9" name="Gambar 48" descr="Sebuah gambar berisi teks, elektronik&#10;&#10;Deskripsi dibuat secara otomatis">
            <a:extLst>
              <a:ext uri="{FF2B5EF4-FFF2-40B4-BE49-F238E27FC236}">
                <a16:creationId xmlns:a16="http://schemas.microsoft.com/office/drawing/2014/main" id="{179FFF09-7BC9-194E-8731-F762A83CD82E}"/>
              </a:ext>
            </a:extLst>
          </p:cNvPr>
          <p:cNvPicPr>
            <a:picLocks noChangeAspect="1"/>
          </p:cNvPicPr>
          <p:nvPr/>
        </p:nvPicPr>
        <p:blipFill>
          <a:blip r:embed="rId11"/>
          <a:stretch>
            <a:fillRect/>
          </a:stretch>
        </p:blipFill>
        <p:spPr>
          <a:xfrm>
            <a:off x="6241692" y="197272"/>
            <a:ext cx="1707176" cy="947438"/>
          </a:xfrm>
          <a:prstGeom prst="rect">
            <a:avLst/>
          </a:prstGeom>
        </p:spPr>
      </p:pic>
      <p:cxnSp>
        <p:nvCxnSpPr>
          <p:cNvPr id="51" name="Konektor Siku 50">
            <a:extLst>
              <a:ext uri="{FF2B5EF4-FFF2-40B4-BE49-F238E27FC236}">
                <a16:creationId xmlns:a16="http://schemas.microsoft.com/office/drawing/2014/main" id="{3AF7F8F0-2E89-0948-B96A-4925F1233AB5}"/>
              </a:ext>
            </a:extLst>
          </p:cNvPr>
          <p:cNvCxnSpPr>
            <a:stCxn id="49" idx="1"/>
            <a:endCxn id="7" idx="0"/>
          </p:cNvCxnSpPr>
          <p:nvPr/>
        </p:nvCxnSpPr>
        <p:spPr>
          <a:xfrm rot="10800000" flipV="1">
            <a:off x="5756972" y="670990"/>
            <a:ext cx="484720" cy="746029"/>
          </a:xfrm>
          <a:prstGeom prst="bent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3" name="Gambar 52">
            <a:extLst>
              <a:ext uri="{FF2B5EF4-FFF2-40B4-BE49-F238E27FC236}">
                <a16:creationId xmlns:a16="http://schemas.microsoft.com/office/drawing/2014/main" id="{F44B1634-F04E-FE4E-950B-EF3895A1C387}"/>
              </a:ext>
            </a:extLst>
          </p:cNvPr>
          <p:cNvPicPr>
            <a:picLocks noChangeAspect="1"/>
          </p:cNvPicPr>
          <p:nvPr/>
        </p:nvPicPr>
        <p:blipFill>
          <a:blip r:embed="rId12"/>
          <a:stretch>
            <a:fillRect/>
          </a:stretch>
        </p:blipFill>
        <p:spPr>
          <a:xfrm>
            <a:off x="8454027" y="110066"/>
            <a:ext cx="1707177" cy="1061218"/>
          </a:xfrm>
          <a:prstGeom prst="rect">
            <a:avLst/>
          </a:prstGeom>
        </p:spPr>
      </p:pic>
      <p:cxnSp>
        <p:nvCxnSpPr>
          <p:cNvPr id="55" name="Konektor Siku 54">
            <a:extLst>
              <a:ext uri="{FF2B5EF4-FFF2-40B4-BE49-F238E27FC236}">
                <a16:creationId xmlns:a16="http://schemas.microsoft.com/office/drawing/2014/main" id="{71B01690-E52B-6949-9955-151066069087}"/>
              </a:ext>
            </a:extLst>
          </p:cNvPr>
          <p:cNvCxnSpPr>
            <a:cxnSpLocks/>
            <a:stCxn id="53" idx="2"/>
          </p:cNvCxnSpPr>
          <p:nvPr/>
        </p:nvCxnSpPr>
        <p:spPr>
          <a:xfrm rot="5400000">
            <a:off x="7862609" y="210297"/>
            <a:ext cx="484020" cy="2405994"/>
          </a:xfrm>
          <a:prstGeom prst="bent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7" name="Gambar 56">
            <a:extLst>
              <a:ext uri="{FF2B5EF4-FFF2-40B4-BE49-F238E27FC236}">
                <a16:creationId xmlns:a16="http://schemas.microsoft.com/office/drawing/2014/main" id="{F2930C7F-615A-C949-B172-EC306A56237D}"/>
              </a:ext>
            </a:extLst>
          </p:cNvPr>
          <p:cNvPicPr>
            <a:picLocks noChangeAspect="1"/>
          </p:cNvPicPr>
          <p:nvPr/>
        </p:nvPicPr>
        <p:blipFill>
          <a:blip r:embed="rId13"/>
          <a:stretch>
            <a:fillRect/>
          </a:stretch>
        </p:blipFill>
        <p:spPr>
          <a:xfrm>
            <a:off x="9941125" y="1593005"/>
            <a:ext cx="2012384" cy="1061218"/>
          </a:xfrm>
          <a:prstGeom prst="rect">
            <a:avLst/>
          </a:prstGeom>
        </p:spPr>
      </p:pic>
      <p:cxnSp>
        <p:nvCxnSpPr>
          <p:cNvPr id="59" name="Konektor Siku 58">
            <a:extLst>
              <a:ext uri="{FF2B5EF4-FFF2-40B4-BE49-F238E27FC236}">
                <a16:creationId xmlns:a16="http://schemas.microsoft.com/office/drawing/2014/main" id="{F9DAC11A-E473-0048-B51D-E30C86F7F799}"/>
              </a:ext>
            </a:extLst>
          </p:cNvPr>
          <p:cNvCxnSpPr>
            <a:stCxn id="57" idx="2"/>
          </p:cNvCxnSpPr>
          <p:nvPr/>
        </p:nvCxnSpPr>
        <p:spPr>
          <a:xfrm rot="5400000">
            <a:off x="9205023" y="1249401"/>
            <a:ext cx="337472" cy="3147116"/>
          </a:xfrm>
          <a:prstGeom prst="bent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1" name="Gambar 60">
            <a:extLst>
              <a:ext uri="{FF2B5EF4-FFF2-40B4-BE49-F238E27FC236}">
                <a16:creationId xmlns:a16="http://schemas.microsoft.com/office/drawing/2014/main" id="{53A3CCE9-FD25-E74E-B7A8-C7CC36F62881}"/>
              </a:ext>
            </a:extLst>
          </p:cNvPr>
          <p:cNvPicPr>
            <a:picLocks noChangeAspect="1"/>
          </p:cNvPicPr>
          <p:nvPr/>
        </p:nvPicPr>
        <p:blipFill>
          <a:blip r:embed="rId14"/>
          <a:stretch>
            <a:fillRect/>
          </a:stretch>
        </p:blipFill>
        <p:spPr>
          <a:xfrm>
            <a:off x="10371596" y="3305008"/>
            <a:ext cx="1151442" cy="1019092"/>
          </a:xfrm>
          <a:prstGeom prst="rect">
            <a:avLst/>
          </a:prstGeom>
        </p:spPr>
      </p:pic>
      <p:cxnSp>
        <p:nvCxnSpPr>
          <p:cNvPr id="63" name="Konektor Panah Lurus 62">
            <a:extLst>
              <a:ext uri="{FF2B5EF4-FFF2-40B4-BE49-F238E27FC236}">
                <a16:creationId xmlns:a16="http://schemas.microsoft.com/office/drawing/2014/main" id="{55D17EC7-3ABC-C247-A356-1271C5018081}"/>
              </a:ext>
            </a:extLst>
          </p:cNvPr>
          <p:cNvCxnSpPr>
            <a:cxnSpLocks/>
            <a:stCxn id="61" idx="1"/>
          </p:cNvCxnSpPr>
          <p:nvPr/>
        </p:nvCxnSpPr>
        <p:spPr>
          <a:xfrm flipH="1" flipV="1">
            <a:off x="7923194" y="3451073"/>
            <a:ext cx="2448402" cy="36348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8" name="Gambar 67">
            <a:extLst>
              <a:ext uri="{FF2B5EF4-FFF2-40B4-BE49-F238E27FC236}">
                <a16:creationId xmlns:a16="http://schemas.microsoft.com/office/drawing/2014/main" id="{A0DDF161-9D5B-694E-AE6C-0DB0E73E8E87}"/>
              </a:ext>
            </a:extLst>
          </p:cNvPr>
          <p:cNvPicPr>
            <a:picLocks noChangeAspect="1"/>
          </p:cNvPicPr>
          <p:nvPr/>
        </p:nvPicPr>
        <p:blipFill>
          <a:blip r:embed="rId15"/>
          <a:stretch>
            <a:fillRect/>
          </a:stretch>
        </p:blipFill>
        <p:spPr>
          <a:xfrm>
            <a:off x="9770937" y="4584703"/>
            <a:ext cx="1141603" cy="780484"/>
          </a:xfrm>
          <a:prstGeom prst="rect">
            <a:avLst/>
          </a:prstGeom>
        </p:spPr>
      </p:pic>
      <p:cxnSp>
        <p:nvCxnSpPr>
          <p:cNvPr id="70" name="Konektor Panah Lurus 69">
            <a:extLst>
              <a:ext uri="{FF2B5EF4-FFF2-40B4-BE49-F238E27FC236}">
                <a16:creationId xmlns:a16="http://schemas.microsoft.com/office/drawing/2014/main" id="{117E7679-4846-7A43-B97D-8C0A1A4BFF3D}"/>
              </a:ext>
            </a:extLst>
          </p:cNvPr>
          <p:cNvCxnSpPr>
            <a:stCxn id="36" idx="2"/>
          </p:cNvCxnSpPr>
          <p:nvPr/>
        </p:nvCxnSpPr>
        <p:spPr>
          <a:xfrm flipH="1">
            <a:off x="2869324" y="2502385"/>
            <a:ext cx="85" cy="61435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1" name="Kotak Teks 70">
            <a:extLst>
              <a:ext uri="{FF2B5EF4-FFF2-40B4-BE49-F238E27FC236}">
                <a16:creationId xmlns:a16="http://schemas.microsoft.com/office/drawing/2014/main" id="{54E20979-3309-874B-9779-D17A3404A68E}"/>
              </a:ext>
            </a:extLst>
          </p:cNvPr>
          <p:cNvSpPr txBox="1"/>
          <p:nvPr/>
        </p:nvSpPr>
        <p:spPr>
          <a:xfrm>
            <a:off x="2206571" y="3131875"/>
            <a:ext cx="1351652" cy="369332"/>
          </a:xfrm>
          <a:prstGeom prst="rect">
            <a:avLst/>
          </a:prstGeom>
          <a:noFill/>
          <a:ln>
            <a:solidFill>
              <a:schemeClr val="accent6"/>
            </a:solidFill>
          </a:ln>
        </p:spPr>
        <p:txBody>
          <a:bodyPr wrap="none" rtlCol="0">
            <a:spAutoFit/>
          </a:bodyPr>
          <a:lstStyle/>
          <a:p>
            <a:r>
              <a:rPr lang="id-ID" noProof="1"/>
              <a:t>Info Global</a:t>
            </a:r>
          </a:p>
        </p:txBody>
      </p:sp>
      <p:pic>
        <p:nvPicPr>
          <p:cNvPr id="73" name="Gambar 72" descr="Sebuah gambar berisi teks, etalase&#10;&#10;Deskripsi dibuat secara otomatis">
            <a:extLst>
              <a:ext uri="{FF2B5EF4-FFF2-40B4-BE49-F238E27FC236}">
                <a16:creationId xmlns:a16="http://schemas.microsoft.com/office/drawing/2014/main" id="{90C37B22-B1A6-7D44-990F-7971F2BDEF9E}"/>
              </a:ext>
            </a:extLst>
          </p:cNvPr>
          <p:cNvPicPr>
            <a:picLocks noChangeAspect="1"/>
          </p:cNvPicPr>
          <p:nvPr/>
        </p:nvPicPr>
        <p:blipFill>
          <a:blip r:embed="rId16"/>
          <a:stretch>
            <a:fillRect/>
          </a:stretch>
        </p:blipFill>
        <p:spPr>
          <a:xfrm>
            <a:off x="9059041" y="5687568"/>
            <a:ext cx="1694614" cy="780485"/>
          </a:xfrm>
          <a:prstGeom prst="rect">
            <a:avLst/>
          </a:prstGeom>
        </p:spPr>
      </p:pic>
      <p:cxnSp>
        <p:nvCxnSpPr>
          <p:cNvPr id="76" name="Konektor Panah Lurus 75">
            <a:extLst>
              <a:ext uri="{FF2B5EF4-FFF2-40B4-BE49-F238E27FC236}">
                <a16:creationId xmlns:a16="http://schemas.microsoft.com/office/drawing/2014/main" id="{CA301933-A623-DB46-A6D6-38A5AA29DC04}"/>
              </a:ext>
            </a:extLst>
          </p:cNvPr>
          <p:cNvCxnSpPr>
            <a:stCxn id="68" idx="1"/>
          </p:cNvCxnSpPr>
          <p:nvPr/>
        </p:nvCxnSpPr>
        <p:spPr>
          <a:xfrm flipH="1" flipV="1">
            <a:off x="7579040" y="4500319"/>
            <a:ext cx="2191897" cy="47462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8" name="Konektor Panah Lurus 77">
            <a:extLst>
              <a:ext uri="{FF2B5EF4-FFF2-40B4-BE49-F238E27FC236}">
                <a16:creationId xmlns:a16="http://schemas.microsoft.com/office/drawing/2014/main" id="{2FDC87B6-58D8-1446-9052-2FE06105206C}"/>
              </a:ext>
            </a:extLst>
          </p:cNvPr>
          <p:cNvCxnSpPr>
            <a:stCxn id="73" idx="1"/>
          </p:cNvCxnSpPr>
          <p:nvPr/>
        </p:nvCxnSpPr>
        <p:spPr>
          <a:xfrm flipH="1" flipV="1">
            <a:off x="6787347" y="5212942"/>
            <a:ext cx="2271694" cy="86486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9" name="Gambar 78" descr="Sebuah gambar berisi teks, clipart&#10;&#10;Deskripsi dibuat secara otomatis">
            <a:extLst>
              <a:ext uri="{FF2B5EF4-FFF2-40B4-BE49-F238E27FC236}">
                <a16:creationId xmlns:a16="http://schemas.microsoft.com/office/drawing/2014/main" id="{35F77A4B-48FF-1E4B-8C44-BCB1AD0DDE6C}"/>
              </a:ext>
            </a:extLst>
          </p:cNvPr>
          <p:cNvPicPr>
            <a:picLocks noChangeAspect="1"/>
          </p:cNvPicPr>
          <p:nvPr/>
        </p:nvPicPr>
        <p:blipFill>
          <a:blip r:embed="rId17"/>
          <a:stretch>
            <a:fillRect/>
          </a:stretch>
        </p:blipFill>
        <p:spPr>
          <a:xfrm>
            <a:off x="3840556" y="5602688"/>
            <a:ext cx="1071720" cy="1103148"/>
          </a:xfrm>
          <a:prstGeom prst="rect">
            <a:avLst/>
          </a:prstGeom>
        </p:spPr>
      </p:pic>
      <p:cxnSp>
        <p:nvCxnSpPr>
          <p:cNvPr id="81" name="Konektor Siku 80">
            <a:extLst>
              <a:ext uri="{FF2B5EF4-FFF2-40B4-BE49-F238E27FC236}">
                <a16:creationId xmlns:a16="http://schemas.microsoft.com/office/drawing/2014/main" id="{E43DF460-66C9-E84E-9429-AF7A200D76A8}"/>
              </a:ext>
            </a:extLst>
          </p:cNvPr>
          <p:cNvCxnSpPr>
            <a:endCxn id="7" idx="4"/>
          </p:cNvCxnSpPr>
          <p:nvPr/>
        </p:nvCxnSpPr>
        <p:spPr>
          <a:xfrm flipV="1">
            <a:off x="4713031" y="5440980"/>
            <a:ext cx="1043941" cy="713282"/>
          </a:xfrm>
          <a:prstGeom prst="bent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2" name="Kotak Teks 81">
            <a:extLst>
              <a:ext uri="{FF2B5EF4-FFF2-40B4-BE49-F238E27FC236}">
                <a16:creationId xmlns:a16="http://schemas.microsoft.com/office/drawing/2014/main" id="{C5E1EE97-BA4D-5749-8215-A92537EADE71}"/>
              </a:ext>
            </a:extLst>
          </p:cNvPr>
          <p:cNvSpPr txBox="1"/>
          <p:nvPr/>
        </p:nvSpPr>
        <p:spPr>
          <a:xfrm>
            <a:off x="6399299" y="1139289"/>
            <a:ext cx="1434432" cy="369332"/>
          </a:xfrm>
          <a:prstGeom prst="rect">
            <a:avLst/>
          </a:prstGeom>
          <a:noFill/>
        </p:spPr>
        <p:txBody>
          <a:bodyPr wrap="none" rtlCol="0">
            <a:spAutoFit/>
          </a:bodyPr>
          <a:lstStyle/>
          <a:p>
            <a:r>
              <a:rPr lang="id-ID" noProof="1"/>
              <a:t>Smartboard</a:t>
            </a:r>
          </a:p>
        </p:txBody>
      </p:sp>
      <p:sp>
        <p:nvSpPr>
          <p:cNvPr id="83" name="Kotak Teks 82">
            <a:extLst>
              <a:ext uri="{FF2B5EF4-FFF2-40B4-BE49-F238E27FC236}">
                <a16:creationId xmlns:a16="http://schemas.microsoft.com/office/drawing/2014/main" id="{33674F7D-D9C9-BE43-B481-4E609BCB487C}"/>
              </a:ext>
            </a:extLst>
          </p:cNvPr>
          <p:cNvSpPr txBox="1"/>
          <p:nvPr/>
        </p:nvSpPr>
        <p:spPr>
          <a:xfrm>
            <a:off x="7812722" y="1335289"/>
            <a:ext cx="2032479" cy="646331"/>
          </a:xfrm>
          <a:prstGeom prst="rect">
            <a:avLst/>
          </a:prstGeom>
          <a:noFill/>
        </p:spPr>
        <p:txBody>
          <a:bodyPr wrap="none" rtlCol="0">
            <a:spAutoFit/>
          </a:bodyPr>
          <a:lstStyle/>
          <a:p>
            <a:r>
              <a:rPr lang="id-ID" noProof="1"/>
              <a:t>Dashboard</a:t>
            </a:r>
          </a:p>
          <a:p>
            <a:r>
              <a:rPr lang="id-ID" noProof="1"/>
              <a:t>Bantu Keputusan </a:t>
            </a:r>
          </a:p>
        </p:txBody>
      </p:sp>
      <p:sp>
        <p:nvSpPr>
          <p:cNvPr id="84" name="Kotak Teks 83">
            <a:extLst>
              <a:ext uri="{FF2B5EF4-FFF2-40B4-BE49-F238E27FC236}">
                <a16:creationId xmlns:a16="http://schemas.microsoft.com/office/drawing/2014/main" id="{F1FEFF62-1045-494B-AB21-77359743D181}"/>
              </a:ext>
            </a:extLst>
          </p:cNvPr>
          <p:cNvSpPr txBox="1"/>
          <p:nvPr/>
        </p:nvSpPr>
        <p:spPr>
          <a:xfrm>
            <a:off x="8524296" y="2632012"/>
            <a:ext cx="2406364" cy="369332"/>
          </a:xfrm>
          <a:prstGeom prst="rect">
            <a:avLst/>
          </a:prstGeom>
          <a:noFill/>
        </p:spPr>
        <p:txBody>
          <a:bodyPr wrap="none" rtlCol="0">
            <a:spAutoFit/>
          </a:bodyPr>
          <a:lstStyle/>
          <a:p>
            <a:r>
              <a:rPr lang="id-ID" noProof="1"/>
              <a:t>SATA yang Diperkuat</a:t>
            </a:r>
          </a:p>
        </p:txBody>
      </p:sp>
      <p:sp>
        <p:nvSpPr>
          <p:cNvPr id="85" name="Kotak Teks 84">
            <a:extLst>
              <a:ext uri="{FF2B5EF4-FFF2-40B4-BE49-F238E27FC236}">
                <a16:creationId xmlns:a16="http://schemas.microsoft.com/office/drawing/2014/main" id="{E97DAC57-828E-704D-8B81-C1BC390F6E26}"/>
              </a:ext>
            </a:extLst>
          </p:cNvPr>
          <p:cNvSpPr txBox="1"/>
          <p:nvPr/>
        </p:nvSpPr>
        <p:spPr>
          <a:xfrm rot="450729">
            <a:off x="8626740" y="3622594"/>
            <a:ext cx="1231106" cy="369332"/>
          </a:xfrm>
          <a:prstGeom prst="rect">
            <a:avLst/>
          </a:prstGeom>
          <a:noFill/>
        </p:spPr>
        <p:txBody>
          <a:bodyPr wrap="none" rtlCol="0">
            <a:spAutoFit/>
          </a:bodyPr>
          <a:lstStyle/>
          <a:p>
            <a:r>
              <a:rPr lang="id-ID" noProof="1"/>
              <a:t>Videotron</a:t>
            </a:r>
          </a:p>
        </p:txBody>
      </p:sp>
      <p:sp>
        <p:nvSpPr>
          <p:cNvPr id="86" name="Kotak Teks 85">
            <a:extLst>
              <a:ext uri="{FF2B5EF4-FFF2-40B4-BE49-F238E27FC236}">
                <a16:creationId xmlns:a16="http://schemas.microsoft.com/office/drawing/2014/main" id="{F952870E-29E0-5744-B04C-856A03DAD887}"/>
              </a:ext>
            </a:extLst>
          </p:cNvPr>
          <p:cNvSpPr txBox="1"/>
          <p:nvPr/>
        </p:nvSpPr>
        <p:spPr>
          <a:xfrm rot="647913">
            <a:off x="8302590" y="4162400"/>
            <a:ext cx="1331455" cy="369332"/>
          </a:xfrm>
          <a:prstGeom prst="rect">
            <a:avLst/>
          </a:prstGeom>
          <a:noFill/>
        </p:spPr>
        <p:txBody>
          <a:bodyPr wrap="none" rtlCol="0">
            <a:spAutoFit/>
          </a:bodyPr>
          <a:lstStyle/>
          <a:p>
            <a:r>
              <a:rPr lang="id-ID" noProof="1"/>
              <a:t>Newsroom</a:t>
            </a:r>
          </a:p>
        </p:txBody>
      </p:sp>
      <p:sp>
        <p:nvSpPr>
          <p:cNvPr id="87" name="Kotak Teks 86">
            <a:extLst>
              <a:ext uri="{FF2B5EF4-FFF2-40B4-BE49-F238E27FC236}">
                <a16:creationId xmlns:a16="http://schemas.microsoft.com/office/drawing/2014/main" id="{BD13BFE9-A643-BF4C-9F25-75C1236F39E6}"/>
              </a:ext>
            </a:extLst>
          </p:cNvPr>
          <p:cNvSpPr txBox="1"/>
          <p:nvPr/>
        </p:nvSpPr>
        <p:spPr>
          <a:xfrm rot="1204225">
            <a:off x="6777338" y="5658299"/>
            <a:ext cx="2078582" cy="369332"/>
          </a:xfrm>
          <a:prstGeom prst="rect">
            <a:avLst/>
          </a:prstGeom>
          <a:noFill/>
        </p:spPr>
        <p:txBody>
          <a:bodyPr wrap="none" rtlCol="0">
            <a:spAutoFit/>
          </a:bodyPr>
          <a:lstStyle/>
          <a:p>
            <a:r>
              <a:rPr lang="id-ID" noProof="1"/>
              <a:t>Command Center</a:t>
            </a:r>
          </a:p>
        </p:txBody>
      </p:sp>
    </p:spTree>
    <p:extLst>
      <p:ext uri="{BB962C8B-B14F-4D97-AF65-F5344CB8AC3E}">
        <p14:creationId xmlns:p14="http://schemas.microsoft.com/office/powerpoint/2010/main" val="42924834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6F42E0-28DF-4093-AFC5-CA01F54C88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anda panah mengarah ke kanan">
            <a:extLst>
              <a:ext uri="{FF2B5EF4-FFF2-40B4-BE49-F238E27FC236}">
                <a16:creationId xmlns:a16="http://schemas.microsoft.com/office/drawing/2014/main" id="{FC9BC927-6A13-7B80-9052-E03F249692CF}"/>
              </a:ext>
            </a:extLst>
          </p:cNvPr>
          <p:cNvPicPr>
            <a:picLocks noChangeAspect="1"/>
          </p:cNvPicPr>
          <p:nvPr/>
        </p:nvPicPr>
        <p:blipFill rotWithShape="1">
          <a:blip r:embed="rId2"/>
          <a:srcRect t="15094"/>
          <a:stretch/>
        </p:blipFill>
        <p:spPr>
          <a:xfrm>
            <a:off x="3" y="-22"/>
            <a:ext cx="12191997" cy="6858022"/>
          </a:xfrm>
          <a:prstGeom prst="rect">
            <a:avLst/>
          </a:prstGeom>
        </p:spPr>
      </p:pic>
      <p:sp>
        <p:nvSpPr>
          <p:cNvPr id="10" name="Rectangle 9">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06190"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37374"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Kotak Teks 1">
            <a:extLst>
              <a:ext uri="{FF2B5EF4-FFF2-40B4-BE49-F238E27FC236}">
                <a16:creationId xmlns:a16="http://schemas.microsoft.com/office/drawing/2014/main" id="{5A8166BA-D61A-4B94-B072-A926FC7C9462}"/>
              </a:ext>
            </a:extLst>
          </p:cNvPr>
          <p:cNvSpPr txBox="1"/>
          <p:nvPr/>
        </p:nvSpPr>
        <p:spPr>
          <a:xfrm>
            <a:off x="6096006" y="728897"/>
            <a:ext cx="5452529" cy="3728614"/>
          </a:xfrm>
          <a:prstGeom prst="rect">
            <a:avLst/>
          </a:prstGeom>
        </p:spPr>
        <p:txBody>
          <a:bodyPr vert="horz" lIns="91440" tIns="45720" rIns="91440" bIns="45720" rtlCol="0" anchor="t">
            <a:normAutofit/>
          </a:bodyPr>
          <a:lstStyle/>
          <a:p>
            <a:pPr algn="r">
              <a:lnSpc>
                <a:spcPct val="90000"/>
              </a:lnSpc>
              <a:spcBef>
                <a:spcPct val="0"/>
              </a:spcBef>
              <a:spcAft>
                <a:spcPts val="600"/>
              </a:spcAft>
            </a:pPr>
            <a:r>
              <a:rPr lang="en-US" sz="5200">
                <a:solidFill>
                  <a:srgbClr val="FFFFFF"/>
                </a:solidFill>
                <a:latin typeface="+mj-lt"/>
                <a:ea typeface="+mj-ea"/>
                <a:cs typeface="+mj-cs"/>
              </a:rPr>
              <a:t>Terpusat vs terdistribusi ?</a:t>
            </a:r>
          </a:p>
        </p:txBody>
      </p:sp>
    </p:spTree>
    <p:extLst>
      <p:ext uri="{BB962C8B-B14F-4D97-AF65-F5344CB8AC3E}">
        <p14:creationId xmlns:p14="http://schemas.microsoft.com/office/powerpoint/2010/main" val="15076737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 6">
            <a:extLst>
              <a:ext uri="{FF2B5EF4-FFF2-40B4-BE49-F238E27FC236}">
                <a16:creationId xmlns:a16="http://schemas.microsoft.com/office/drawing/2014/main" id="{60A03631-466F-724B-92BF-C48B13FF3E05}"/>
              </a:ext>
            </a:extLst>
          </p:cNvPr>
          <p:cNvGrpSpPr/>
          <p:nvPr/>
        </p:nvGrpSpPr>
        <p:grpSpPr>
          <a:xfrm>
            <a:off x="640080" y="1163810"/>
            <a:ext cx="10911840" cy="5224602"/>
            <a:chOff x="640080" y="1143490"/>
            <a:chExt cx="10911840" cy="5224602"/>
          </a:xfrm>
        </p:grpSpPr>
        <p:pic>
          <p:nvPicPr>
            <p:cNvPr id="5" name="Gambar 4">
              <a:extLst>
                <a:ext uri="{FF2B5EF4-FFF2-40B4-BE49-F238E27FC236}">
                  <a16:creationId xmlns:a16="http://schemas.microsoft.com/office/drawing/2014/main" id="{EFFFA9E6-4380-CE45-A18B-F3D304A9B146}"/>
                </a:ext>
              </a:extLst>
            </p:cNvPr>
            <p:cNvPicPr>
              <a:picLocks noChangeAspect="1"/>
            </p:cNvPicPr>
            <p:nvPr/>
          </p:nvPicPr>
          <p:blipFill>
            <a:blip r:embed="rId2"/>
            <a:stretch>
              <a:fillRect/>
            </a:stretch>
          </p:blipFill>
          <p:spPr>
            <a:xfrm>
              <a:off x="640080" y="1143490"/>
              <a:ext cx="10911840" cy="5224602"/>
            </a:xfrm>
            <a:prstGeom prst="rect">
              <a:avLst/>
            </a:prstGeom>
          </p:spPr>
        </p:pic>
        <p:sp>
          <p:nvSpPr>
            <p:cNvPr id="6" name="Persegi Panjang 5">
              <a:extLst>
                <a:ext uri="{FF2B5EF4-FFF2-40B4-BE49-F238E27FC236}">
                  <a16:creationId xmlns:a16="http://schemas.microsoft.com/office/drawing/2014/main" id="{05EF5F7A-A374-AE45-9E9A-FADF9F45DD7D}"/>
                </a:ext>
              </a:extLst>
            </p:cNvPr>
            <p:cNvSpPr/>
            <p:nvPr/>
          </p:nvSpPr>
          <p:spPr>
            <a:xfrm>
              <a:off x="3677920" y="3429000"/>
              <a:ext cx="1280160" cy="492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Kotak Teks 7">
            <a:extLst>
              <a:ext uri="{FF2B5EF4-FFF2-40B4-BE49-F238E27FC236}">
                <a16:creationId xmlns:a16="http://schemas.microsoft.com/office/drawing/2014/main" id="{4FFACDEB-F454-794F-A57F-9719A8763C4F}"/>
              </a:ext>
            </a:extLst>
          </p:cNvPr>
          <p:cNvSpPr txBox="1"/>
          <p:nvPr/>
        </p:nvSpPr>
        <p:spPr>
          <a:xfrm>
            <a:off x="640080" y="418213"/>
            <a:ext cx="3553345" cy="584775"/>
          </a:xfrm>
          <a:prstGeom prst="rect">
            <a:avLst/>
          </a:prstGeom>
          <a:noFill/>
        </p:spPr>
        <p:txBody>
          <a:bodyPr wrap="none" rtlCol="0">
            <a:spAutoFit/>
          </a:bodyPr>
          <a:lstStyle/>
          <a:p>
            <a:r>
              <a:rPr lang="id-ID" sz="3200" dirty="0"/>
              <a:t>Contoh Pendekatan</a:t>
            </a:r>
          </a:p>
        </p:txBody>
      </p:sp>
    </p:spTree>
    <p:extLst>
      <p:ext uri="{BB962C8B-B14F-4D97-AF65-F5344CB8AC3E}">
        <p14:creationId xmlns:p14="http://schemas.microsoft.com/office/powerpoint/2010/main" val="11426114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715387B5-53EC-F548-8081-4E75B671B8E0}"/>
              </a:ext>
            </a:extLst>
          </p:cNvPr>
          <p:cNvSpPr>
            <a:spLocks noGrp="1"/>
          </p:cNvSpPr>
          <p:nvPr>
            <p:ph type="title"/>
          </p:nvPr>
        </p:nvSpPr>
        <p:spPr>
          <a:xfrm>
            <a:off x="556532" y="469003"/>
            <a:ext cx="11210925" cy="744836"/>
          </a:xfrm>
        </p:spPr>
        <p:txBody>
          <a:bodyPr>
            <a:normAutofit/>
          </a:bodyPr>
          <a:lstStyle/>
          <a:p>
            <a:pPr algn="ctr"/>
            <a:r>
              <a:rPr lang="id-ID" sz="3200" dirty="0"/>
              <a:t>Arsitektur Bertingkat Terintegrasi ?</a:t>
            </a:r>
          </a:p>
        </p:txBody>
      </p:sp>
      <p:pic>
        <p:nvPicPr>
          <p:cNvPr id="4" name="Gambar 3" descr="Sebuah gambar berisi cuplikan layar&#10;&#10;Deskripsi dihasilkan secara otomatis">
            <a:extLst>
              <a:ext uri="{FF2B5EF4-FFF2-40B4-BE49-F238E27FC236}">
                <a16:creationId xmlns:a16="http://schemas.microsoft.com/office/drawing/2014/main" id="{AAF756B9-52C8-F741-834F-B2F01C7E841C}"/>
              </a:ext>
            </a:extLst>
          </p:cNvPr>
          <p:cNvPicPr>
            <a:picLocks noChangeAspect="1"/>
          </p:cNvPicPr>
          <p:nvPr/>
        </p:nvPicPr>
        <p:blipFill>
          <a:blip r:embed="rId3"/>
          <a:stretch>
            <a:fillRect/>
          </a:stretch>
        </p:blipFill>
        <p:spPr>
          <a:xfrm>
            <a:off x="556533" y="1322385"/>
            <a:ext cx="7215867" cy="4145663"/>
          </a:xfrm>
          <a:prstGeom prst="rect">
            <a:avLst/>
          </a:prstGeom>
        </p:spPr>
      </p:pic>
      <p:sp>
        <p:nvSpPr>
          <p:cNvPr id="3" name="Kotak Teks 2">
            <a:extLst>
              <a:ext uri="{FF2B5EF4-FFF2-40B4-BE49-F238E27FC236}">
                <a16:creationId xmlns:a16="http://schemas.microsoft.com/office/drawing/2014/main" id="{B4A7051A-DF42-544D-8F1C-2D77CE37CD0A}"/>
              </a:ext>
            </a:extLst>
          </p:cNvPr>
          <p:cNvSpPr txBox="1"/>
          <p:nvPr/>
        </p:nvSpPr>
        <p:spPr>
          <a:xfrm rot="16200000">
            <a:off x="6417718" y="3060103"/>
            <a:ext cx="4394199" cy="923330"/>
          </a:xfrm>
          <a:prstGeom prst="rect">
            <a:avLst/>
          </a:prstGeom>
          <a:noFill/>
        </p:spPr>
        <p:txBody>
          <a:bodyPr wrap="square" rtlCol="0">
            <a:spAutoFit/>
          </a:bodyPr>
          <a:lstStyle/>
          <a:p>
            <a:pPr algn="ctr"/>
            <a:r>
              <a:rPr lang="id-ID" sz="5400" dirty="0"/>
              <a:t>Internet</a:t>
            </a:r>
          </a:p>
        </p:txBody>
      </p:sp>
      <p:cxnSp>
        <p:nvCxnSpPr>
          <p:cNvPr id="7" name="Konektor Panah Lurus 6">
            <a:extLst>
              <a:ext uri="{FF2B5EF4-FFF2-40B4-BE49-F238E27FC236}">
                <a16:creationId xmlns:a16="http://schemas.microsoft.com/office/drawing/2014/main" id="{75EE0CA1-7EF3-9D4E-B2FB-4DD32E4B117E}"/>
              </a:ext>
            </a:extLst>
          </p:cNvPr>
          <p:cNvCxnSpPr>
            <a:endCxn id="3" idx="3"/>
          </p:cNvCxnSpPr>
          <p:nvPr/>
        </p:nvCxnSpPr>
        <p:spPr>
          <a:xfrm flipH="1" flipV="1">
            <a:off x="8614818" y="1324669"/>
            <a:ext cx="26995" cy="9701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Konektor Panah Lurus 8">
            <a:extLst>
              <a:ext uri="{FF2B5EF4-FFF2-40B4-BE49-F238E27FC236}">
                <a16:creationId xmlns:a16="http://schemas.microsoft.com/office/drawing/2014/main" id="{BDE78B1E-44EA-4E4D-855A-8C7EB6578FBA}"/>
              </a:ext>
            </a:extLst>
          </p:cNvPr>
          <p:cNvCxnSpPr>
            <a:cxnSpLocks/>
          </p:cNvCxnSpPr>
          <p:nvPr/>
        </p:nvCxnSpPr>
        <p:spPr>
          <a:xfrm>
            <a:off x="8614817" y="4620324"/>
            <a:ext cx="26995" cy="8477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Kotak Teks 9">
            <a:extLst>
              <a:ext uri="{FF2B5EF4-FFF2-40B4-BE49-F238E27FC236}">
                <a16:creationId xmlns:a16="http://schemas.microsoft.com/office/drawing/2014/main" id="{A9F203D0-A2CF-4345-932C-D79BDB355858}"/>
              </a:ext>
            </a:extLst>
          </p:cNvPr>
          <p:cNvSpPr txBox="1"/>
          <p:nvPr/>
        </p:nvSpPr>
        <p:spPr>
          <a:xfrm>
            <a:off x="9076483" y="2552271"/>
            <a:ext cx="1661289" cy="1938992"/>
          </a:xfrm>
          <a:prstGeom prst="rect">
            <a:avLst/>
          </a:prstGeom>
          <a:noFill/>
        </p:spPr>
        <p:txBody>
          <a:bodyPr wrap="none" rtlCol="0">
            <a:spAutoFit/>
          </a:bodyPr>
          <a:lstStyle/>
          <a:p>
            <a:r>
              <a:rPr lang="id-ID" sz="2400" dirty="0"/>
              <a:t>Proses Bisnis</a:t>
            </a:r>
          </a:p>
          <a:p>
            <a:r>
              <a:rPr lang="id-ID" sz="2400" dirty="0"/>
              <a:t>Aplikasi</a:t>
            </a:r>
          </a:p>
          <a:p>
            <a:r>
              <a:rPr lang="id-ID" sz="2400" dirty="0"/>
              <a:t>Infrastruktur</a:t>
            </a:r>
          </a:p>
          <a:p>
            <a:r>
              <a:rPr lang="id-ID" sz="2400" dirty="0" err="1"/>
              <a:t>Security</a:t>
            </a:r>
            <a:endParaRPr lang="id-ID" sz="2400" dirty="0"/>
          </a:p>
          <a:p>
            <a:r>
              <a:rPr lang="id-ID" sz="2400" dirty="0"/>
              <a:t>SDM unggul</a:t>
            </a:r>
          </a:p>
        </p:txBody>
      </p:sp>
      <p:pic>
        <p:nvPicPr>
          <p:cNvPr id="20" name="Gambar 19">
            <a:extLst>
              <a:ext uri="{FF2B5EF4-FFF2-40B4-BE49-F238E27FC236}">
                <a16:creationId xmlns:a16="http://schemas.microsoft.com/office/drawing/2014/main" id="{CBFD9E52-6F09-9C43-A65A-D1435A43BC12}"/>
              </a:ext>
            </a:extLst>
          </p:cNvPr>
          <p:cNvPicPr>
            <a:picLocks noChangeAspect="1"/>
          </p:cNvPicPr>
          <p:nvPr/>
        </p:nvPicPr>
        <p:blipFill>
          <a:blip r:embed="rId4"/>
          <a:stretch>
            <a:fillRect/>
          </a:stretch>
        </p:blipFill>
        <p:spPr>
          <a:xfrm>
            <a:off x="5890229" y="1389952"/>
            <a:ext cx="1726675" cy="857464"/>
          </a:xfrm>
          <a:prstGeom prst="rect">
            <a:avLst/>
          </a:prstGeom>
        </p:spPr>
      </p:pic>
    </p:spTree>
    <p:extLst>
      <p:ext uri="{BB962C8B-B14F-4D97-AF65-F5344CB8AC3E}">
        <p14:creationId xmlns:p14="http://schemas.microsoft.com/office/powerpoint/2010/main" val="807785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Judul 2">
            <a:extLst>
              <a:ext uri="{FF2B5EF4-FFF2-40B4-BE49-F238E27FC236}">
                <a16:creationId xmlns:a16="http://schemas.microsoft.com/office/drawing/2014/main" id="{AAB35931-2094-58C0-78E6-5EDC35D3AFD4}"/>
              </a:ext>
            </a:extLst>
          </p:cNvPr>
          <p:cNvSpPr>
            <a:spLocks noGrp="1"/>
          </p:cNvSpPr>
          <p:nvPr>
            <p:ph type="title"/>
          </p:nvPr>
        </p:nvSpPr>
        <p:spPr/>
        <p:txBody>
          <a:bodyPr/>
          <a:lstStyle/>
          <a:p>
            <a:r>
              <a:rPr lang="id-ID" dirty="0"/>
              <a:t>Pertimbangkan ....</a:t>
            </a:r>
          </a:p>
        </p:txBody>
      </p:sp>
      <p:sp>
        <p:nvSpPr>
          <p:cNvPr id="4" name="Tampungan Konten 3">
            <a:extLst>
              <a:ext uri="{FF2B5EF4-FFF2-40B4-BE49-F238E27FC236}">
                <a16:creationId xmlns:a16="http://schemas.microsoft.com/office/drawing/2014/main" id="{8703CD7E-2A3A-9154-7680-BC05E0621DE9}"/>
              </a:ext>
            </a:extLst>
          </p:cNvPr>
          <p:cNvSpPr>
            <a:spLocks noGrp="1"/>
          </p:cNvSpPr>
          <p:nvPr>
            <p:ph idx="1"/>
          </p:nvPr>
        </p:nvSpPr>
        <p:spPr/>
        <p:txBody>
          <a:bodyPr>
            <a:normAutofit lnSpcReduction="10000"/>
          </a:bodyPr>
          <a:lstStyle/>
          <a:p>
            <a:r>
              <a:rPr lang="id-ID" dirty="0"/>
              <a:t>Semua pembangunan infrastruktur harus didasarkan pada urgensi mendukung “pengembangan dan atau pemanfaatan” aplikasi atau </a:t>
            </a:r>
            <a:r>
              <a:rPr lang="id-ID" dirty="0" err="1"/>
              <a:t>usecase</a:t>
            </a:r>
            <a:r>
              <a:rPr lang="id-ID" dirty="0"/>
              <a:t>, baik aplikasi pusat maupun yang dikembangkan daerah</a:t>
            </a:r>
          </a:p>
          <a:p>
            <a:r>
              <a:rPr lang="id-ID" dirty="0"/>
              <a:t>Upayakan menghindari terjadinya </a:t>
            </a:r>
            <a:r>
              <a:rPr lang="id-ID" dirty="0" err="1"/>
              <a:t>under-dimensioning</a:t>
            </a:r>
            <a:r>
              <a:rPr lang="id-ID" dirty="0"/>
              <a:t> atau over-</a:t>
            </a:r>
            <a:r>
              <a:rPr lang="id-ID" dirty="0" err="1"/>
              <a:t>dimensioning</a:t>
            </a:r>
            <a:r>
              <a:rPr lang="id-ID" dirty="0"/>
              <a:t> pada saat membangun infrastruktur </a:t>
            </a:r>
            <a:r>
              <a:rPr lang="id-ID" dirty="0">
                <a:sym typeface="Wingdings" pitchFamily="2" charset="2"/>
              </a:rPr>
              <a:t> butuh pendampingan ahlinya, termasuk butuh kemampuan </a:t>
            </a:r>
            <a:r>
              <a:rPr lang="id-ID" dirty="0" err="1">
                <a:sym typeface="Wingdings" pitchFamily="2" charset="2"/>
              </a:rPr>
              <a:t>forecasting</a:t>
            </a:r>
            <a:endParaRPr lang="id-ID" dirty="0"/>
          </a:p>
          <a:p>
            <a:r>
              <a:rPr lang="id-ID" dirty="0"/>
              <a:t>Dengan kemajuan teknologi, dimungkinkan belanja “layanan” </a:t>
            </a:r>
            <a:r>
              <a:rPr lang="id-ID" dirty="0">
                <a:sym typeface="Wingdings" pitchFamily="2" charset="2"/>
              </a:rPr>
              <a:t> mungkin bisa diadakan oleh pemerintah pusat</a:t>
            </a:r>
            <a:endParaRPr lang="id-ID" dirty="0"/>
          </a:p>
          <a:p>
            <a:pPr lvl="1"/>
            <a:r>
              <a:rPr lang="id-ID" dirty="0" err="1"/>
              <a:t>Software</a:t>
            </a:r>
            <a:r>
              <a:rPr lang="id-ID" dirty="0"/>
              <a:t> as </a:t>
            </a:r>
            <a:r>
              <a:rPr lang="id-ID" dirty="0" err="1"/>
              <a:t>a</a:t>
            </a:r>
            <a:r>
              <a:rPr lang="id-ID" dirty="0"/>
              <a:t> </a:t>
            </a:r>
            <a:r>
              <a:rPr lang="id-ID" dirty="0" err="1"/>
              <a:t>service</a:t>
            </a:r>
            <a:endParaRPr lang="id-ID" dirty="0"/>
          </a:p>
          <a:p>
            <a:pPr lvl="1"/>
            <a:r>
              <a:rPr lang="id-ID" dirty="0" err="1"/>
              <a:t>Infrastrukture</a:t>
            </a:r>
            <a:r>
              <a:rPr lang="id-ID" dirty="0"/>
              <a:t> as </a:t>
            </a:r>
            <a:r>
              <a:rPr lang="id-ID" dirty="0" err="1"/>
              <a:t>a</a:t>
            </a:r>
            <a:r>
              <a:rPr lang="id-ID" dirty="0"/>
              <a:t> </a:t>
            </a:r>
            <a:r>
              <a:rPr lang="id-ID" dirty="0" err="1"/>
              <a:t>service</a:t>
            </a:r>
            <a:r>
              <a:rPr lang="id-ID" dirty="0"/>
              <a:t> (</a:t>
            </a:r>
            <a:r>
              <a:rPr lang="id-ID" dirty="0" err="1"/>
              <a:t>cloud</a:t>
            </a:r>
            <a:r>
              <a:rPr lang="id-ID" dirty="0"/>
              <a:t>, </a:t>
            </a:r>
            <a:r>
              <a:rPr lang="id-ID" dirty="0" err="1"/>
              <a:t>dll</a:t>
            </a:r>
            <a:r>
              <a:rPr lang="id-ID" dirty="0"/>
              <a:t>)</a:t>
            </a:r>
          </a:p>
          <a:p>
            <a:pPr lvl="1"/>
            <a:r>
              <a:rPr lang="id-ID" dirty="0"/>
              <a:t>Platform as </a:t>
            </a:r>
            <a:r>
              <a:rPr lang="id-ID" dirty="0" err="1"/>
              <a:t>a</a:t>
            </a:r>
            <a:r>
              <a:rPr lang="id-ID" dirty="0"/>
              <a:t> </a:t>
            </a:r>
            <a:r>
              <a:rPr lang="id-ID" dirty="0" err="1"/>
              <a:t>service</a:t>
            </a:r>
            <a:endParaRPr lang="id-ID" dirty="0"/>
          </a:p>
        </p:txBody>
      </p:sp>
    </p:spTree>
    <p:extLst>
      <p:ext uri="{BB962C8B-B14F-4D97-AF65-F5344CB8AC3E}">
        <p14:creationId xmlns:p14="http://schemas.microsoft.com/office/powerpoint/2010/main" val="40868750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89197EF8-E3BA-6A41-9624-4672805AEBAC}"/>
              </a:ext>
            </a:extLst>
          </p:cNvPr>
          <p:cNvSpPr>
            <a:spLocks noGrp="1"/>
          </p:cNvSpPr>
          <p:nvPr>
            <p:ph type="title"/>
          </p:nvPr>
        </p:nvSpPr>
        <p:spPr>
          <a:xfrm>
            <a:off x="974158" y="235434"/>
            <a:ext cx="10364451" cy="814259"/>
          </a:xfrm>
        </p:spPr>
        <p:txBody>
          <a:bodyPr>
            <a:normAutofit/>
          </a:bodyPr>
          <a:lstStyle/>
          <a:p>
            <a:r>
              <a:rPr lang="id-ID" dirty="0"/>
              <a:t>USECASE DIGITAL DI ERA BARU</a:t>
            </a:r>
          </a:p>
        </p:txBody>
      </p:sp>
      <p:pic>
        <p:nvPicPr>
          <p:cNvPr id="4" name="Gambar 3">
            <a:extLst>
              <a:ext uri="{FF2B5EF4-FFF2-40B4-BE49-F238E27FC236}">
                <a16:creationId xmlns:a16="http://schemas.microsoft.com/office/drawing/2014/main" id="{52BDCDD0-672E-6D48-93FD-0CD84233C4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1671837"/>
            <a:ext cx="3841652" cy="4305300"/>
          </a:xfrm>
          <a:prstGeom prst="rect">
            <a:avLst/>
          </a:prstGeom>
        </p:spPr>
      </p:pic>
      <p:pic>
        <p:nvPicPr>
          <p:cNvPr id="6" name="Gambar 5">
            <a:extLst>
              <a:ext uri="{FF2B5EF4-FFF2-40B4-BE49-F238E27FC236}">
                <a16:creationId xmlns:a16="http://schemas.microsoft.com/office/drawing/2014/main" id="{1287DDAD-0918-F54B-A61E-B5B25A806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9799" y="950826"/>
            <a:ext cx="8115302" cy="4235337"/>
          </a:xfrm>
          <a:prstGeom prst="rect">
            <a:avLst/>
          </a:prstGeom>
        </p:spPr>
      </p:pic>
      <p:pic>
        <p:nvPicPr>
          <p:cNvPr id="7" name="Google Shape;1042;p66" descr="A picture containing drawing&#10;&#10;Description automatically generated">
            <a:extLst>
              <a:ext uri="{FF2B5EF4-FFF2-40B4-BE49-F238E27FC236}">
                <a16:creationId xmlns:a16="http://schemas.microsoft.com/office/drawing/2014/main" id="{EC34A52F-C262-D74E-A8D6-239B53EBA727}"/>
              </a:ext>
            </a:extLst>
          </p:cNvPr>
          <p:cNvPicPr preferRelativeResize="0"/>
          <p:nvPr/>
        </p:nvPicPr>
        <p:blipFill rotWithShape="1">
          <a:blip r:embed="rId4">
            <a:alphaModFix/>
          </a:blip>
          <a:srcRect/>
          <a:stretch/>
        </p:blipFill>
        <p:spPr>
          <a:xfrm>
            <a:off x="424757" y="275191"/>
            <a:ext cx="549401" cy="549401"/>
          </a:xfrm>
          <a:prstGeom prst="rect">
            <a:avLst/>
          </a:prstGeom>
          <a:noFill/>
          <a:ln>
            <a:noFill/>
          </a:ln>
        </p:spPr>
      </p:pic>
      <p:sp>
        <p:nvSpPr>
          <p:cNvPr id="3" name="Kotak Teks 2">
            <a:extLst>
              <a:ext uri="{FF2B5EF4-FFF2-40B4-BE49-F238E27FC236}">
                <a16:creationId xmlns:a16="http://schemas.microsoft.com/office/drawing/2014/main" id="{5B1777C8-F8F3-594C-95CD-25E6F7EE352E}"/>
              </a:ext>
            </a:extLst>
          </p:cNvPr>
          <p:cNvSpPr txBox="1"/>
          <p:nvPr/>
        </p:nvSpPr>
        <p:spPr>
          <a:xfrm>
            <a:off x="4538295" y="5269251"/>
            <a:ext cx="7272697" cy="1323439"/>
          </a:xfrm>
          <a:prstGeom prst="rect">
            <a:avLst/>
          </a:prstGeom>
          <a:noFill/>
        </p:spPr>
        <p:txBody>
          <a:bodyPr wrap="none" rtlCol="0">
            <a:spAutoFit/>
          </a:bodyPr>
          <a:lstStyle/>
          <a:p>
            <a:r>
              <a:rPr lang="id-ID" sz="4000" dirty="0"/>
              <a:t>Industrial – Mining – </a:t>
            </a:r>
            <a:r>
              <a:rPr lang="id-ID" sz="4000" dirty="0" err="1"/>
              <a:t>Defence</a:t>
            </a:r>
            <a:r>
              <a:rPr lang="id-ID" sz="4000" dirty="0"/>
              <a:t>?</a:t>
            </a:r>
          </a:p>
          <a:p>
            <a:r>
              <a:rPr lang="id-ID" sz="4000" dirty="0"/>
              <a:t>New Digital City ?</a:t>
            </a:r>
          </a:p>
        </p:txBody>
      </p:sp>
      <p:sp>
        <p:nvSpPr>
          <p:cNvPr id="5" name="Kotak Teks 4">
            <a:extLst>
              <a:ext uri="{FF2B5EF4-FFF2-40B4-BE49-F238E27FC236}">
                <a16:creationId xmlns:a16="http://schemas.microsoft.com/office/drawing/2014/main" id="{BB4888DE-F970-C045-B9E8-055778F3A6E6}"/>
              </a:ext>
            </a:extLst>
          </p:cNvPr>
          <p:cNvSpPr txBox="1"/>
          <p:nvPr/>
        </p:nvSpPr>
        <p:spPr>
          <a:xfrm>
            <a:off x="355482" y="1049693"/>
            <a:ext cx="3351174" cy="369332"/>
          </a:xfrm>
          <a:prstGeom prst="rect">
            <a:avLst/>
          </a:prstGeom>
          <a:noFill/>
        </p:spPr>
        <p:txBody>
          <a:bodyPr wrap="none" rtlCol="0">
            <a:spAutoFit/>
          </a:bodyPr>
          <a:lstStyle/>
          <a:p>
            <a:r>
              <a:rPr lang="id-ID" dirty="0"/>
              <a:t>USE CASES DEVELOPMENT</a:t>
            </a:r>
          </a:p>
        </p:txBody>
      </p:sp>
    </p:spTree>
    <p:extLst>
      <p:ext uri="{BB962C8B-B14F-4D97-AF65-F5344CB8AC3E}">
        <p14:creationId xmlns:p14="http://schemas.microsoft.com/office/powerpoint/2010/main" val="14645614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ampungan Konten 2" descr="Sebuah gambar berisi teks, poster, cuplikan layar, Iklan&#10;&#10;Deskripsi dibuat secara otomatis">
            <a:extLst>
              <a:ext uri="{FF2B5EF4-FFF2-40B4-BE49-F238E27FC236}">
                <a16:creationId xmlns:a16="http://schemas.microsoft.com/office/drawing/2014/main" id="{652A5097-6965-EC9D-9439-9865B3BC312D}"/>
              </a:ext>
            </a:extLst>
          </p:cNvPr>
          <p:cNvPicPr>
            <a:picLocks noGrp="1" noChangeAspect="1"/>
          </p:cNvPicPr>
          <p:nvPr>
            <p:ph sz="half" idx="1"/>
          </p:nvPr>
        </p:nvPicPr>
        <p:blipFill>
          <a:blip r:embed="rId2"/>
          <a:stretch>
            <a:fillRect/>
          </a:stretch>
        </p:blipFill>
        <p:spPr>
          <a:xfrm>
            <a:off x="4127500" y="960438"/>
            <a:ext cx="3478213" cy="4930775"/>
          </a:xfrm>
        </p:spPr>
      </p:pic>
      <p:pic>
        <p:nvPicPr>
          <p:cNvPr id="8" name="Tampungan Konten 7" descr="Sebuah gambar berisi cuplikan layar, deasin, ilustrasi&#10;&#10;Deskripsi dibuat secara otomatis">
            <a:extLst>
              <a:ext uri="{FF2B5EF4-FFF2-40B4-BE49-F238E27FC236}">
                <a16:creationId xmlns:a16="http://schemas.microsoft.com/office/drawing/2014/main" id="{D21AFB34-FF8D-7A3A-2D82-2344ADA4FDD5}"/>
              </a:ext>
            </a:extLst>
          </p:cNvPr>
          <p:cNvPicPr>
            <a:picLocks noGrp="1" noChangeAspect="1"/>
          </p:cNvPicPr>
          <p:nvPr>
            <p:ph sz="half" idx="2"/>
          </p:nvPr>
        </p:nvPicPr>
        <p:blipFill>
          <a:blip r:embed="rId3"/>
          <a:stretch>
            <a:fillRect/>
          </a:stretch>
        </p:blipFill>
        <p:spPr>
          <a:xfrm>
            <a:off x="7666038" y="960438"/>
            <a:ext cx="3470275" cy="4930775"/>
          </a:xfrm>
        </p:spPr>
      </p:pic>
      <p:sp>
        <p:nvSpPr>
          <p:cNvPr id="4" name="Judul 3">
            <a:extLst>
              <a:ext uri="{FF2B5EF4-FFF2-40B4-BE49-F238E27FC236}">
                <a16:creationId xmlns:a16="http://schemas.microsoft.com/office/drawing/2014/main" id="{3625986D-2890-AA83-624B-16D7ED85599C}"/>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400" kern="1200" dirty="0" err="1">
                <a:solidFill>
                  <a:srgbClr val="FFFFFF"/>
                </a:solidFill>
                <a:latin typeface="+mj-lt"/>
                <a:ea typeface="+mj-ea"/>
                <a:cs typeface="+mj-cs"/>
              </a:rPr>
              <a:t>Belajar</a:t>
            </a:r>
            <a:r>
              <a:rPr lang="en-US" sz="2400" kern="1200" dirty="0">
                <a:solidFill>
                  <a:srgbClr val="FFFFFF"/>
                </a:solidFill>
                <a:latin typeface="+mj-lt"/>
                <a:ea typeface="+mj-ea"/>
                <a:cs typeface="+mj-cs"/>
              </a:rPr>
              <a:t> “common errors”</a:t>
            </a:r>
          </a:p>
        </p:txBody>
      </p:sp>
      <p:sp>
        <p:nvSpPr>
          <p:cNvPr id="2" name="Kotak Teks 1">
            <a:extLst>
              <a:ext uri="{FF2B5EF4-FFF2-40B4-BE49-F238E27FC236}">
                <a16:creationId xmlns:a16="http://schemas.microsoft.com/office/drawing/2014/main" id="{B980B398-6F44-349D-F400-D70BC00362E4}"/>
              </a:ext>
            </a:extLst>
          </p:cNvPr>
          <p:cNvSpPr txBox="1"/>
          <p:nvPr/>
        </p:nvSpPr>
        <p:spPr>
          <a:xfrm>
            <a:off x="1723800" y="6294782"/>
            <a:ext cx="9412513" cy="369332"/>
          </a:xfrm>
          <a:prstGeom prst="rect">
            <a:avLst/>
          </a:prstGeom>
          <a:noFill/>
        </p:spPr>
        <p:txBody>
          <a:bodyPr wrap="none" rtlCol="0">
            <a:spAutoFit/>
          </a:bodyPr>
          <a:lstStyle/>
          <a:p>
            <a:r>
              <a:rPr lang="id-ID" dirty="0"/>
              <a:t>Minimalkan ongkos goblok kita, karena banyak orang lain yang telah membayarnya sebelum kita ... </a:t>
            </a:r>
          </a:p>
        </p:txBody>
      </p:sp>
    </p:spTree>
    <p:extLst>
      <p:ext uri="{BB962C8B-B14F-4D97-AF65-F5344CB8AC3E}">
        <p14:creationId xmlns:p14="http://schemas.microsoft.com/office/powerpoint/2010/main" val="10451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77A2651-25C8-839D-EA01-0441E029984A}"/>
              </a:ext>
            </a:extLst>
          </p:cNvPr>
          <p:cNvPicPr>
            <a:picLocks noChangeAspect="1"/>
          </p:cNvPicPr>
          <p:nvPr/>
        </p:nvPicPr>
        <p:blipFill rotWithShape="1">
          <a:blip r:embed="rId2"/>
          <a:srcRect b="6250"/>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Judul 3">
            <a:extLst>
              <a:ext uri="{FF2B5EF4-FFF2-40B4-BE49-F238E27FC236}">
                <a16:creationId xmlns:a16="http://schemas.microsoft.com/office/drawing/2014/main" id="{F5986017-0107-9372-C0AB-316B74AC380A}"/>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400" dirty="0" err="1">
                <a:solidFill>
                  <a:srgbClr val="FFFFFF"/>
                </a:solidFill>
              </a:rPr>
              <a:t>Penyusunan</a:t>
            </a:r>
            <a:r>
              <a:rPr lang="en-US" sz="5400" dirty="0">
                <a:solidFill>
                  <a:srgbClr val="FFFFFF"/>
                </a:solidFill>
              </a:rPr>
              <a:t> </a:t>
            </a:r>
            <a:r>
              <a:rPr lang="en-US" sz="5400" dirty="0" err="1">
                <a:solidFill>
                  <a:srgbClr val="FFFFFF"/>
                </a:solidFill>
              </a:rPr>
              <a:t>Arsitektur</a:t>
            </a:r>
            <a:r>
              <a:rPr lang="en-US" sz="5400" dirty="0">
                <a:solidFill>
                  <a:srgbClr val="FFFFFF"/>
                </a:solidFill>
              </a:rPr>
              <a:t> SPBE</a:t>
            </a:r>
            <a:br>
              <a:rPr lang="en-US" sz="2000" dirty="0">
                <a:solidFill>
                  <a:srgbClr val="FFFFFF"/>
                </a:solidFill>
              </a:rPr>
            </a:br>
            <a:endParaRPr lang="en-US" sz="5200" dirty="0">
              <a:solidFill>
                <a:srgbClr val="FFFFFF"/>
              </a:solidFill>
            </a:endParaRPr>
          </a:p>
        </p:txBody>
      </p:sp>
      <p:sp>
        <p:nvSpPr>
          <p:cNvPr id="5" name="Tampungan Teks 4">
            <a:extLst>
              <a:ext uri="{FF2B5EF4-FFF2-40B4-BE49-F238E27FC236}">
                <a16:creationId xmlns:a16="http://schemas.microsoft.com/office/drawing/2014/main" id="{D01ADE76-7E1C-79A0-24D1-99462BD898B9}"/>
              </a:ext>
            </a:extLst>
          </p:cNvPr>
          <p:cNvSpPr>
            <a:spLocks noGrp="1"/>
          </p:cNvSpPr>
          <p:nvPr>
            <p:ph type="body"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lgn="ctr"/>
            <a:r>
              <a:rPr lang="en-US" sz="2400" dirty="0">
                <a:solidFill>
                  <a:srgbClr val="FFFFFF"/>
                </a:solidFill>
              </a:rPr>
              <a:t>SESI 1 (09.00-10.30)</a:t>
            </a:r>
            <a:endParaRPr lang="en-US" dirty="0">
              <a:solidFill>
                <a:srgbClr val="FFFFFF"/>
              </a:solidFill>
            </a:endParaRPr>
          </a:p>
        </p:txBody>
      </p:sp>
    </p:spTree>
    <p:extLst>
      <p:ext uri="{BB962C8B-B14F-4D97-AF65-F5344CB8AC3E}">
        <p14:creationId xmlns:p14="http://schemas.microsoft.com/office/powerpoint/2010/main" val="31298327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ambar 12">
            <a:extLst>
              <a:ext uri="{FF2B5EF4-FFF2-40B4-BE49-F238E27FC236}">
                <a16:creationId xmlns:a16="http://schemas.microsoft.com/office/drawing/2014/main" id="{3457F9FC-6077-D148-B8AC-E199DACDCE51}"/>
              </a:ext>
            </a:extLst>
          </p:cNvPr>
          <p:cNvPicPr>
            <a:picLocks noChangeAspect="1"/>
          </p:cNvPicPr>
          <p:nvPr/>
        </p:nvPicPr>
        <p:blipFill rotWithShape="1">
          <a:blip r:embed="rId2">
            <a:extLst>
              <a:ext uri="{28A0092B-C50C-407E-A947-70E740481C1C}">
                <a14:useLocalDpi xmlns:a14="http://schemas.microsoft.com/office/drawing/2010/main" val="0"/>
              </a:ext>
            </a:extLst>
          </a:blip>
          <a:srcRect l="14667" r="1" b="1"/>
          <a:stretch/>
        </p:blipFill>
        <p:spPr>
          <a:xfrm flipH="1">
            <a:off x="20" y="10"/>
            <a:ext cx="12191980" cy="6857990"/>
          </a:xfrm>
          <a:prstGeom prst="rect">
            <a:avLst/>
          </a:prstGeom>
        </p:spPr>
      </p:pic>
      <p:sp>
        <p:nvSpPr>
          <p:cNvPr id="2" name="Judul 1">
            <a:extLst>
              <a:ext uri="{FF2B5EF4-FFF2-40B4-BE49-F238E27FC236}">
                <a16:creationId xmlns:a16="http://schemas.microsoft.com/office/drawing/2014/main" id="{C6844396-D5F5-6244-BE4A-7639A6924E84}"/>
              </a:ext>
            </a:extLst>
          </p:cNvPr>
          <p:cNvSpPr>
            <a:spLocks noGrp="1"/>
          </p:cNvSpPr>
          <p:nvPr>
            <p:ph type="title"/>
          </p:nvPr>
        </p:nvSpPr>
        <p:spPr>
          <a:xfrm rot="21420000">
            <a:off x="1901853" y="3071653"/>
            <a:ext cx="10264470" cy="1250066"/>
          </a:xfrm>
        </p:spPr>
        <p:txBody>
          <a:bodyPr vert="horz" lIns="91440" tIns="45720" rIns="91440" bIns="45720" rtlCol="0" anchor="b">
            <a:normAutofit/>
          </a:bodyPr>
          <a:lstStyle/>
          <a:p>
            <a:pPr algn="r"/>
            <a:r>
              <a:rPr lang="en-US" sz="8000" dirty="0">
                <a:solidFill>
                  <a:srgbClr val="FF0000"/>
                </a:solidFill>
              </a:rPr>
              <a:t>TERIMAKASIH</a:t>
            </a:r>
          </a:p>
        </p:txBody>
      </p:sp>
      <p:sp>
        <p:nvSpPr>
          <p:cNvPr id="4" name="Kotak Teks 3">
            <a:extLst>
              <a:ext uri="{FF2B5EF4-FFF2-40B4-BE49-F238E27FC236}">
                <a16:creationId xmlns:a16="http://schemas.microsoft.com/office/drawing/2014/main" id="{F825FAF5-CEC6-3346-AF67-CEAC320940E8}"/>
              </a:ext>
            </a:extLst>
          </p:cNvPr>
          <p:cNvSpPr txBox="1"/>
          <p:nvPr/>
        </p:nvSpPr>
        <p:spPr>
          <a:xfrm>
            <a:off x="440233" y="836956"/>
            <a:ext cx="3115326" cy="1000274"/>
          </a:xfrm>
          <a:prstGeom prst="rect">
            <a:avLst/>
          </a:prstGeom>
          <a:noFill/>
        </p:spPr>
        <p:txBody>
          <a:bodyPr wrap="square" rtlCol="0">
            <a:spAutoFit/>
          </a:bodyPr>
          <a:lstStyle/>
          <a:p>
            <a:pPr>
              <a:spcAft>
                <a:spcPts val="600"/>
              </a:spcAft>
            </a:pPr>
            <a:r>
              <a:rPr lang="id-ID" dirty="0"/>
              <a:t>JIWA MANUSIA HARUS MENANG ATAS TEKNOLOGI</a:t>
            </a:r>
          </a:p>
          <a:p>
            <a:pPr>
              <a:spcAft>
                <a:spcPts val="600"/>
              </a:spcAft>
            </a:pPr>
            <a:r>
              <a:rPr lang="id-ID" dirty="0"/>
              <a:t>[Albert </a:t>
            </a:r>
            <a:r>
              <a:rPr lang="id-ID" dirty="0" err="1"/>
              <a:t>Einstein</a:t>
            </a:r>
            <a:r>
              <a:rPr lang="id-ID" dirty="0"/>
              <a:t>]</a:t>
            </a:r>
          </a:p>
        </p:txBody>
      </p:sp>
      <p:sp>
        <p:nvSpPr>
          <p:cNvPr id="6" name="Kotak Teks 5">
            <a:extLst>
              <a:ext uri="{FF2B5EF4-FFF2-40B4-BE49-F238E27FC236}">
                <a16:creationId xmlns:a16="http://schemas.microsoft.com/office/drawing/2014/main" id="{26C5FEA0-CA12-7848-8F75-DE5BE976320A}"/>
              </a:ext>
            </a:extLst>
          </p:cNvPr>
          <p:cNvSpPr txBox="1"/>
          <p:nvPr/>
        </p:nvSpPr>
        <p:spPr>
          <a:xfrm>
            <a:off x="532451" y="2530008"/>
            <a:ext cx="5287473" cy="2139047"/>
          </a:xfrm>
          <a:prstGeom prst="rect">
            <a:avLst/>
          </a:prstGeom>
          <a:noFill/>
          <a:ln>
            <a:noFill/>
          </a:ln>
        </p:spPr>
        <p:txBody>
          <a:bodyPr wrap="none" rtlCol="0">
            <a:spAutoFit/>
          </a:bodyPr>
          <a:lstStyle/>
          <a:p>
            <a:pPr>
              <a:spcAft>
                <a:spcPts val="600"/>
              </a:spcAft>
            </a:pPr>
            <a:r>
              <a:rPr lang="id-ID" dirty="0">
                <a:solidFill>
                  <a:schemeClr val="tx1">
                    <a:lumMod val="85000"/>
                    <a:lumOff val="15000"/>
                  </a:schemeClr>
                </a:solidFill>
              </a:rPr>
              <a:t>Dr. Ir. </a:t>
            </a:r>
            <a:r>
              <a:rPr lang="id-ID" dirty="0" err="1">
                <a:solidFill>
                  <a:schemeClr val="tx1">
                    <a:lumMod val="85000"/>
                    <a:lumOff val="15000"/>
                  </a:schemeClr>
                </a:solidFill>
              </a:rPr>
              <a:t>Endroyoo</a:t>
            </a:r>
            <a:r>
              <a:rPr lang="id-ID" dirty="0">
                <a:solidFill>
                  <a:schemeClr val="tx1">
                    <a:lumMod val="85000"/>
                    <a:lumOff val="15000"/>
                  </a:schemeClr>
                </a:solidFill>
              </a:rPr>
              <a:t>, DEA</a:t>
            </a:r>
          </a:p>
          <a:p>
            <a:pPr>
              <a:spcAft>
                <a:spcPts val="600"/>
              </a:spcAft>
            </a:pPr>
            <a:r>
              <a:rPr lang="id-ID" dirty="0">
                <a:solidFill>
                  <a:schemeClr val="bg1">
                    <a:lumMod val="50000"/>
                  </a:schemeClr>
                </a:solidFill>
              </a:rPr>
              <a:t>Lab. Telekomunikasi Multimedia DTE ITS</a:t>
            </a:r>
          </a:p>
          <a:p>
            <a:pPr>
              <a:spcAft>
                <a:spcPts val="600"/>
              </a:spcAft>
            </a:pPr>
            <a:r>
              <a:rPr lang="id-ID" dirty="0">
                <a:solidFill>
                  <a:schemeClr val="bg1">
                    <a:lumMod val="50000"/>
                  </a:schemeClr>
                </a:solidFill>
              </a:rPr>
              <a:t>Ka. PUI AI </a:t>
            </a:r>
            <a:r>
              <a:rPr lang="id-ID" dirty="0" err="1">
                <a:solidFill>
                  <a:schemeClr val="bg1">
                    <a:lumMod val="50000"/>
                  </a:schemeClr>
                </a:solidFill>
              </a:rPr>
              <a:t>HeS</a:t>
            </a:r>
            <a:endParaRPr lang="id-ID" dirty="0">
              <a:solidFill>
                <a:schemeClr val="bg1">
                  <a:lumMod val="50000"/>
                </a:schemeClr>
              </a:solidFill>
            </a:endParaRPr>
          </a:p>
          <a:p>
            <a:pPr>
              <a:spcAft>
                <a:spcPts val="600"/>
              </a:spcAft>
            </a:pPr>
            <a:r>
              <a:rPr lang="id-ID" dirty="0" err="1">
                <a:solidFill>
                  <a:schemeClr val="bg1">
                    <a:lumMod val="50000"/>
                  </a:schemeClr>
                </a:solidFill>
              </a:rPr>
              <a:t>Manager</a:t>
            </a:r>
            <a:r>
              <a:rPr lang="id-ID" dirty="0">
                <a:solidFill>
                  <a:schemeClr val="bg1">
                    <a:lumMod val="50000"/>
                  </a:schemeClr>
                </a:solidFill>
              </a:rPr>
              <a:t> </a:t>
            </a:r>
            <a:r>
              <a:rPr lang="id-ID" dirty="0" err="1">
                <a:solidFill>
                  <a:schemeClr val="bg1">
                    <a:lumMod val="50000"/>
                  </a:schemeClr>
                </a:solidFill>
              </a:rPr>
              <a:t>Cluster</a:t>
            </a:r>
            <a:r>
              <a:rPr lang="id-ID" dirty="0">
                <a:solidFill>
                  <a:schemeClr val="bg1">
                    <a:lumMod val="50000"/>
                  </a:schemeClr>
                </a:solidFill>
              </a:rPr>
              <a:t> ICT-ROBOTICS</a:t>
            </a:r>
          </a:p>
          <a:p>
            <a:pPr>
              <a:spcAft>
                <a:spcPts val="600"/>
              </a:spcAft>
            </a:pPr>
            <a:r>
              <a:rPr lang="id-ID" dirty="0" err="1">
                <a:solidFill>
                  <a:schemeClr val="bg1">
                    <a:lumMod val="50000"/>
                  </a:schemeClr>
                </a:solidFill>
              </a:rPr>
              <a:t>Manager</a:t>
            </a:r>
            <a:r>
              <a:rPr lang="id-ID" dirty="0">
                <a:solidFill>
                  <a:schemeClr val="bg1">
                    <a:lumMod val="50000"/>
                  </a:schemeClr>
                </a:solidFill>
              </a:rPr>
              <a:t> Operasional dan Pemasaran Kawasan STP ITS</a:t>
            </a:r>
          </a:p>
          <a:p>
            <a:pPr>
              <a:spcAft>
                <a:spcPts val="600"/>
              </a:spcAft>
            </a:pPr>
            <a:r>
              <a:rPr lang="id-ID" dirty="0">
                <a:solidFill>
                  <a:schemeClr val="bg1">
                    <a:lumMod val="50000"/>
                  </a:schemeClr>
                </a:solidFill>
              </a:rPr>
              <a:t>Ka. </a:t>
            </a:r>
            <a:r>
              <a:rPr lang="id-ID" dirty="0" err="1">
                <a:solidFill>
                  <a:schemeClr val="bg1">
                    <a:lumMod val="50000"/>
                  </a:schemeClr>
                </a:solidFill>
              </a:rPr>
              <a:t>Smart-CIty</a:t>
            </a:r>
            <a:r>
              <a:rPr lang="id-ID" dirty="0">
                <a:solidFill>
                  <a:schemeClr val="bg1">
                    <a:lumMod val="50000"/>
                  </a:schemeClr>
                </a:solidFill>
              </a:rPr>
              <a:t> &amp; </a:t>
            </a:r>
            <a:r>
              <a:rPr lang="id-ID" dirty="0" err="1">
                <a:solidFill>
                  <a:schemeClr val="bg1">
                    <a:lumMod val="50000"/>
                  </a:schemeClr>
                </a:solidFill>
              </a:rPr>
              <a:t>Intelligentr</a:t>
            </a:r>
            <a:r>
              <a:rPr lang="id-ID" dirty="0">
                <a:solidFill>
                  <a:schemeClr val="bg1">
                    <a:lumMod val="50000"/>
                  </a:schemeClr>
                </a:solidFill>
              </a:rPr>
              <a:t> Center ITS</a:t>
            </a:r>
          </a:p>
        </p:txBody>
      </p:sp>
      <p:sp>
        <p:nvSpPr>
          <p:cNvPr id="5" name="Tampungan Teks 4">
            <a:extLst>
              <a:ext uri="{FF2B5EF4-FFF2-40B4-BE49-F238E27FC236}">
                <a16:creationId xmlns:a16="http://schemas.microsoft.com/office/drawing/2014/main" id="{598C119B-FAAC-0909-F0B6-498FDD2D2039}"/>
              </a:ext>
            </a:extLst>
          </p:cNvPr>
          <p:cNvSpPr txBox="1">
            <a:spLocks/>
          </p:cNvSpPr>
          <p:nvPr/>
        </p:nvSpPr>
        <p:spPr>
          <a:xfrm>
            <a:off x="1053803" y="6381807"/>
            <a:ext cx="10515600" cy="15001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id-ID" dirty="0">
                <a:solidFill>
                  <a:srgbClr val="FF0000"/>
                </a:solidFill>
              </a:rPr>
              <a:t>ITS : REACH THE TOP – MEMBUMI UNTUK MENDUNIA – ADVANCING HUMANITY</a:t>
            </a:r>
          </a:p>
        </p:txBody>
      </p:sp>
    </p:spTree>
    <p:extLst>
      <p:ext uri="{BB962C8B-B14F-4D97-AF65-F5344CB8AC3E}">
        <p14:creationId xmlns:p14="http://schemas.microsoft.com/office/powerpoint/2010/main" val="3030543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Judul 3">
            <a:extLst>
              <a:ext uri="{FF2B5EF4-FFF2-40B4-BE49-F238E27FC236}">
                <a16:creationId xmlns:a16="http://schemas.microsoft.com/office/drawing/2014/main" id="{5EB8A61D-4BFE-ACC5-80A6-B790232EBCDF}"/>
              </a:ext>
            </a:extLst>
          </p:cNvPr>
          <p:cNvSpPr>
            <a:spLocks noGrp="1"/>
          </p:cNvSpPr>
          <p:nvPr>
            <p:ph type="title"/>
          </p:nvPr>
        </p:nvSpPr>
        <p:spPr>
          <a:xfrm>
            <a:off x="463450" y="30786"/>
            <a:ext cx="10515600" cy="1325563"/>
          </a:xfrm>
        </p:spPr>
        <p:txBody>
          <a:bodyPr>
            <a:normAutofit/>
          </a:bodyPr>
          <a:lstStyle/>
          <a:p>
            <a:r>
              <a:rPr lang="id-ID" sz="8000" dirty="0" err="1"/>
              <a:t>Smart</a:t>
            </a:r>
            <a:r>
              <a:rPr lang="id-ID" sz="8000" dirty="0"/>
              <a:t> City ?</a:t>
            </a:r>
          </a:p>
        </p:txBody>
      </p:sp>
      <p:pic>
        <p:nvPicPr>
          <p:cNvPr id="6" name="Gambar 5" descr="Sebuah gambar berisi teks, cuplikan layar, orang, pria&#10;&#10;Deskripsi dibuat secara otomatis">
            <a:extLst>
              <a:ext uri="{FF2B5EF4-FFF2-40B4-BE49-F238E27FC236}">
                <a16:creationId xmlns:a16="http://schemas.microsoft.com/office/drawing/2014/main" id="{FC3F5F3D-7860-DA2C-075D-BFC659839730}"/>
              </a:ext>
            </a:extLst>
          </p:cNvPr>
          <p:cNvPicPr>
            <a:picLocks noChangeAspect="1"/>
          </p:cNvPicPr>
          <p:nvPr/>
        </p:nvPicPr>
        <p:blipFill>
          <a:blip r:embed="rId2"/>
          <a:stretch>
            <a:fillRect/>
          </a:stretch>
        </p:blipFill>
        <p:spPr>
          <a:xfrm>
            <a:off x="463450" y="1180209"/>
            <a:ext cx="6340994" cy="4577576"/>
          </a:xfrm>
          <a:prstGeom prst="rect">
            <a:avLst/>
          </a:prstGeom>
        </p:spPr>
      </p:pic>
      <p:pic>
        <p:nvPicPr>
          <p:cNvPr id="8" name="Gambar 7" descr="Sebuah gambar berisi Wajah manusia, pakaian, orang, mebel&#10;&#10;Deskripsi dibuat secara otomatis">
            <a:extLst>
              <a:ext uri="{FF2B5EF4-FFF2-40B4-BE49-F238E27FC236}">
                <a16:creationId xmlns:a16="http://schemas.microsoft.com/office/drawing/2014/main" id="{426F80EF-44C9-FD52-4E61-4BEDA9607931}"/>
              </a:ext>
            </a:extLst>
          </p:cNvPr>
          <p:cNvPicPr>
            <a:picLocks noChangeAspect="1"/>
          </p:cNvPicPr>
          <p:nvPr/>
        </p:nvPicPr>
        <p:blipFill>
          <a:blip r:embed="rId3"/>
          <a:stretch>
            <a:fillRect/>
          </a:stretch>
        </p:blipFill>
        <p:spPr>
          <a:xfrm>
            <a:off x="6807102" y="270629"/>
            <a:ext cx="5115078" cy="3019998"/>
          </a:xfrm>
          <a:prstGeom prst="rect">
            <a:avLst/>
          </a:prstGeom>
        </p:spPr>
      </p:pic>
      <p:sp>
        <p:nvSpPr>
          <p:cNvPr id="9" name="Kotak Teks 8">
            <a:extLst>
              <a:ext uri="{FF2B5EF4-FFF2-40B4-BE49-F238E27FC236}">
                <a16:creationId xmlns:a16="http://schemas.microsoft.com/office/drawing/2014/main" id="{96477282-7D97-8438-D4C0-0B07F854D738}"/>
              </a:ext>
            </a:extLst>
          </p:cNvPr>
          <p:cNvSpPr txBox="1"/>
          <p:nvPr/>
        </p:nvSpPr>
        <p:spPr>
          <a:xfrm>
            <a:off x="6932020" y="3468997"/>
            <a:ext cx="4990160" cy="2800767"/>
          </a:xfrm>
          <a:prstGeom prst="rect">
            <a:avLst/>
          </a:prstGeom>
          <a:noFill/>
        </p:spPr>
        <p:txBody>
          <a:bodyPr wrap="square" rtlCol="0">
            <a:spAutoFit/>
          </a:bodyPr>
          <a:lstStyle/>
          <a:p>
            <a:pPr marL="171450" indent="-171450" algn="l">
              <a:buFont typeface="Arial" panose="020B0604020202020204" pitchFamily="34" charset="0"/>
              <a:buChar char="•"/>
            </a:pPr>
            <a:r>
              <a:rPr lang="id-ID" sz="1100" b="0" i="0" u="none" strike="noStrike" dirty="0">
                <a:solidFill>
                  <a:srgbClr val="000000"/>
                </a:solidFill>
                <a:effectLst/>
                <a:latin typeface="Arial" panose="020B0604020202020204" pitchFamily="34" charset="0"/>
              </a:rPr>
              <a:t>Erick menilai hal itu menjadi sebuah peluang untuk menarik investasi asing masuk ke Indonesia. Menurutnya Indonesia dapat menggandeng China untuk menyulap Surabaya menjadi </a:t>
            </a:r>
            <a:r>
              <a:rPr lang="id-ID" sz="1100" b="0" i="1" u="none" strike="noStrike" dirty="0" err="1">
                <a:solidFill>
                  <a:srgbClr val="000000"/>
                </a:solidFill>
                <a:effectLst/>
                <a:latin typeface="Arial" panose="020B0604020202020204" pitchFamily="34" charset="0"/>
              </a:rPr>
              <a:t>smart</a:t>
            </a:r>
            <a:r>
              <a:rPr lang="id-ID" sz="1100" b="0" i="1" u="none" strike="noStrike" dirty="0">
                <a:solidFill>
                  <a:srgbClr val="000000"/>
                </a:solidFill>
                <a:effectLst/>
                <a:latin typeface="Arial" panose="020B0604020202020204" pitchFamily="34" charset="0"/>
              </a:rPr>
              <a:t> </a:t>
            </a:r>
            <a:r>
              <a:rPr lang="id-ID" sz="1100" b="0" i="1" u="none" strike="noStrike" dirty="0" err="1">
                <a:solidFill>
                  <a:srgbClr val="000000"/>
                </a:solidFill>
                <a:effectLst/>
                <a:latin typeface="Arial" panose="020B0604020202020204" pitchFamily="34" charset="0"/>
              </a:rPr>
              <a:t>city</a:t>
            </a:r>
            <a:r>
              <a:rPr lang="id-ID" sz="1100" b="0" i="0" u="none" strike="noStrike" dirty="0">
                <a:solidFill>
                  <a:srgbClr val="000000"/>
                </a:solidFill>
                <a:effectLst/>
                <a:latin typeface="Arial" panose="020B0604020202020204" pitchFamily="34" charset="0"/>
              </a:rPr>
              <a:t>. </a:t>
            </a:r>
          </a:p>
          <a:p>
            <a:pPr marL="171450" indent="-171450" algn="l">
              <a:buFont typeface="Arial" panose="020B0604020202020204" pitchFamily="34" charset="0"/>
              <a:buChar char="•"/>
            </a:pPr>
            <a:endParaRPr lang="id-ID" sz="1100" dirty="0">
              <a:solidFill>
                <a:srgbClr val="000000"/>
              </a:solidFill>
              <a:latin typeface="Arial" panose="020B0604020202020204" pitchFamily="34" charset="0"/>
            </a:endParaRPr>
          </a:p>
          <a:p>
            <a:pPr marL="171450" indent="-171450" algn="l">
              <a:buFont typeface="Arial" panose="020B0604020202020204" pitchFamily="34" charset="0"/>
              <a:buChar char="•"/>
            </a:pPr>
            <a:r>
              <a:rPr lang="id-ID" sz="1100" b="0" i="0" u="none" strike="noStrike" dirty="0">
                <a:solidFill>
                  <a:srgbClr val="000000"/>
                </a:solidFill>
                <a:effectLst/>
                <a:latin typeface="Arial" panose="020B0604020202020204" pitchFamily="34" charset="0"/>
              </a:rPr>
              <a:t>Jakarta dan Medan dianggap layak berada dalam daftar tersebut karena dinilai mampu memenuhi kebutuhan sanitasi dasar daerah miskin, memiliki layanan daur ulang yang memuaskan, memiliki fasilitas transportasi publik yang baik, mempermudah layanan akses informasi pemerintah daerah, hingga memiliki fasilitas pelayanan kesehatan yang memuaskan.</a:t>
            </a:r>
          </a:p>
          <a:p>
            <a:pPr algn="l"/>
            <a:endParaRPr lang="id-ID" sz="1100" b="0" i="0" u="none" strike="noStrike" dirty="0">
              <a:solidFill>
                <a:srgbClr val="000000"/>
              </a:solidFill>
              <a:effectLst/>
              <a:latin typeface="Arial" panose="020B0604020202020204" pitchFamily="34" charset="0"/>
            </a:endParaRPr>
          </a:p>
          <a:p>
            <a:pPr marL="171450" indent="-171450" algn="l">
              <a:buFont typeface="Arial" panose="020B0604020202020204" pitchFamily="34" charset="0"/>
              <a:buChar char="•"/>
            </a:pPr>
            <a:r>
              <a:rPr lang="id-ID" sz="1100" b="0" i="0" u="none" strike="noStrike" dirty="0">
                <a:solidFill>
                  <a:srgbClr val="000000"/>
                </a:solidFill>
                <a:effectLst/>
                <a:latin typeface="Arial" panose="020B0604020202020204" pitchFamily="34" charset="0"/>
              </a:rPr>
              <a:t>Sementara itu, Makassar dinilai memiliki rapor baru untuk beberapa area, seperti akses informasi terhadap keputusan pemerintah daerah, kemampuan mengatur janji temu medis secara daring, dan kemudahan penggunaan angkutan umum berkat penjualan tiket dan penjadwalan secara daring.</a:t>
            </a:r>
          </a:p>
          <a:p>
            <a:endParaRPr lang="id-ID" sz="1100" dirty="0"/>
          </a:p>
        </p:txBody>
      </p:sp>
      <p:sp>
        <p:nvSpPr>
          <p:cNvPr id="13" name="Kotak Teks 12">
            <a:extLst>
              <a:ext uri="{FF2B5EF4-FFF2-40B4-BE49-F238E27FC236}">
                <a16:creationId xmlns:a16="http://schemas.microsoft.com/office/drawing/2014/main" id="{10A2D4E5-7348-487C-8C47-CE28AF83A3C1}"/>
              </a:ext>
            </a:extLst>
          </p:cNvPr>
          <p:cNvSpPr txBox="1"/>
          <p:nvPr/>
        </p:nvSpPr>
        <p:spPr>
          <a:xfrm>
            <a:off x="463450" y="6186894"/>
            <a:ext cx="11287602" cy="338554"/>
          </a:xfrm>
          <a:prstGeom prst="rect">
            <a:avLst/>
          </a:prstGeom>
          <a:noFill/>
        </p:spPr>
        <p:txBody>
          <a:bodyPr wrap="square" rtlCol="0">
            <a:spAutoFit/>
          </a:bodyPr>
          <a:lstStyle/>
          <a:p>
            <a:r>
              <a:rPr lang="id-ID" sz="1600" b="1" i="1" u="none" strike="noStrike" dirty="0">
                <a:solidFill>
                  <a:srgbClr val="222222"/>
                </a:solidFill>
                <a:effectLst/>
                <a:latin typeface="Source Sans Pro" panose="020B0503030403020204" pitchFamily="34" charset="0"/>
              </a:rPr>
              <a:t>Masyarakat Meragukan dan Mengadili Objektivitas Penilaian </a:t>
            </a:r>
            <a:r>
              <a:rPr lang="id-ID" sz="1600" b="1" i="1" u="none" strike="noStrike" dirty="0" err="1">
                <a:solidFill>
                  <a:srgbClr val="222222"/>
                </a:solidFill>
                <a:effectLst/>
                <a:latin typeface="Source Sans Pro" panose="020B0503030403020204" pitchFamily="34" charset="0"/>
              </a:rPr>
              <a:t>Smart</a:t>
            </a:r>
            <a:r>
              <a:rPr lang="id-ID" sz="1600" b="1" i="1" u="none" strike="noStrike" dirty="0">
                <a:solidFill>
                  <a:srgbClr val="222222"/>
                </a:solidFill>
                <a:effectLst/>
                <a:latin typeface="Source Sans Pro" panose="020B0503030403020204" pitchFamily="34" charset="0"/>
              </a:rPr>
              <a:t> City Indeks [Waka DPRD Surabaya, Radar SBY]</a:t>
            </a:r>
            <a:endParaRPr lang="id-ID" sz="1600" dirty="0"/>
          </a:p>
        </p:txBody>
      </p:sp>
    </p:spTree>
    <p:extLst>
      <p:ext uri="{BB962C8B-B14F-4D97-AF65-F5344CB8AC3E}">
        <p14:creationId xmlns:p14="http://schemas.microsoft.com/office/powerpoint/2010/main" val="1581745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ambar 5">
            <a:extLst>
              <a:ext uri="{FF2B5EF4-FFF2-40B4-BE49-F238E27FC236}">
                <a16:creationId xmlns:a16="http://schemas.microsoft.com/office/drawing/2014/main" id="{538FA182-5E55-4E43-8550-277A02F6618C}"/>
              </a:ext>
            </a:extLst>
          </p:cNvPr>
          <p:cNvPicPr>
            <a:picLocks noChangeAspect="1"/>
          </p:cNvPicPr>
          <p:nvPr/>
        </p:nvPicPr>
        <p:blipFill>
          <a:blip r:embed="rId2"/>
          <a:stretch>
            <a:fillRect/>
          </a:stretch>
        </p:blipFill>
        <p:spPr>
          <a:xfrm>
            <a:off x="258763" y="1057393"/>
            <a:ext cx="6244907" cy="573246"/>
          </a:xfrm>
          <a:prstGeom prst="rect">
            <a:avLst/>
          </a:prstGeom>
        </p:spPr>
      </p:pic>
      <p:pic>
        <p:nvPicPr>
          <p:cNvPr id="8" name="Gambar 7" descr="Sebuah gambar berisi teks&#10;&#10;Deskripsi dibuat secara otomatis">
            <a:extLst>
              <a:ext uri="{FF2B5EF4-FFF2-40B4-BE49-F238E27FC236}">
                <a16:creationId xmlns:a16="http://schemas.microsoft.com/office/drawing/2014/main" id="{C0C35C57-1F20-6747-9766-73EFEF74AA05}"/>
              </a:ext>
            </a:extLst>
          </p:cNvPr>
          <p:cNvPicPr>
            <a:picLocks noChangeAspect="1"/>
          </p:cNvPicPr>
          <p:nvPr/>
        </p:nvPicPr>
        <p:blipFill>
          <a:blip r:embed="rId3"/>
          <a:stretch>
            <a:fillRect/>
          </a:stretch>
        </p:blipFill>
        <p:spPr>
          <a:xfrm>
            <a:off x="258759" y="2274885"/>
            <a:ext cx="6244907" cy="894611"/>
          </a:xfrm>
          <a:prstGeom prst="rect">
            <a:avLst/>
          </a:prstGeom>
        </p:spPr>
      </p:pic>
      <p:pic>
        <p:nvPicPr>
          <p:cNvPr id="10" name="Gambar 9" descr="Sebuah gambar berisi teks&#10;&#10;Deskripsi dibuat secara otomatis">
            <a:extLst>
              <a:ext uri="{FF2B5EF4-FFF2-40B4-BE49-F238E27FC236}">
                <a16:creationId xmlns:a16="http://schemas.microsoft.com/office/drawing/2014/main" id="{5175A7AC-95C6-6B49-9F45-4CF2DCD5FBFD}"/>
              </a:ext>
            </a:extLst>
          </p:cNvPr>
          <p:cNvPicPr>
            <a:picLocks noChangeAspect="1"/>
          </p:cNvPicPr>
          <p:nvPr/>
        </p:nvPicPr>
        <p:blipFill>
          <a:blip r:embed="rId4"/>
          <a:stretch>
            <a:fillRect/>
          </a:stretch>
        </p:blipFill>
        <p:spPr>
          <a:xfrm>
            <a:off x="258759" y="3232233"/>
            <a:ext cx="6244907" cy="1002269"/>
          </a:xfrm>
          <a:prstGeom prst="rect">
            <a:avLst/>
          </a:prstGeom>
        </p:spPr>
      </p:pic>
      <p:pic>
        <p:nvPicPr>
          <p:cNvPr id="12" name="Gambar 11">
            <a:extLst>
              <a:ext uri="{FF2B5EF4-FFF2-40B4-BE49-F238E27FC236}">
                <a16:creationId xmlns:a16="http://schemas.microsoft.com/office/drawing/2014/main" id="{C5C9E462-DE79-DF44-A1D3-3E43F5F5DF7A}"/>
              </a:ext>
            </a:extLst>
          </p:cNvPr>
          <p:cNvPicPr>
            <a:picLocks noChangeAspect="1"/>
          </p:cNvPicPr>
          <p:nvPr/>
        </p:nvPicPr>
        <p:blipFill>
          <a:blip r:embed="rId5"/>
          <a:stretch>
            <a:fillRect/>
          </a:stretch>
        </p:blipFill>
        <p:spPr>
          <a:xfrm>
            <a:off x="258759" y="4297239"/>
            <a:ext cx="6244907" cy="691035"/>
          </a:xfrm>
          <a:prstGeom prst="rect">
            <a:avLst/>
          </a:prstGeom>
        </p:spPr>
      </p:pic>
      <p:pic>
        <p:nvPicPr>
          <p:cNvPr id="14" name="Gambar 13">
            <a:extLst>
              <a:ext uri="{FF2B5EF4-FFF2-40B4-BE49-F238E27FC236}">
                <a16:creationId xmlns:a16="http://schemas.microsoft.com/office/drawing/2014/main" id="{134EC6A1-211E-0E45-AA29-FC57340EE541}"/>
              </a:ext>
            </a:extLst>
          </p:cNvPr>
          <p:cNvPicPr>
            <a:picLocks noChangeAspect="1"/>
          </p:cNvPicPr>
          <p:nvPr/>
        </p:nvPicPr>
        <p:blipFill>
          <a:blip r:embed="rId6"/>
          <a:stretch>
            <a:fillRect/>
          </a:stretch>
        </p:blipFill>
        <p:spPr>
          <a:xfrm>
            <a:off x="258759" y="1668243"/>
            <a:ext cx="6244907" cy="590360"/>
          </a:xfrm>
          <a:prstGeom prst="rect">
            <a:avLst/>
          </a:prstGeom>
        </p:spPr>
      </p:pic>
      <p:sp>
        <p:nvSpPr>
          <p:cNvPr id="15" name="Kotak Teks 14">
            <a:extLst>
              <a:ext uri="{FF2B5EF4-FFF2-40B4-BE49-F238E27FC236}">
                <a16:creationId xmlns:a16="http://schemas.microsoft.com/office/drawing/2014/main" id="{2312B5E6-D273-6146-BDCA-2ED4F7E184E6}"/>
              </a:ext>
            </a:extLst>
          </p:cNvPr>
          <p:cNvSpPr txBox="1"/>
          <p:nvPr/>
        </p:nvSpPr>
        <p:spPr>
          <a:xfrm>
            <a:off x="7629403" y="1743955"/>
            <a:ext cx="3686175" cy="3170099"/>
          </a:xfrm>
          <a:prstGeom prst="rect">
            <a:avLst/>
          </a:prstGeom>
          <a:noFill/>
        </p:spPr>
        <p:txBody>
          <a:bodyPr wrap="square" rtlCol="0">
            <a:spAutoFit/>
          </a:bodyPr>
          <a:lstStyle/>
          <a:p>
            <a:pPr marL="285750" indent="-285750">
              <a:buFont typeface="Arial" panose="020B0604020202020204" pitchFamily="34" charset="0"/>
              <a:buChar char="•"/>
            </a:pPr>
            <a:r>
              <a:rPr lang="id-ID" sz="2000" dirty="0"/>
              <a:t>Cara hidup ‘paling’ maju ?</a:t>
            </a:r>
          </a:p>
          <a:p>
            <a:pPr marL="285750" indent="-285750">
              <a:buFont typeface="Arial" panose="020B0604020202020204" pitchFamily="34" charset="0"/>
              <a:buChar char="•"/>
            </a:pPr>
            <a:r>
              <a:rPr lang="id-ID" sz="2000" dirty="0"/>
              <a:t>Teknologi masa depan ?</a:t>
            </a:r>
          </a:p>
          <a:p>
            <a:pPr marL="285750" indent="-285750">
              <a:buFont typeface="Arial" panose="020B0604020202020204" pitchFamily="34" charset="0"/>
              <a:buChar char="•"/>
            </a:pPr>
            <a:r>
              <a:rPr lang="id-ID" sz="2000" dirty="0" err="1"/>
              <a:t>Smart-city</a:t>
            </a:r>
            <a:r>
              <a:rPr lang="id-ID" sz="2000" dirty="0"/>
              <a:t>/ kota cerdas ?</a:t>
            </a:r>
          </a:p>
          <a:p>
            <a:pPr marL="285750" indent="-285750">
              <a:buFont typeface="Arial" panose="020B0604020202020204" pitchFamily="34" charset="0"/>
              <a:buChar char="•"/>
            </a:pPr>
            <a:r>
              <a:rPr lang="id-ID" sz="2000" dirty="0" err="1"/>
              <a:t>Autonomous</a:t>
            </a:r>
            <a:r>
              <a:rPr lang="id-ID" sz="2000" dirty="0"/>
              <a:t> </a:t>
            </a:r>
            <a:r>
              <a:rPr lang="id-ID" sz="2000" dirty="0" err="1"/>
              <a:t>car</a:t>
            </a:r>
            <a:r>
              <a:rPr lang="id-ID" sz="2000" dirty="0"/>
              <a:t> (mobil  tanpa sopir) ?</a:t>
            </a:r>
          </a:p>
          <a:p>
            <a:pPr marL="285750" indent="-285750">
              <a:buFont typeface="Arial" panose="020B0604020202020204" pitchFamily="34" charset="0"/>
              <a:buChar char="•"/>
            </a:pPr>
            <a:r>
              <a:rPr lang="id-ID" sz="2000" dirty="0"/>
              <a:t>Industri 4.0 ?</a:t>
            </a:r>
          </a:p>
          <a:p>
            <a:pPr marL="285750" indent="-285750">
              <a:buFont typeface="Arial" panose="020B0604020202020204" pitchFamily="34" charset="0"/>
              <a:buChar char="•"/>
            </a:pPr>
            <a:r>
              <a:rPr lang="id-ID" sz="2000" dirty="0" err="1"/>
              <a:t>Society</a:t>
            </a:r>
            <a:r>
              <a:rPr lang="id-ID" sz="2000" dirty="0"/>
              <a:t> 5.0 ?</a:t>
            </a:r>
          </a:p>
          <a:p>
            <a:pPr marL="285750" indent="-285750">
              <a:buFont typeface="Arial" panose="020B0604020202020204" pitchFamily="34" charset="0"/>
              <a:buChar char="•"/>
            </a:pPr>
            <a:r>
              <a:rPr lang="id-ID" sz="2000" dirty="0" err="1"/>
              <a:t>Cloud</a:t>
            </a:r>
            <a:r>
              <a:rPr lang="id-ID" sz="2000" dirty="0"/>
              <a:t> </a:t>
            </a:r>
            <a:r>
              <a:rPr lang="id-ID" sz="2000" dirty="0" err="1"/>
              <a:t>computing</a:t>
            </a:r>
            <a:r>
              <a:rPr lang="id-ID" sz="2000" dirty="0"/>
              <a:t> ?</a:t>
            </a:r>
          </a:p>
          <a:p>
            <a:pPr marL="285750" indent="-285750">
              <a:buFont typeface="Arial" panose="020B0604020202020204" pitchFamily="34" charset="0"/>
              <a:buChar char="•"/>
            </a:pPr>
            <a:r>
              <a:rPr lang="id-ID" sz="2000" dirty="0" err="1"/>
              <a:t>Machine</a:t>
            </a:r>
            <a:r>
              <a:rPr lang="id-ID" sz="2000" dirty="0"/>
              <a:t> </a:t>
            </a:r>
            <a:r>
              <a:rPr lang="id-ID" sz="2000" dirty="0" err="1"/>
              <a:t>learning</a:t>
            </a:r>
            <a:r>
              <a:rPr lang="id-ID" sz="2000" dirty="0"/>
              <a:t> ?</a:t>
            </a:r>
          </a:p>
          <a:p>
            <a:pPr marL="285750" indent="-285750">
              <a:buFont typeface="Arial" panose="020B0604020202020204" pitchFamily="34" charset="0"/>
              <a:buChar char="•"/>
            </a:pPr>
            <a:r>
              <a:rPr lang="id-ID" sz="2000" dirty="0" err="1"/>
              <a:t>Artificial</a:t>
            </a:r>
            <a:r>
              <a:rPr lang="id-ID" sz="2000" dirty="0"/>
              <a:t> </a:t>
            </a:r>
            <a:r>
              <a:rPr lang="id-ID" sz="2000" dirty="0" err="1"/>
              <a:t>intelligent</a:t>
            </a:r>
            <a:r>
              <a:rPr lang="id-ID" sz="2000" dirty="0"/>
              <a:t> ?</a:t>
            </a:r>
          </a:p>
        </p:txBody>
      </p:sp>
      <p:sp>
        <p:nvSpPr>
          <p:cNvPr id="2" name="Judul 1">
            <a:extLst>
              <a:ext uri="{FF2B5EF4-FFF2-40B4-BE49-F238E27FC236}">
                <a16:creationId xmlns:a16="http://schemas.microsoft.com/office/drawing/2014/main" id="{78165C8F-5F4E-8D4E-A83A-A03A96A3DACC}"/>
              </a:ext>
            </a:extLst>
          </p:cNvPr>
          <p:cNvSpPr>
            <a:spLocks noGrp="1"/>
          </p:cNvSpPr>
          <p:nvPr>
            <p:ph type="title"/>
          </p:nvPr>
        </p:nvSpPr>
        <p:spPr>
          <a:xfrm>
            <a:off x="258760" y="0"/>
            <a:ext cx="10396882" cy="1151965"/>
          </a:xfrm>
        </p:spPr>
        <p:txBody>
          <a:bodyPr/>
          <a:lstStyle/>
          <a:p>
            <a:r>
              <a:rPr lang="id-ID" dirty="0"/>
              <a:t>SMART CITY ?</a:t>
            </a:r>
          </a:p>
        </p:txBody>
      </p:sp>
      <p:sp>
        <p:nvSpPr>
          <p:cNvPr id="3" name="Kotak Teks 2">
            <a:extLst>
              <a:ext uri="{FF2B5EF4-FFF2-40B4-BE49-F238E27FC236}">
                <a16:creationId xmlns:a16="http://schemas.microsoft.com/office/drawing/2014/main" id="{A2974023-BE9F-61D5-3D58-5149856F20B6}"/>
              </a:ext>
            </a:extLst>
          </p:cNvPr>
          <p:cNvSpPr txBox="1"/>
          <p:nvPr/>
        </p:nvSpPr>
        <p:spPr>
          <a:xfrm>
            <a:off x="-261191" y="5127022"/>
            <a:ext cx="12057952" cy="1477328"/>
          </a:xfrm>
          <a:prstGeom prst="rect">
            <a:avLst/>
          </a:prstGeom>
          <a:noFill/>
        </p:spPr>
        <p:txBody>
          <a:bodyPr wrap="square" rtlCol="0">
            <a:spAutoFit/>
          </a:bodyPr>
          <a:lstStyle/>
          <a:p>
            <a:pPr lvl="1"/>
            <a:r>
              <a:rPr lang="id-ID" sz="1800" b="0" i="0" u="none" strike="noStrike" dirty="0">
                <a:effectLst/>
                <a:latin typeface="var(--Catamaran-Bold)"/>
              </a:rPr>
              <a:t>Kepala </a:t>
            </a:r>
            <a:r>
              <a:rPr lang="id-ID" sz="1800" b="0" i="0" u="none" strike="noStrike" dirty="0" err="1">
                <a:effectLst/>
                <a:latin typeface="var(--Catamaran-Bold)"/>
              </a:rPr>
              <a:t>Otorita</a:t>
            </a:r>
            <a:r>
              <a:rPr lang="id-ID" sz="1800" b="0" i="0" u="none" strike="noStrike" dirty="0">
                <a:effectLst/>
                <a:latin typeface="var(--Catamaran-Bold)"/>
              </a:rPr>
              <a:t> IKN Ingin Teknologi Dapat Mempermudah Kehidupan di IKN,</a:t>
            </a:r>
            <a:r>
              <a:rPr lang="id-ID" sz="1800" dirty="0">
                <a:latin typeface="var(--Catamaran-Bold)"/>
              </a:rPr>
              <a:t> jadi </a:t>
            </a:r>
            <a:r>
              <a:rPr lang="id-ID" sz="1800" dirty="0">
                <a:latin typeface="Arial" panose="020B0604020202020204" pitchFamily="34" charset="0"/>
              </a:rPr>
              <a:t>K</a:t>
            </a:r>
            <a:r>
              <a:rPr lang="id-ID" sz="1800" b="0" i="0" u="none" strike="noStrike" dirty="0">
                <a:effectLst/>
                <a:latin typeface="Arial" panose="020B0604020202020204" pitchFamily="34" charset="0"/>
              </a:rPr>
              <a:t>ota yang memiliki kecanggihan teknologi yang bisa membantu kita dalam kehidupan sehari-hari. Ada sistem transportasi cerdas, sistem manajemen gedung cerdas, energi cerdas, kendaraan tanpa awak, dan pertukaran data secara elektronik,</a:t>
            </a:r>
          </a:p>
          <a:p>
            <a:pPr lvl="1"/>
            <a:r>
              <a:rPr lang="id-ID" sz="1800" dirty="0"/>
              <a:t>Tersedia Data Center dan platform digital untuk </a:t>
            </a:r>
            <a:r>
              <a:rPr lang="id-ID" sz="1800" dirty="0" err="1"/>
              <a:t>mensupport</a:t>
            </a:r>
            <a:r>
              <a:rPr lang="id-ID" sz="1800" dirty="0"/>
              <a:t> mulai dari kegiatan UMKM, </a:t>
            </a:r>
            <a:r>
              <a:rPr lang="id-ID" sz="1800" dirty="0" err="1"/>
              <a:t>smart</a:t>
            </a:r>
            <a:r>
              <a:rPr lang="id-ID" sz="1800" dirty="0"/>
              <a:t> </a:t>
            </a:r>
            <a:r>
              <a:rPr lang="id-ID" sz="1800" dirty="0" err="1"/>
              <a:t>village</a:t>
            </a:r>
            <a:r>
              <a:rPr lang="id-ID" sz="1800" dirty="0"/>
              <a:t>, hingga </a:t>
            </a:r>
            <a:r>
              <a:rPr lang="id-ID" sz="1800" dirty="0" err="1"/>
              <a:t>decision</a:t>
            </a:r>
            <a:r>
              <a:rPr lang="id-ID" sz="1800" dirty="0"/>
              <a:t> </a:t>
            </a:r>
            <a:r>
              <a:rPr lang="id-ID" sz="1800" dirty="0" err="1"/>
              <a:t>support</a:t>
            </a:r>
            <a:r>
              <a:rPr lang="id-ID" sz="1800" dirty="0"/>
              <a:t> untuk layanan pemerintahan.</a:t>
            </a:r>
          </a:p>
        </p:txBody>
      </p:sp>
    </p:spTree>
    <p:extLst>
      <p:ext uri="{BB962C8B-B14F-4D97-AF65-F5344CB8AC3E}">
        <p14:creationId xmlns:p14="http://schemas.microsoft.com/office/powerpoint/2010/main" val="3141310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rsegi Panjang 3">
            <a:extLst>
              <a:ext uri="{FF2B5EF4-FFF2-40B4-BE49-F238E27FC236}">
                <a16:creationId xmlns:a16="http://schemas.microsoft.com/office/drawing/2014/main" id="{DF602211-5874-A1A9-CB70-B94F000478CA}"/>
              </a:ext>
            </a:extLst>
          </p:cNvPr>
          <p:cNvSpPr/>
          <p:nvPr/>
        </p:nvSpPr>
        <p:spPr>
          <a:xfrm>
            <a:off x="3066387" y="969411"/>
            <a:ext cx="3785139" cy="1446550"/>
          </a:xfrm>
          <a:prstGeom prst="rect">
            <a:avLst/>
          </a:prstGeom>
          <a:noFill/>
        </p:spPr>
        <p:txBody>
          <a:bodyPr wrap="none" lIns="91440" tIns="45720" rIns="91440" bIns="45720">
            <a:spAutoFit/>
          </a:bodyPr>
          <a:lstStyle/>
          <a:p>
            <a:pPr algn="ctr"/>
            <a:r>
              <a:rPr lang="id-ID" sz="8800" dirty="0" err="1">
                <a:ln w="0"/>
                <a:effectLst>
                  <a:outerShdw blurRad="38100" dist="19050" dir="2700000" algn="tl" rotWithShape="0">
                    <a:schemeClr val="dk1">
                      <a:alpha val="40000"/>
                    </a:schemeClr>
                  </a:outerShdw>
                </a:effectLst>
              </a:rPr>
              <a:t>E-Govt</a:t>
            </a:r>
            <a:r>
              <a:rPr lang="id-ID" sz="8800" dirty="0">
                <a:ln w="0"/>
                <a:effectLst>
                  <a:outerShdw blurRad="38100" dist="19050" dir="2700000" algn="tl" rotWithShape="0">
                    <a:schemeClr val="dk1">
                      <a:alpha val="40000"/>
                    </a:schemeClr>
                  </a:outerShdw>
                </a:effectLst>
              </a:rPr>
              <a:t>?</a:t>
            </a:r>
            <a:endParaRPr lang="id-ID" sz="8800" b="0" cap="none" spc="0" dirty="0">
              <a:ln w="0"/>
              <a:solidFill>
                <a:schemeClr val="tx1"/>
              </a:solidFill>
              <a:effectLst>
                <a:outerShdw blurRad="38100" dist="19050" dir="2700000" algn="tl" rotWithShape="0">
                  <a:schemeClr val="dk1">
                    <a:alpha val="40000"/>
                  </a:schemeClr>
                </a:outerShdw>
              </a:effectLst>
            </a:endParaRPr>
          </a:p>
        </p:txBody>
      </p:sp>
      <p:sp>
        <p:nvSpPr>
          <p:cNvPr id="5" name="Persegi Panjang 4">
            <a:extLst>
              <a:ext uri="{FF2B5EF4-FFF2-40B4-BE49-F238E27FC236}">
                <a16:creationId xmlns:a16="http://schemas.microsoft.com/office/drawing/2014/main" id="{1A24813D-5972-21DA-3371-98A24DF8F03D}"/>
              </a:ext>
            </a:extLst>
          </p:cNvPr>
          <p:cNvSpPr/>
          <p:nvPr/>
        </p:nvSpPr>
        <p:spPr>
          <a:xfrm>
            <a:off x="2881465" y="4013254"/>
            <a:ext cx="6189067" cy="1446550"/>
          </a:xfrm>
          <a:prstGeom prst="rect">
            <a:avLst/>
          </a:prstGeom>
          <a:noFill/>
        </p:spPr>
        <p:txBody>
          <a:bodyPr wrap="none" lIns="91440" tIns="45720" rIns="91440" bIns="45720">
            <a:spAutoFit/>
          </a:bodyPr>
          <a:lstStyle/>
          <a:p>
            <a:pPr algn="ctr"/>
            <a:r>
              <a:rPr lang="id-ID" sz="8800" b="1" cap="none" spc="0" dirty="0" err="1">
                <a:ln w="22225">
                  <a:solidFill>
                    <a:schemeClr val="accent2"/>
                  </a:solidFill>
                  <a:prstDash val="solid"/>
                </a:ln>
                <a:solidFill>
                  <a:srgbClr val="FF0000"/>
                </a:solidFill>
                <a:effectLst/>
              </a:rPr>
              <a:t>Smart</a:t>
            </a:r>
            <a:r>
              <a:rPr lang="id-ID" sz="8800" b="1" cap="none" spc="0" dirty="0">
                <a:ln w="22225">
                  <a:solidFill>
                    <a:schemeClr val="accent2"/>
                  </a:solidFill>
                  <a:prstDash val="solid"/>
                </a:ln>
                <a:solidFill>
                  <a:srgbClr val="FF0000"/>
                </a:solidFill>
                <a:effectLst/>
              </a:rPr>
              <a:t> City ?</a:t>
            </a:r>
          </a:p>
        </p:txBody>
      </p:sp>
      <p:sp>
        <p:nvSpPr>
          <p:cNvPr id="6" name="Persegi Panjang 5">
            <a:extLst>
              <a:ext uri="{FF2B5EF4-FFF2-40B4-BE49-F238E27FC236}">
                <a16:creationId xmlns:a16="http://schemas.microsoft.com/office/drawing/2014/main" id="{01B3E267-417B-52BF-4AB1-23E967CBDFDE}"/>
              </a:ext>
            </a:extLst>
          </p:cNvPr>
          <p:cNvSpPr/>
          <p:nvPr/>
        </p:nvSpPr>
        <p:spPr>
          <a:xfrm>
            <a:off x="3170050" y="3030415"/>
            <a:ext cx="3025187" cy="1446550"/>
          </a:xfrm>
          <a:prstGeom prst="rect">
            <a:avLst/>
          </a:prstGeom>
          <a:noFill/>
        </p:spPr>
        <p:txBody>
          <a:bodyPr wrap="none" lIns="91440" tIns="45720" rIns="91440" bIns="45720">
            <a:spAutoFit/>
          </a:bodyPr>
          <a:lstStyle/>
          <a:p>
            <a:pPr algn="ctr"/>
            <a:r>
              <a:rPr lang="id-ID" sz="8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SPBE?</a:t>
            </a:r>
          </a:p>
        </p:txBody>
      </p:sp>
      <p:sp>
        <p:nvSpPr>
          <p:cNvPr id="2" name="Kotak Teks 1">
            <a:extLst>
              <a:ext uri="{FF2B5EF4-FFF2-40B4-BE49-F238E27FC236}">
                <a16:creationId xmlns:a16="http://schemas.microsoft.com/office/drawing/2014/main" id="{72EFE47F-B6CB-50DF-4A45-6B5A41E87971}"/>
              </a:ext>
            </a:extLst>
          </p:cNvPr>
          <p:cNvSpPr txBox="1"/>
          <p:nvPr/>
        </p:nvSpPr>
        <p:spPr>
          <a:xfrm rot="19693134">
            <a:off x="7024365" y="1308807"/>
            <a:ext cx="4246612" cy="2215991"/>
          </a:xfrm>
          <a:prstGeom prst="rect">
            <a:avLst/>
          </a:prstGeom>
          <a:noFill/>
        </p:spPr>
        <p:txBody>
          <a:bodyPr wrap="none" rtlCol="0">
            <a:spAutoFit/>
          </a:bodyPr>
          <a:lstStyle/>
          <a:p>
            <a:r>
              <a:rPr lang="id-ID" sz="13800" dirty="0"/>
              <a:t>SATA</a:t>
            </a:r>
          </a:p>
        </p:txBody>
      </p:sp>
      <p:sp>
        <p:nvSpPr>
          <p:cNvPr id="3" name="Kotak Teks 2">
            <a:extLst>
              <a:ext uri="{FF2B5EF4-FFF2-40B4-BE49-F238E27FC236}">
                <a16:creationId xmlns:a16="http://schemas.microsoft.com/office/drawing/2014/main" id="{0D5BE6E5-4A1E-FE84-5DD7-DB16566BA22D}"/>
              </a:ext>
            </a:extLst>
          </p:cNvPr>
          <p:cNvSpPr txBox="1"/>
          <p:nvPr/>
        </p:nvSpPr>
        <p:spPr>
          <a:xfrm>
            <a:off x="3170050" y="2544583"/>
            <a:ext cx="2170531" cy="646331"/>
          </a:xfrm>
          <a:prstGeom prst="rect">
            <a:avLst/>
          </a:prstGeom>
          <a:noFill/>
        </p:spPr>
        <p:txBody>
          <a:bodyPr wrap="none" rtlCol="0">
            <a:spAutoFit/>
          </a:bodyPr>
          <a:lstStyle/>
          <a:p>
            <a:r>
              <a:rPr lang="id-ID" sz="3600" dirty="0"/>
              <a:t>SATU PETA</a:t>
            </a:r>
          </a:p>
        </p:txBody>
      </p:sp>
      <p:sp>
        <p:nvSpPr>
          <p:cNvPr id="7" name="Kotak Teks 6">
            <a:extLst>
              <a:ext uri="{FF2B5EF4-FFF2-40B4-BE49-F238E27FC236}">
                <a16:creationId xmlns:a16="http://schemas.microsoft.com/office/drawing/2014/main" id="{C4286B21-2D7B-8837-8C88-2A3595DCB846}"/>
              </a:ext>
            </a:extLst>
          </p:cNvPr>
          <p:cNvSpPr txBox="1"/>
          <p:nvPr/>
        </p:nvSpPr>
        <p:spPr>
          <a:xfrm>
            <a:off x="480646" y="2544583"/>
            <a:ext cx="1688283" cy="1446550"/>
          </a:xfrm>
          <a:prstGeom prst="rect">
            <a:avLst/>
          </a:prstGeom>
          <a:noFill/>
        </p:spPr>
        <p:txBody>
          <a:bodyPr wrap="none" rtlCol="0">
            <a:spAutoFit/>
          </a:bodyPr>
          <a:lstStyle/>
          <a:p>
            <a:r>
              <a:rPr lang="id-ID" sz="8800" dirty="0" err="1"/>
              <a:t>IoT</a:t>
            </a:r>
            <a:endParaRPr lang="id-ID" sz="8800" dirty="0"/>
          </a:p>
        </p:txBody>
      </p:sp>
      <p:sp>
        <p:nvSpPr>
          <p:cNvPr id="9" name="Kotak Teks 8">
            <a:extLst>
              <a:ext uri="{FF2B5EF4-FFF2-40B4-BE49-F238E27FC236}">
                <a16:creationId xmlns:a16="http://schemas.microsoft.com/office/drawing/2014/main" id="{1D53964B-BC4C-DCB9-7427-0EA56C10F355}"/>
              </a:ext>
            </a:extLst>
          </p:cNvPr>
          <p:cNvSpPr txBox="1"/>
          <p:nvPr/>
        </p:nvSpPr>
        <p:spPr>
          <a:xfrm>
            <a:off x="949569" y="1301262"/>
            <a:ext cx="1273105" cy="1569660"/>
          </a:xfrm>
          <a:prstGeom prst="rect">
            <a:avLst/>
          </a:prstGeom>
          <a:noFill/>
        </p:spPr>
        <p:txBody>
          <a:bodyPr wrap="none" rtlCol="0">
            <a:spAutoFit/>
          </a:bodyPr>
          <a:lstStyle/>
          <a:p>
            <a:r>
              <a:rPr lang="id-ID" sz="9600" dirty="0"/>
              <a:t>AI</a:t>
            </a:r>
          </a:p>
        </p:txBody>
      </p:sp>
      <p:sp>
        <p:nvSpPr>
          <p:cNvPr id="10" name="Kotak Teks 9">
            <a:extLst>
              <a:ext uri="{FF2B5EF4-FFF2-40B4-BE49-F238E27FC236}">
                <a16:creationId xmlns:a16="http://schemas.microsoft.com/office/drawing/2014/main" id="{F03B376D-726D-6D7E-508F-72EBA4557028}"/>
              </a:ext>
            </a:extLst>
          </p:cNvPr>
          <p:cNvSpPr txBox="1"/>
          <p:nvPr/>
        </p:nvSpPr>
        <p:spPr>
          <a:xfrm>
            <a:off x="2343595" y="331555"/>
            <a:ext cx="2120452" cy="769441"/>
          </a:xfrm>
          <a:prstGeom prst="rect">
            <a:avLst/>
          </a:prstGeom>
          <a:noFill/>
        </p:spPr>
        <p:txBody>
          <a:bodyPr wrap="none" rtlCol="0">
            <a:spAutoFit/>
          </a:bodyPr>
          <a:lstStyle/>
          <a:p>
            <a:r>
              <a:rPr lang="id-ID" sz="4400" dirty="0" err="1"/>
              <a:t>BigData</a:t>
            </a:r>
            <a:endParaRPr lang="id-ID" sz="4400" dirty="0"/>
          </a:p>
        </p:txBody>
      </p:sp>
      <p:sp>
        <p:nvSpPr>
          <p:cNvPr id="11" name="Kotak Teks 10">
            <a:extLst>
              <a:ext uri="{FF2B5EF4-FFF2-40B4-BE49-F238E27FC236}">
                <a16:creationId xmlns:a16="http://schemas.microsoft.com/office/drawing/2014/main" id="{01047418-E0C9-F3BD-79D4-C35A252B22B7}"/>
              </a:ext>
            </a:extLst>
          </p:cNvPr>
          <p:cNvSpPr txBox="1"/>
          <p:nvPr/>
        </p:nvSpPr>
        <p:spPr>
          <a:xfrm rot="1142336">
            <a:off x="6302967" y="548819"/>
            <a:ext cx="2784545" cy="707886"/>
          </a:xfrm>
          <a:prstGeom prst="rect">
            <a:avLst/>
          </a:prstGeom>
          <a:noFill/>
        </p:spPr>
        <p:txBody>
          <a:bodyPr wrap="none" rtlCol="0">
            <a:spAutoFit/>
          </a:bodyPr>
          <a:lstStyle/>
          <a:p>
            <a:r>
              <a:rPr lang="id-ID" sz="4000" dirty="0"/>
              <a:t>Industry 4.0</a:t>
            </a:r>
          </a:p>
        </p:txBody>
      </p:sp>
      <p:sp>
        <p:nvSpPr>
          <p:cNvPr id="12" name="Kotak Teks 11">
            <a:extLst>
              <a:ext uri="{FF2B5EF4-FFF2-40B4-BE49-F238E27FC236}">
                <a16:creationId xmlns:a16="http://schemas.microsoft.com/office/drawing/2014/main" id="{1E325F8E-A4FA-7A29-7DC1-36F1DD4283D0}"/>
              </a:ext>
            </a:extLst>
          </p:cNvPr>
          <p:cNvSpPr txBox="1"/>
          <p:nvPr/>
        </p:nvSpPr>
        <p:spPr>
          <a:xfrm rot="2028928">
            <a:off x="340575" y="4639631"/>
            <a:ext cx="3015890" cy="646331"/>
          </a:xfrm>
          <a:prstGeom prst="rect">
            <a:avLst/>
          </a:prstGeom>
          <a:noFill/>
        </p:spPr>
        <p:txBody>
          <a:bodyPr wrap="none" rtlCol="0">
            <a:spAutoFit/>
          </a:bodyPr>
          <a:lstStyle/>
          <a:p>
            <a:r>
              <a:rPr lang="id-ID" sz="3600" dirty="0"/>
              <a:t>IKN </a:t>
            </a:r>
            <a:r>
              <a:rPr lang="id-ID" sz="3600" dirty="0" err="1"/>
              <a:t>SmartCIty</a:t>
            </a:r>
            <a:endParaRPr lang="id-ID" sz="3600" dirty="0"/>
          </a:p>
        </p:txBody>
      </p:sp>
      <p:sp>
        <p:nvSpPr>
          <p:cNvPr id="13" name="Kotak Teks 12">
            <a:extLst>
              <a:ext uri="{FF2B5EF4-FFF2-40B4-BE49-F238E27FC236}">
                <a16:creationId xmlns:a16="http://schemas.microsoft.com/office/drawing/2014/main" id="{3FCA0047-830C-0CB4-6FA2-3ADA9BD67D69}"/>
              </a:ext>
            </a:extLst>
          </p:cNvPr>
          <p:cNvSpPr txBox="1"/>
          <p:nvPr/>
        </p:nvSpPr>
        <p:spPr>
          <a:xfrm>
            <a:off x="9310535" y="3267858"/>
            <a:ext cx="1609030" cy="769441"/>
          </a:xfrm>
          <a:prstGeom prst="rect">
            <a:avLst/>
          </a:prstGeom>
          <a:noFill/>
        </p:spPr>
        <p:txBody>
          <a:bodyPr wrap="none" rtlCol="0">
            <a:spAutoFit/>
          </a:bodyPr>
          <a:lstStyle/>
          <a:p>
            <a:r>
              <a:rPr lang="id-ID" sz="4400" dirty="0" err="1"/>
              <a:t>Cloud</a:t>
            </a:r>
            <a:endParaRPr lang="id-ID" sz="4400" dirty="0"/>
          </a:p>
        </p:txBody>
      </p:sp>
      <p:sp>
        <p:nvSpPr>
          <p:cNvPr id="14" name="Kotak Teks 13">
            <a:extLst>
              <a:ext uri="{FF2B5EF4-FFF2-40B4-BE49-F238E27FC236}">
                <a16:creationId xmlns:a16="http://schemas.microsoft.com/office/drawing/2014/main" id="{8C6CD3D2-C570-57BF-AC98-F97487669BF7}"/>
              </a:ext>
            </a:extLst>
          </p:cNvPr>
          <p:cNvSpPr txBox="1"/>
          <p:nvPr/>
        </p:nvSpPr>
        <p:spPr>
          <a:xfrm>
            <a:off x="9888015" y="5170516"/>
            <a:ext cx="447558" cy="369332"/>
          </a:xfrm>
          <a:prstGeom prst="rect">
            <a:avLst/>
          </a:prstGeom>
          <a:noFill/>
        </p:spPr>
        <p:txBody>
          <a:bodyPr wrap="none" rtlCol="0">
            <a:spAutoFit/>
          </a:bodyPr>
          <a:lstStyle/>
          <a:p>
            <a:r>
              <a:rPr lang="id-ID" dirty="0" err="1"/>
              <a:t>eV</a:t>
            </a:r>
            <a:endParaRPr lang="id-ID" dirty="0"/>
          </a:p>
        </p:txBody>
      </p:sp>
      <p:sp>
        <p:nvSpPr>
          <p:cNvPr id="15" name="Kotak Teks 14">
            <a:extLst>
              <a:ext uri="{FF2B5EF4-FFF2-40B4-BE49-F238E27FC236}">
                <a16:creationId xmlns:a16="http://schemas.microsoft.com/office/drawing/2014/main" id="{9D53D8AC-0C09-C076-DF87-10665505F2E5}"/>
              </a:ext>
            </a:extLst>
          </p:cNvPr>
          <p:cNvSpPr txBox="1"/>
          <p:nvPr/>
        </p:nvSpPr>
        <p:spPr>
          <a:xfrm>
            <a:off x="5719156" y="5802284"/>
            <a:ext cx="2203873" cy="369332"/>
          </a:xfrm>
          <a:prstGeom prst="rect">
            <a:avLst/>
          </a:prstGeom>
          <a:noFill/>
        </p:spPr>
        <p:txBody>
          <a:bodyPr wrap="none" rtlCol="0">
            <a:spAutoFit/>
          </a:bodyPr>
          <a:lstStyle/>
          <a:p>
            <a:r>
              <a:rPr lang="id-ID" dirty="0" err="1"/>
              <a:t>Autonomous</a:t>
            </a:r>
            <a:r>
              <a:rPr lang="id-ID" dirty="0"/>
              <a:t> </a:t>
            </a:r>
            <a:r>
              <a:rPr lang="id-ID" dirty="0" err="1"/>
              <a:t>Vehicle</a:t>
            </a:r>
            <a:endParaRPr lang="id-ID" dirty="0"/>
          </a:p>
        </p:txBody>
      </p:sp>
      <p:sp>
        <p:nvSpPr>
          <p:cNvPr id="16" name="Kotak Teks 15">
            <a:extLst>
              <a:ext uri="{FF2B5EF4-FFF2-40B4-BE49-F238E27FC236}">
                <a16:creationId xmlns:a16="http://schemas.microsoft.com/office/drawing/2014/main" id="{262D5A52-FA82-7387-8211-3D5BEF97D5A2}"/>
              </a:ext>
            </a:extLst>
          </p:cNvPr>
          <p:cNvSpPr txBox="1"/>
          <p:nvPr/>
        </p:nvSpPr>
        <p:spPr>
          <a:xfrm>
            <a:off x="9642764" y="356639"/>
            <a:ext cx="768480" cy="369332"/>
          </a:xfrm>
          <a:prstGeom prst="rect">
            <a:avLst/>
          </a:prstGeom>
          <a:noFill/>
        </p:spPr>
        <p:txBody>
          <a:bodyPr wrap="none" rtlCol="0">
            <a:spAutoFit/>
          </a:bodyPr>
          <a:lstStyle/>
          <a:p>
            <a:r>
              <a:rPr lang="id-ID" dirty="0"/>
              <a:t>Robot</a:t>
            </a:r>
          </a:p>
        </p:txBody>
      </p:sp>
      <p:sp>
        <p:nvSpPr>
          <p:cNvPr id="17" name="Kotak Teks 16">
            <a:extLst>
              <a:ext uri="{FF2B5EF4-FFF2-40B4-BE49-F238E27FC236}">
                <a16:creationId xmlns:a16="http://schemas.microsoft.com/office/drawing/2014/main" id="{22931354-D099-8FCD-14B1-2436355FA347}"/>
              </a:ext>
            </a:extLst>
          </p:cNvPr>
          <p:cNvSpPr txBox="1"/>
          <p:nvPr/>
        </p:nvSpPr>
        <p:spPr>
          <a:xfrm>
            <a:off x="9143268" y="4260837"/>
            <a:ext cx="2798330" cy="584775"/>
          </a:xfrm>
          <a:prstGeom prst="rect">
            <a:avLst/>
          </a:prstGeom>
          <a:noFill/>
        </p:spPr>
        <p:txBody>
          <a:bodyPr wrap="none" rtlCol="0">
            <a:spAutoFit/>
          </a:bodyPr>
          <a:lstStyle/>
          <a:p>
            <a:r>
              <a:rPr lang="id-ID" sz="3200" dirty="0" err="1"/>
              <a:t>Cyber</a:t>
            </a:r>
            <a:r>
              <a:rPr lang="id-ID" sz="3200" dirty="0"/>
              <a:t> </a:t>
            </a:r>
            <a:r>
              <a:rPr lang="id-ID" sz="3200" dirty="0" err="1"/>
              <a:t>Physical</a:t>
            </a:r>
            <a:endParaRPr lang="id-ID" sz="3200" dirty="0"/>
          </a:p>
        </p:txBody>
      </p:sp>
      <p:sp>
        <p:nvSpPr>
          <p:cNvPr id="18" name="Kotak Teks 17">
            <a:extLst>
              <a:ext uri="{FF2B5EF4-FFF2-40B4-BE49-F238E27FC236}">
                <a16:creationId xmlns:a16="http://schemas.microsoft.com/office/drawing/2014/main" id="{6DB1D540-F395-DCBA-76A0-0FAC9C2C5126}"/>
              </a:ext>
            </a:extLst>
          </p:cNvPr>
          <p:cNvSpPr txBox="1"/>
          <p:nvPr/>
        </p:nvSpPr>
        <p:spPr>
          <a:xfrm>
            <a:off x="8479858" y="5391708"/>
            <a:ext cx="830677" cy="369332"/>
          </a:xfrm>
          <a:prstGeom prst="rect">
            <a:avLst/>
          </a:prstGeom>
          <a:noFill/>
        </p:spPr>
        <p:txBody>
          <a:bodyPr wrap="none" rtlCol="0">
            <a:spAutoFit/>
          </a:bodyPr>
          <a:lstStyle/>
          <a:p>
            <a:r>
              <a:rPr lang="id-ID" dirty="0"/>
              <a:t>AR/VR</a:t>
            </a:r>
          </a:p>
        </p:txBody>
      </p:sp>
    </p:spTree>
    <p:extLst>
      <p:ext uri="{BB962C8B-B14F-4D97-AF65-F5344CB8AC3E}">
        <p14:creationId xmlns:p14="http://schemas.microsoft.com/office/powerpoint/2010/main" val="671551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7" descr="Sebuah gambar berisi langit, dalam ruangan&#10;&#10;&#10;&#10;Deskripsi dihasilkan secara otomatis">
            <a:extLst>
              <a:ext uri="{FF2B5EF4-FFF2-40B4-BE49-F238E27FC236}">
                <a16:creationId xmlns:a16="http://schemas.microsoft.com/office/drawing/2014/main" id="{F45FE339-344D-28A3-F8AE-761409A8786A}"/>
              </a:ext>
            </a:extLst>
          </p:cNvPr>
          <p:cNvPicPr>
            <a:picLocks noGrp="1" noChangeAspect="1"/>
          </p:cNvPicPr>
          <p:nvPr>
            <p:ph sz="quarter" idx="13"/>
          </p:nvPr>
        </p:nvPicPr>
        <p:blipFill>
          <a:blip r:embed="rId2"/>
          <a:stretch>
            <a:fillRect/>
          </a:stretch>
        </p:blipFill>
        <p:spPr>
          <a:xfrm>
            <a:off x="5248643" y="1261064"/>
            <a:ext cx="6299887" cy="4220922"/>
          </a:xfrm>
          <a:prstGeom prst="rect">
            <a:avLst/>
          </a:prstGeom>
        </p:spPr>
      </p:pic>
      <p:sp>
        <p:nvSpPr>
          <p:cNvPr id="4" name="Tampungan Konten 3">
            <a:extLst>
              <a:ext uri="{FF2B5EF4-FFF2-40B4-BE49-F238E27FC236}">
                <a16:creationId xmlns:a16="http://schemas.microsoft.com/office/drawing/2014/main" id="{580B728B-C2B3-EE86-3BD7-ED85BCE94298}"/>
              </a:ext>
            </a:extLst>
          </p:cNvPr>
          <p:cNvSpPr>
            <a:spLocks noGrp="1"/>
          </p:cNvSpPr>
          <p:nvPr>
            <p:ph sz="quarter" idx="14"/>
          </p:nvPr>
        </p:nvSpPr>
        <p:spPr>
          <a:xfrm>
            <a:off x="913774" y="2367092"/>
            <a:ext cx="3740509" cy="3881309"/>
          </a:xfrm>
        </p:spPr>
        <p:txBody>
          <a:bodyPr vert="horz" lIns="91440" tIns="45720" rIns="91440" bIns="45720" rtlCol="0">
            <a:normAutofit/>
          </a:bodyPr>
          <a:lstStyle/>
          <a:p>
            <a:pPr>
              <a:lnSpc>
                <a:spcPct val="110000"/>
              </a:lnSpc>
            </a:pPr>
            <a:r>
              <a:rPr lang="en-US" sz="1500"/>
              <a:t>Society yang lahir dalam suasana industry 4.0, yang ditandai dengan cyber-physical application</a:t>
            </a:r>
          </a:p>
          <a:p>
            <a:pPr>
              <a:lnSpc>
                <a:spcPct val="110000"/>
              </a:lnSpc>
            </a:pPr>
            <a:r>
              <a:rPr lang="en-US" sz="1500"/>
              <a:t>Society yang semakin terbiasa dengan kemunculan teknologi autonomous dan robot, menerapkan iot, dan mulai terbiasa membicarakan data (big-data) dan didukung kecepdasan buatan (ai)</a:t>
            </a:r>
          </a:p>
          <a:p>
            <a:pPr>
              <a:lnSpc>
                <a:spcPct val="110000"/>
              </a:lnSpc>
            </a:pPr>
            <a:r>
              <a:rPr lang="en-US" sz="1500"/>
              <a:t>Pemerintah pada gilirannya dituntut juga masuk pada era yang sama agar dapat melayani dengan lebih baik</a:t>
            </a:r>
          </a:p>
        </p:txBody>
      </p:sp>
      <p:sp>
        <p:nvSpPr>
          <p:cNvPr id="2" name="Judul 1">
            <a:extLst>
              <a:ext uri="{FF2B5EF4-FFF2-40B4-BE49-F238E27FC236}">
                <a16:creationId xmlns:a16="http://schemas.microsoft.com/office/drawing/2014/main" id="{7B7285C4-E5C9-68C5-5810-8285F0E93A8B}"/>
              </a:ext>
            </a:extLst>
          </p:cNvPr>
          <p:cNvSpPr>
            <a:spLocks noGrp="1"/>
          </p:cNvSpPr>
          <p:nvPr>
            <p:ph type="title"/>
          </p:nvPr>
        </p:nvSpPr>
        <p:spPr>
          <a:xfrm>
            <a:off x="913774" y="640831"/>
            <a:ext cx="3740515" cy="1573863"/>
          </a:xfrm>
        </p:spPr>
        <p:txBody>
          <a:bodyPr vert="horz" lIns="91440" tIns="45720" rIns="91440" bIns="45720" rtlCol="0" anchor="ctr">
            <a:normAutofit/>
          </a:bodyPr>
          <a:lstStyle/>
          <a:p>
            <a:pPr algn="l"/>
            <a:r>
              <a:rPr lang="en-US"/>
              <a:t>Society 5.0</a:t>
            </a:r>
          </a:p>
        </p:txBody>
      </p:sp>
    </p:spTree>
    <p:extLst>
      <p:ext uri="{BB962C8B-B14F-4D97-AF65-F5344CB8AC3E}">
        <p14:creationId xmlns:p14="http://schemas.microsoft.com/office/powerpoint/2010/main" val="2185464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mpungan Konten 4">
            <a:extLst>
              <a:ext uri="{FF2B5EF4-FFF2-40B4-BE49-F238E27FC236}">
                <a16:creationId xmlns:a16="http://schemas.microsoft.com/office/drawing/2014/main" id="{92661164-4C91-FD47-81E1-CCC46577885A}"/>
              </a:ext>
            </a:extLst>
          </p:cNvPr>
          <p:cNvSpPr>
            <a:spLocks noGrp="1"/>
          </p:cNvSpPr>
          <p:nvPr>
            <p:ph sz="quarter" idx="13"/>
          </p:nvPr>
        </p:nvSpPr>
        <p:spPr>
          <a:xfrm>
            <a:off x="365126" y="1946166"/>
            <a:ext cx="11193462" cy="3311189"/>
          </a:xfrm>
        </p:spPr>
        <p:txBody>
          <a:bodyPr>
            <a:normAutofit fontScale="77500" lnSpcReduction="20000"/>
          </a:bodyPr>
          <a:lstStyle/>
          <a:p>
            <a:r>
              <a:rPr lang="en-US"/>
              <a:t>“A smart (sustainable) city is an innovative city that uses ICTs and other means to improve quality of life, efficiency of urban operation and services and competitiveness, while ensuring that it meets the needs of present and future generations with respect to economic, social and environmental aspects.”  [International Telecommunication Union, 2014, Smart sustainable cities: An analysis of definitions, Focus Group Technical Report ]</a:t>
            </a:r>
          </a:p>
          <a:p>
            <a:r>
              <a:rPr lang="en-US"/>
              <a:t>A </a:t>
            </a:r>
            <a:r>
              <a:rPr lang="en-US" b="1"/>
              <a:t>smart city</a:t>
            </a:r>
            <a:r>
              <a:rPr lang="en-US"/>
              <a:t> is an </a:t>
            </a:r>
            <a:r>
              <a:rPr lang="en-US">
                <a:hlinkClick r:id="rId2" tooltip="Urban area"/>
              </a:rPr>
              <a:t>urban area</a:t>
            </a:r>
            <a:r>
              <a:rPr lang="en-US"/>
              <a:t> that uses different types of electronic methods and sensors to </a:t>
            </a:r>
            <a:r>
              <a:rPr lang="en-US">
                <a:hlinkClick r:id="rId3" tooltip="Data collection"/>
              </a:rPr>
              <a:t>collect data</a:t>
            </a:r>
            <a:r>
              <a:rPr lang="en-US"/>
              <a:t>. Insights gained from that </a:t>
            </a:r>
            <a:r>
              <a:rPr lang="en-US">
                <a:hlinkClick r:id="rId4" tooltip="Data"/>
              </a:rPr>
              <a:t>data</a:t>
            </a:r>
            <a:r>
              <a:rPr lang="en-US"/>
              <a:t> are used to manage assets, resources and services efficiently; in return, that data is used to improve the operations across the city. This includes data collected from citizens, devices, buildings and assets that is then processed and analyzed to monitor and manage traffic and transportation systems, </a:t>
            </a:r>
            <a:r>
              <a:rPr lang="en-US">
                <a:hlinkClick r:id="rId5" tooltip="Power station"/>
              </a:rPr>
              <a:t>power plants</a:t>
            </a:r>
            <a:r>
              <a:rPr lang="en-US"/>
              <a:t>, utilities, water supply networks, </a:t>
            </a:r>
            <a:r>
              <a:rPr lang="en-US">
                <a:hlinkClick r:id="rId6" tooltip="Waste management"/>
              </a:rPr>
              <a:t>waste</a:t>
            </a:r>
            <a:r>
              <a:rPr lang="en-US"/>
              <a:t>, crime detection,</a:t>
            </a:r>
            <a:r>
              <a:rPr lang="en-US" baseline="30000">
                <a:hlinkClick r:id="rId7"/>
              </a:rPr>
              <a:t>[2]</a:t>
            </a:r>
            <a:r>
              <a:rPr lang="en-US"/>
              <a:t> </a:t>
            </a:r>
            <a:r>
              <a:rPr lang="en-US">
                <a:hlinkClick r:id="rId8" tooltip="Information system"/>
              </a:rPr>
              <a:t>information systems</a:t>
            </a:r>
            <a:r>
              <a:rPr lang="en-US"/>
              <a:t>, schools, libraries, hospitals, and other community services. [Wikipedia]</a:t>
            </a:r>
          </a:p>
        </p:txBody>
      </p:sp>
      <p:pic>
        <p:nvPicPr>
          <p:cNvPr id="6" name="Gambar 5" descr="Sebuah gambar berisi teks&#10;&#10;Deskripsi dibuat secara otomatis">
            <a:extLst>
              <a:ext uri="{FF2B5EF4-FFF2-40B4-BE49-F238E27FC236}">
                <a16:creationId xmlns:a16="http://schemas.microsoft.com/office/drawing/2014/main" id="{97413105-B7E0-1F49-879E-47A17A9299BC}"/>
              </a:ext>
            </a:extLst>
          </p:cNvPr>
          <p:cNvPicPr>
            <a:picLocks noChangeAspect="1"/>
          </p:cNvPicPr>
          <p:nvPr/>
        </p:nvPicPr>
        <p:blipFill>
          <a:blip r:embed="rId9"/>
          <a:stretch>
            <a:fillRect/>
          </a:stretch>
        </p:blipFill>
        <p:spPr>
          <a:xfrm>
            <a:off x="514344" y="228845"/>
            <a:ext cx="7747000" cy="1422400"/>
          </a:xfrm>
          <a:prstGeom prst="rect">
            <a:avLst/>
          </a:prstGeom>
        </p:spPr>
      </p:pic>
      <p:sp>
        <p:nvSpPr>
          <p:cNvPr id="7" name="Kotak Teks 6">
            <a:extLst>
              <a:ext uri="{FF2B5EF4-FFF2-40B4-BE49-F238E27FC236}">
                <a16:creationId xmlns:a16="http://schemas.microsoft.com/office/drawing/2014/main" id="{6504446B-3215-2347-8C08-032743D2436B}"/>
              </a:ext>
            </a:extLst>
          </p:cNvPr>
          <p:cNvSpPr txBox="1"/>
          <p:nvPr/>
        </p:nvSpPr>
        <p:spPr>
          <a:xfrm>
            <a:off x="2357437" y="853976"/>
            <a:ext cx="2097434" cy="584775"/>
          </a:xfrm>
          <a:prstGeom prst="rect">
            <a:avLst/>
          </a:prstGeom>
          <a:noFill/>
        </p:spPr>
        <p:txBody>
          <a:bodyPr wrap="none" rtlCol="0">
            <a:spAutoFit/>
          </a:bodyPr>
          <a:lstStyle/>
          <a:p>
            <a:r>
              <a:rPr lang="en-US" sz="3200"/>
              <a:t>SMARTCITY</a:t>
            </a:r>
          </a:p>
        </p:txBody>
      </p:sp>
      <p:sp>
        <p:nvSpPr>
          <p:cNvPr id="3" name="Kotak Teks 2">
            <a:extLst>
              <a:ext uri="{FF2B5EF4-FFF2-40B4-BE49-F238E27FC236}">
                <a16:creationId xmlns:a16="http://schemas.microsoft.com/office/drawing/2014/main" id="{8495CDD3-F18D-602B-D230-6EEF11F7D89F}"/>
              </a:ext>
            </a:extLst>
          </p:cNvPr>
          <p:cNvSpPr txBox="1"/>
          <p:nvPr/>
        </p:nvSpPr>
        <p:spPr>
          <a:xfrm>
            <a:off x="644769" y="5136777"/>
            <a:ext cx="2215662" cy="1477328"/>
          </a:xfrm>
          <a:prstGeom prst="rect">
            <a:avLst/>
          </a:prstGeom>
          <a:noFill/>
          <a:ln>
            <a:solidFill>
              <a:schemeClr val="accent1"/>
            </a:solidFill>
          </a:ln>
        </p:spPr>
        <p:txBody>
          <a:bodyPr wrap="square" rtlCol="0">
            <a:spAutoFit/>
          </a:bodyPr>
          <a:lstStyle/>
          <a:p>
            <a:r>
              <a:rPr lang="en-US"/>
              <a:t>Akuisisi Data </a:t>
            </a:r>
          </a:p>
          <a:p>
            <a:r>
              <a:rPr lang="en-US"/>
              <a:t>Elektronik</a:t>
            </a:r>
          </a:p>
          <a:p>
            <a:r>
              <a:rPr lang="en-US"/>
              <a:t>(terstruktur, semi-tersetruktur, tak terstruktur)+ IoT Data</a:t>
            </a:r>
          </a:p>
        </p:txBody>
      </p:sp>
      <p:sp>
        <p:nvSpPr>
          <p:cNvPr id="4" name="Kotak Teks 3">
            <a:extLst>
              <a:ext uri="{FF2B5EF4-FFF2-40B4-BE49-F238E27FC236}">
                <a16:creationId xmlns:a16="http://schemas.microsoft.com/office/drawing/2014/main" id="{D35C75DC-2105-8B0E-2BC8-E679A1FF7067}"/>
              </a:ext>
            </a:extLst>
          </p:cNvPr>
          <p:cNvSpPr txBox="1"/>
          <p:nvPr/>
        </p:nvSpPr>
        <p:spPr>
          <a:xfrm>
            <a:off x="3130897" y="5413776"/>
            <a:ext cx="2635530" cy="923330"/>
          </a:xfrm>
          <a:prstGeom prst="rect">
            <a:avLst/>
          </a:prstGeom>
          <a:noFill/>
          <a:ln>
            <a:solidFill>
              <a:schemeClr val="accent1"/>
            </a:solidFill>
          </a:ln>
        </p:spPr>
        <p:txBody>
          <a:bodyPr wrap="none" rtlCol="0">
            <a:spAutoFit/>
          </a:bodyPr>
          <a:lstStyle/>
          <a:p>
            <a:r>
              <a:rPr lang="en-US"/>
              <a:t>Teknologi Informasi</a:t>
            </a:r>
          </a:p>
          <a:p>
            <a:r>
              <a:rPr lang="en-US"/>
              <a:t>Komunikasi</a:t>
            </a:r>
          </a:p>
          <a:p>
            <a:r>
              <a:rPr lang="en-US"/>
              <a:t>Incl. Cloud, Big-data, AI, ...</a:t>
            </a:r>
          </a:p>
        </p:txBody>
      </p:sp>
      <p:cxnSp>
        <p:nvCxnSpPr>
          <p:cNvPr id="9" name="Konektor Panah Lurus 8">
            <a:extLst>
              <a:ext uri="{FF2B5EF4-FFF2-40B4-BE49-F238E27FC236}">
                <a16:creationId xmlns:a16="http://schemas.microsoft.com/office/drawing/2014/main" id="{8ED37F54-79D8-3A4D-5696-7EA4DD286178}"/>
              </a:ext>
            </a:extLst>
          </p:cNvPr>
          <p:cNvCxnSpPr>
            <a:cxnSpLocks/>
            <a:stCxn id="3" idx="3"/>
            <a:endCxn id="4" idx="1"/>
          </p:cNvCxnSpPr>
          <p:nvPr/>
        </p:nvCxnSpPr>
        <p:spPr>
          <a:xfrm>
            <a:off x="2860431" y="5875441"/>
            <a:ext cx="2704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Kotak Teks 11">
            <a:extLst>
              <a:ext uri="{FF2B5EF4-FFF2-40B4-BE49-F238E27FC236}">
                <a16:creationId xmlns:a16="http://schemas.microsoft.com/office/drawing/2014/main" id="{F573ADF5-0622-5F6D-F675-6702619C3686}"/>
              </a:ext>
            </a:extLst>
          </p:cNvPr>
          <p:cNvSpPr txBox="1"/>
          <p:nvPr/>
        </p:nvSpPr>
        <p:spPr>
          <a:xfrm>
            <a:off x="6095999" y="5413776"/>
            <a:ext cx="5931877" cy="923330"/>
          </a:xfrm>
          <a:prstGeom prst="rect">
            <a:avLst/>
          </a:prstGeom>
          <a:noFill/>
          <a:ln>
            <a:solidFill>
              <a:schemeClr val="accent1"/>
            </a:solidFill>
          </a:ln>
        </p:spPr>
        <p:txBody>
          <a:bodyPr wrap="square" rtlCol="0">
            <a:spAutoFit/>
          </a:bodyPr>
          <a:lstStyle/>
          <a:p>
            <a:pPr marL="285750" indent="-285750">
              <a:buFont typeface="Arial" panose="020B0604020202020204" pitchFamily="34" charset="0"/>
              <a:buChar char="•"/>
            </a:pPr>
            <a:r>
              <a:rPr lang="en-US"/>
              <a:t>Efficiency Operation (manage aset, resources, services, ... )</a:t>
            </a:r>
          </a:p>
          <a:p>
            <a:pPr marL="285750" indent="-285750">
              <a:buFont typeface="Arial" panose="020B0604020202020204" pitchFamily="34" charset="0"/>
              <a:buChar char="•"/>
            </a:pPr>
            <a:r>
              <a:rPr lang="en-US"/>
              <a:t>Competitiveness, improve quality of life, economic, social, environmental, ...</a:t>
            </a:r>
          </a:p>
        </p:txBody>
      </p:sp>
      <p:cxnSp>
        <p:nvCxnSpPr>
          <p:cNvPr id="15" name="Konektor Panah Lurus 14">
            <a:extLst>
              <a:ext uri="{FF2B5EF4-FFF2-40B4-BE49-F238E27FC236}">
                <a16:creationId xmlns:a16="http://schemas.microsoft.com/office/drawing/2014/main" id="{BD14569A-C407-6828-4E26-4CBF16F092F9}"/>
              </a:ext>
            </a:extLst>
          </p:cNvPr>
          <p:cNvCxnSpPr>
            <a:cxnSpLocks/>
            <a:stCxn id="4" idx="3"/>
            <a:endCxn id="12" idx="1"/>
          </p:cNvCxnSpPr>
          <p:nvPr/>
        </p:nvCxnSpPr>
        <p:spPr>
          <a:xfrm>
            <a:off x="5766427" y="5875441"/>
            <a:ext cx="3295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9535166"/>
      </p:ext>
    </p:extLst>
  </p:cSld>
  <p:clrMapOvr>
    <a:masterClrMapping/>
  </p:clrMapOvr>
</p:sld>
</file>

<file path=ppt/theme/theme1.xml><?xml version="1.0" encoding="utf-8"?>
<a:theme xmlns:a="http://schemas.openxmlformats.org/drawingml/2006/main" name="Tem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984</TotalTime>
  <Words>2545</Words>
  <Application>Microsoft Macintosh PowerPoint</Application>
  <PresentationFormat>Layar Lebar</PresentationFormat>
  <Paragraphs>370</Paragraphs>
  <Slides>40</Slides>
  <Notes>5</Notes>
  <HiddenSlides>0</HiddenSlides>
  <MMClips>0</MMClips>
  <ScaleCrop>false</ScaleCrop>
  <HeadingPairs>
    <vt:vector size="6" baseType="variant">
      <vt:variant>
        <vt:lpstr>Font Dipakai</vt:lpstr>
      </vt:variant>
      <vt:variant>
        <vt:i4>6</vt:i4>
      </vt:variant>
      <vt:variant>
        <vt:lpstr>Tema</vt:lpstr>
      </vt:variant>
      <vt:variant>
        <vt:i4>1</vt:i4>
      </vt:variant>
      <vt:variant>
        <vt:lpstr>Judul Slide</vt:lpstr>
      </vt:variant>
      <vt:variant>
        <vt:i4>40</vt:i4>
      </vt:variant>
    </vt:vector>
  </HeadingPairs>
  <TitlesOfParts>
    <vt:vector size="47" baseType="lpstr">
      <vt:lpstr>Arial</vt:lpstr>
      <vt:lpstr>Calibri</vt:lpstr>
      <vt:lpstr>Calibri Light</vt:lpstr>
      <vt:lpstr>FSBrabo</vt:lpstr>
      <vt:lpstr>Source Sans Pro</vt:lpstr>
      <vt:lpstr>var(--Catamaran-Bold)</vt:lpstr>
      <vt:lpstr>Tema Office</vt:lpstr>
      <vt:lpstr>Mencerdaskan  Kota dan Kabupaten</vt:lpstr>
      <vt:lpstr>Agenda day 2</vt:lpstr>
      <vt:lpstr> Endroyono - ITS Smart City &amp; IntelligEnt Center ICT-Robotic Center – STP ITS</vt:lpstr>
      <vt:lpstr>Penyusunan Arsitektur SPBE </vt:lpstr>
      <vt:lpstr>Smart City ?</vt:lpstr>
      <vt:lpstr>SMART CITY ?</vt:lpstr>
      <vt:lpstr>Presentasi PowerPoint</vt:lpstr>
      <vt:lpstr>Society 5.0</vt:lpstr>
      <vt:lpstr>Presentasi PowerPoint</vt:lpstr>
      <vt:lpstr>TIK &amp; SPBE</vt:lpstr>
      <vt:lpstr>Evaluasi SMART-CITY</vt:lpstr>
      <vt:lpstr>Model Smart-city ?</vt:lpstr>
      <vt:lpstr>Integrasi Aplikasi ...... Butuh arsitektur yang kuat</vt:lpstr>
      <vt:lpstr>Arsitektur sebagai ”awal”  Proses bisnis dan tata-kelola </vt:lpstr>
      <vt:lpstr>Arsitektur Transformasi Digital di Smart Economy ?</vt:lpstr>
      <vt:lpstr>Diskusi (1)</vt:lpstr>
      <vt:lpstr>Diskusi (2)</vt:lpstr>
      <vt:lpstr>So .... </vt:lpstr>
      <vt:lpstr>UPAYA PERCEPATAN “SATU DATA Indonesia”</vt:lpstr>
      <vt:lpstr>Internet = technology of the millenium </vt:lpstr>
      <vt:lpstr>DASAR HUKUM</vt:lpstr>
      <vt:lpstr>Memimpin berbasis data?</vt:lpstr>
      <vt:lpstr>Target Sistem Cerdas BerbasiS Data di SPBE Impian semua pimpinan daerah </vt:lpstr>
      <vt:lpstr>Presentasi PowerPoint</vt:lpstr>
      <vt:lpstr>Sistem SATU DATA JAWA TIMUR</vt:lpstr>
      <vt:lpstr>Presentasi PowerPoint</vt:lpstr>
      <vt:lpstr>Dari data agregat ke data tematik dg cross-tabulation  Dari data textual ke kontektual  Dari data mati ke data hidup</vt:lpstr>
      <vt:lpstr>OpenGovt Ecosystem</vt:lpstr>
      <vt:lpstr>Open Government UNTUK Jatim, KOTA/ KAB DAN NEGARA</vt:lpstr>
      <vt:lpstr>Pembangunan dan Transformasi Infrastruktur TIK</vt:lpstr>
      <vt:lpstr>TIK &amp; SPBE</vt:lpstr>
      <vt:lpstr>Permasalahan Umum Pembangunan Infrastruktur TIK [yang gagal]</vt:lpstr>
      <vt:lpstr>Presentasi PowerPoint</vt:lpstr>
      <vt:lpstr>Presentasi PowerPoint</vt:lpstr>
      <vt:lpstr>Presentasi PowerPoint</vt:lpstr>
      <vt:lpstr>Arsitektur Bertingkat Terintegrasi ?</vt:lpstr>
      <vt:lpstr>Pertimbangkan ....</vt:lpstr>
      <vt:lpstr>USECASE DIGITAL DI ERA BARU</vt:lpstr>
      <vt:lpstr>Belajar “common errors”</vt:lpstr>
      <vt:lpstr>TERIMAKASIH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Mencerdaskan  Kota dan Kabupaten</dc:title>
  <dc:creator>Endroyono</dc:creator>
  <cp:lastModifiedBy>Endroyono</cp:lastModifiedBy>
  <cp:revision>37</cp:revision>
  <dcterms:created xsi:type="dcterms:W3CDTF">2023-06-12T07:43:33Z</dcterms:created>
  <dcterms:modified xsi:type="dcterms:W3CDTF">2023-06-13T00:07:53Z</dcterms:modified>
</cp:coreProperties>
</file>