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7" r:id="rId4"/>
    <p:sldMasterId id="2147483719" r:id="rId5"/>
  </p:sldMasterIdLst>
  <p:notesMasterIdLst>
    <p:notesMasterId r:id="rId17"/>
  </p:notesMasterIdLst>
  <p:handoutMasterIdLst>
    <p:handoutMasterId r:id="rId18"/>
  </p:handoutMasterIdLst>
  <p:sldIdLst>
    <p:sldId id="699" r:id="rId6"/>
    <p:sldId id="695" r:id="rId7"/>
    <p:sldId id="701" r:id="rId8"/>
    <p:sldId id="4649" r:id="rId9"/>
    <p:sldId id="2419" r:id="rId10"/>
    <p:sldId id="4646" r:id="rId11"/>
    <p:sldId id="4648" r:id="rId12"/>
    <p:sldId id="915" r:id="rId13"/>
    <p:sldId id="4645" r:id="rId14"/>
    <p:sldId id="4650" r:id="rId15"/>
    <p:sldId id="775" r:id="rId16"/>
  </p:sldIdLst>
  <p:sldSz cx="9144000" cy="5143500" type="screen16x9"/>
  <p:notesSz cx="9283700" cy="6985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880" userDrawn="1">
          <p15:clr>
            <a:srgbClr val="A4A3A4"/>
          </p15:clr>
        </p15:guide>
        <p15:guide id="7" orient="horz" pos="16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BE"/>
    <a:srgbClr val="BFBFBF"/>
    <a:srgbClr val="0063BE"/>
    <a:srgbClr val="404040"/>
    <a:srgbClr val="FFFF00"/>
    <a:srgbClr val="7F7F7F"/>
    <a:srgbClr val="D3B02A"/>
    <a:srgbClr val="3A3B3C"/>
    <a:srgbClr val="FFFFFF"/>
    <a:srgbClr val="B6B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F7AFBB-3D89-4981-B607-332679308102}" v="15" dt="2023-06-13T00:38:30.02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57" autoAdjust="0"/>
  </p:normalViewPr>
  <p:slideViewPr>
    <p:cSldViewPr snapToGrid="0" showGuides="1">
      <p:cViewPr varScale="1">
        <p:scale>
          <a:sx n="103" d="100"/>
          <a:sy n="103" d="100"/>
        </p:scale>
        <p:origin x="164" y="56"/>
      </p:cViewPr>
      <p:guideLst>
        <p:guide pos="2880"/>
        <p:guide orient="horz" pos="1620"/>
      </p:guideLst>
    </p:cSldViewPr>
  </p:slideViewPr>
  <p:outlineViewPr>
    <p:cViewPr>
      <p:scale>
        <a:sx n="33" d="100"/>
        <a:sy n="33" d="100"/>
      </p:scale>
      <p:origin x="0" y="-9648"/>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75" d="100"/>
          <a:sy n="75" d="100"/>
        </p:scale>
        <p:origin x="2718" y="7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67F78C-C4F2-4979-A28F-C0C79C47DB11}" type="doc">
      <dgm:prSet loTypeId="urn:diagrams.loki3.com/VaryingWidthList" loCatId="list" qsTypeId="urn:microsoft.com/office/officeart/2005/8/quickstyle/simple4" qsCatId="simple" csTypeId="urn:microsoft.com/office/officeart/2005/8/colors/colorful1" csCatId="colorful" phldr="1"/>
      <dgm:spPr/>
      <dgm:t>
        <a:bodyPr/>
        <a:lstStyle/>
        <a:p>
          <a:endParaRPr lang="en-US"/>
        </a:p>
      </dgm:t>
    </dgm:pt>
    <dgm:pt modelId="{FD4E9842-EF1A-4F86-99AA-3A01A25EFA47}">
      <dgm:prSet phldrT="[Text]" custT="1"/>
      <dgm:spPr>
        <a:xfrm>
          <a:off x="0" y="0"/>
          <a:ext cx="3352800" cy="1095871"/>
        </a:xfrm>
        <a:prstGeom prst="rect">
          <a:avLst/>
        </a:prstGeom>
        <a:gradFill rotWithShape="0">
          <a:gsLst>
            <a:gs pos="0">
              <a:srgbClr val="D3B02A">
                <a:hueOff val="0"/>
                <a:satOff val="0"/>
                <a:lumOff val="0"/>
                <a:alphaOff val="0"/>
                <a:satMod val="103000"/>
                <a:lumMod val="102000"/>
                <a:tint val="94000"/>
              </a:srgbClr>
            </a:gs>
            <a:gs pos="50000">
              <a:srgbClr val="D3B02A">
                <a:hueOff val="0"/>
                <a:satOff val="0"/>
                <a:lumOff val="0"/>
                <a:alphaOff val="0"/>
                <a:satMod val="110000"/>
                <a:lumMod val="100000"/>
                <a:shade val="100000"/>
              </a:srgbClr>
            </a:gs>
            <a:gs pos="100000">
              <a:srgbClr val="D3B02A">
                <a:hueOff val="0"/>
                <a:satOff val="0"/>
                <a:lumOff val="0"/>
                <a:alphaOff val="0"/>
                <a:lumMod val="99000"/>
                <a:satMod val="120000"/>
                <a:shade val="78000"/>
              </a:srgbClr>
            </a:gs>
          </a:gsLst>
          <a:lin ang="5400000" scaled="0"/>
        </a:gradFill>
        <a:ln>
          <a:noFill/>
        </a:ln>
        <a:effectLst/>
        <a:scene3d>
          <a:camera prst="orthographicFront"/>
          <a:lightRig rig="threePt" dir="t"/>
        </a:scene3d>
        <a:sp3d>
          <a:bevelT/>
        </a:sp3d>
      </dgm:spPr>
      <dgm:t>
        <a:bodyPr/>
        <a:lstStyle/>
        <a:p>
          <a:pPr>
            <a:buNone/>
          </a:pPr>
          <a:r>
            <a:rPr lang="en-US" sz="1400" b="1" dirty="0">
              <a:solidFill>
                <a:schemeClr val="tx1"/>
              </a:solidFill>
              <a:latin typeface="Arial" panose="020B0604020202020204"/>
              <a:ea typeface="+mn-ea"/>
              <a:cs typeface="+mn-cs"/>
            </a:rPr>
            <a:t>Panduit</a:t>
          </a:r>
          <a:br>
            <a:rPr lang="en-US" sz="1400" b="1" dirty="0">
              <a:solidFill>
                <a:schemeClr val="tx1"/>
              </a:solidFill>
              <a:latin typeface="Arial" panose="020B0604020202020204"/>
              <a:ea typeface="+mn-ea"/>
              <a:cs typeface="+mn-cs"/>
            </a:rPr>
          </a:br>
          <a:r>
            <a:rPr lang="en-US" sz="1400" b="1" dirty="0">
              <a:solidFill>
                <a:schemeClr val="tx1"/>
              </a:solidFill>
              <a:latin typeface="Arial" panose="020B0604020202020204"/>
              <a:ea typeface="+mn-ea"/>
              <a:cs typeface="+mn-cs"/>
            </a:rPr>
            <a:t>1 </a:t>
          </a:r>
          <a:r>
            <a:rPr lang="en-US" sz="1400" b="1" dirty="0" err="1">
              <a:solidFill>
                <a:schemeClr val="tx1"/>
              </a:solidFill>
              <a:latin typeface="Arial" panose="020B0604020202020204"/>
              <a:ea typeface="+mn-ea"/>
              <a:cs typeface="+mn-cs"/>
            </a:rPr>
            <a:t>tahun</a:t>
          </a:r>
          <a:r>
            <a:rPr lang="en-US" sz="1400" b="1" dirty="0">
              <a:solidFill>
                <a:schemeClr val="tx1"/>
              </a:solidFill>
              <a:latin typeface="Arial" panose="020B0604020202020204"/>
              <a:ea typeface="+mn-ea"/>
              <a:cs typeface="+mn-cs"/>
            </a:rPr>
            <a:t> </a:t>
          </a:r>
          <a:r>
            <a:rPr lang="en-US" sz="1400" b="1" dirty="0" err="1">
              <a:solidFill>
                <a:schemeClr val="tx1"/>
              </a:solidFill>
              <a:latin typeface="Arial" panose="020B0604020202020204"/>
              <a:ea typeface="+mn-ea"/>
              <a:cs typeface="+mn-cs"/>
            </a:rPr>
            <a:t>garansi</a:t>
          </a:r>
          <a:r>
            <a:rPr lang="en-US" sz="1400" b="1" dirty="0">
              <a:solidFill>
                <a:schemeClr val="tx1"/>
              </a:solidFill>
              <a:latin typeface="Arial" panose="020B0604020202020204"/>
              <a:ea typeface="+mn-ea"/>
              <a:cs typeface="+mn-cs"/>
            </a:rPr>
            <a:t> </a:t>
          </a:r>
          <a:r>
            <a:rPr lang="en-US" sz="1400" b="1" dirty="0" err="1">
              <a:solidFill>
                <a:schemeClr val="tx1"/>
              </a:solidFill>
              <a:latin typeface="Arial" panose="020B0604020202020204"/>
              <a:ea typeface="+mn-ea"/>
              <a:cs typeface="+mn-cs"/>
            </a:rPr>
            <a:t>produk</a:t>
          </a:r>
          <a:endParaRPr lang="en-US" sz="1400" b="1" dirty="0">
            <a:solidFill>
              <a:schemeClr val="tx1"/>
            </a:solidFill>
            <a:latin typeface="Arial" panose="020B0604020202020204"/>
            <a:ea typeface="+mn-ea"/>
            <a:cs typeface="+mn-cs"/>
          </a:endParaRPr>
        </a:p>
      </dgm:t>
    </dgm:pt>
    <dgm:pt modelId="{95177199-2179-4FD4-8EBB-1FE61E75525C}" type="parTrans" cxnId="{6A8936E3-153E-42C2-955A-BD8C37DA7D7D}">
      <dgm:prSet/>
      <dgm:spPr/>
      <dgm:t>
        <a:bodyPr/>
        <a:lstStyle/>
        <a:p>
          <a:endParaRPr lang="en-US" sz="1400">
            <a:solidFill>
              <a:schemeClr val="bg1"/>
            </a:solidFill>
          </a:endParaRPr>
        </a:p>
      </dgm:t>
    </dgm:pt>
    <dgm:pt modelId="{AE508261-89C2-4ECE-83D8-DF7A718176C4}" type="sibTrans" cxnId="{6A8936E3-153E-42C2-955A-BD8C37DA7D7D}">
      <dgm:prSet/>
      <dgm:spPr/>
      <dgm:t>
        <a:bodyPr/>
        <a:lstStyle/>
        <a:p>
          <a:endParaRPr lang="en-US" sz="1400">
            <a:solidFill>
              <a:schemeClr val="bg1"/>
            </a:solidFill>
          </a:endParaRPr>
        </a:p>
      </dgm:t>
    </dgm:pt>
    <dgm:pt modelId="{ACE6CA9E-9740-4D6C-A483-786CCD8B4026}">
      <dgm:prSet phldrT="[Text]" custT="1"/>
      <dgm:spPr>
        <a:xfrm>
          <a:off x="0" y="1150692"/>
          <a:ext cx="3352800" cy="1095871"/>
        </a:xfrm>
        <a:prstGeom prst="rect">
          <a:avLst/>
        </a:prstGeom>
        <a:gradFill rotWithShape="0">
          <a:gsLst>
            <a:gs pos="0">
              <a:srgbClr val="787A7C">
                <a:hueOff val="0"/>
                <a:satOff val="0"/>
                <a:lumOff val="0"/>
                <a:alphaOff val="0"/>
                <a:satMod val="103000"/>
                <a:lumMod val="102000"/>
                <a:tint val="94000"/>
              </a:srgbClr>
            </a:gs>
            <a:gs pos="50000">
              <a:srgbClr val="787A7C">
                <a:hueOff val="0"/>
                <a:satOff val="0"/>
                <a:lumOff val="0"/>
                <a:alphaOff val="0"/>
                <a:satMod val="110000"/>
                <a:lumMod val="100000"/>
                <a:shade val="100000"/>
              </a:srgbClr>
            </a:gs>
            <a:gs pos="100000">
              <a:srgbClr val="787A7C">
                <a:hueOff val="0"/>
                <a:satOff val="0"/>
                <a:lumOff val="0"/>
                <a:alphaOff val="0"/>
                <a:lumMod val="99000"/>
                <a:satMod val="120000"/>
                <a:shade val="78000"/>
              </a:srgbClr>
            </a:gs>
          </a:gsLst>
          <a:lin ang="5400000" scaled="0"/>
        </a:gradFill>
        <a:ln>
          <a:noFill/>
        </a:ln>
        <a:effectLst/>
        <a:scene3d>
          <a:camera prst="orthographicFront"/>
          <a:lightRig rig="threePt" dir="t"/>
        </a:scene3d>
        <a:sp3d>
          <a:bevelT/>
        </a:sp3d>
      </dgm:spPr>
      <dgm:t>
        <a:bodyPr/>
        <a:lstStyle/>
        <a:p>
          <a:pPr>
            <a:buNone/>
          </a:pPr>
          <a:r>
            <a:rPr lang="en-US" sz="1400" b="1" dirty="0">
              <a:solidFill>
                <a:srgbClr val="FFC000"/>
              </a:solidFill>
              <a:latin typeface="Arial" panose="020B0604020202020204"/>
              <a:ea typeface="+mn-ea"/>
              <a:cs typeface="+mn-cs"/>
            </a:rPr>
            <a:t>Panduit</a:t>
          </a:r>
          <a:br>
            <a:rPr lang="en-US" sz="1400" b="1" dirty="0">
              <a:solidFill>
                <a:srgbClr val="FFC000"/>
              </a:solidFill>
              <a:latin typeface="Arial" panose="020B0604020202020204"/>
              <a:ea typeface="+mn-ea"/>
              <a:cs typeface="+mn-cs"/>
            </a:rPr>
          </a:br>
          <a:r>
            <a:rPr lang="en-US" sz="1400" b="1" dirty="0">
              <a:solidFill>
                <a:srgbClr val="FFC000"/>
              </a:solidFill>
              <a:latin typeface="Arial" panose="020B0604020202020204"/>
              <a:ea typeface="+mn-ea"/>
              <a:cs typeface="+mn-cs"/>
            </a:rPr>
            <a:t>15 - 25 </a:t>
          </a:r>
          <a:r>
            <a:rPr lang="en-US" sz="1400" b="1" dirty="0" err="1">
              <a:solidFill>
                <a:srgbClr val="FFC000"/>
              </a:solidFill>
              <a:latin typeface="Arial" panose="020B0604020202020204"/>
              <a:ea typeface="+mn-ea"/>
              <a:cs typeface="+mn-cs"/>
            </a:rPr>
            <a:t>tahun</a:t>
          </a:r>
          <a:r>
            <a:rPr lang="en-US" sz="1400" b="1" dirty="0">
              <a:solidFill>
                <a:srgbClr val="FFC000"/>
              </a:solidFill>
              <a:latin typeface="Arial" panose="020B0604020202020204"/>
              <a:ea typeface="+mn-ea"/>
              <a:cs typeface="+mn-cs"/>
            </a:rPr>
            <a:t> </a:t>
          </a:r>
          <a:r>
            <a:rPr lang="en-US" sz="1400" b="1" dirty="0" err="1">
              <a:solidFill>
                <a:srgbClr val="FFC000"/>
              </a:solidFill>
              <a:latin typeface="Arial" panose="020B0604020202020204"/>
              <a:ea typeface="+mn-ea"/>
              <a:cs typeface="+mn-cs"/>
            </a:rPr>
            <a:t>garansi</a:t>
          </a:r>
          <a:r>
            <a:rPr lang="en-US" sz="1400" b="1" dirty="0">
              <a:solidFill>
                <a:srgbClr val="FFC000"/>
              </a:solidFill>
              <a:latin typeface="Arial" panose="020B0604020202020204"/>
              <a:ea typeface="+mn-ea"/>
              <a:cs typeface="+mn-cs"/>
            </a:rPr>
            <a:t> </a:t>
          </a:r>
          <a:r>
            <a:rPr lang="en-US" sz="1400" b="1" dirty="0" err="1">
              <a:solidFill>
                <a:srgbClr val="FFC000"/>
              </a:solidFill>
              <a:latin typeface="Arial" panose="020B0604020202020204"/>
              <a:ea typeface="+mn-ea"/>
              <a:cs typeface="+mn-cs"/>
            </a:rPr>
            <a:t>menyeluruh</a:t>
          </a:r>
          <a:endParaRPr lang="en-US" sz="1400" b="1" dirty="0">
            <a:solidFill>
              <a:srgbClr val="FFC000"/>
            </a:solidFill>
            <a:latin typeface="Arial" panose="020B0604020202020204"/>
            <a:ea typeface="+mn-ea"/>
            <a:cs typeface="+mn-cs"/>
          </a:endParaRPr>
        </a:p>
      </dgm:t>
    </dgm:pt>
    <dgm:pt modelId="{E3DDD3EA-47F1-4E4B-BF7E-C3B590B98D5D}" type="parTrans" cxnId="{A6DA9563-5697-465F-BC87-ADC23BC36640}">
      <dgm:prSet/>
      <dgm:spPr/>
      <dgm:t>
        <a:bodyPr/>
        <a:lstStyle/>
        <a:p>
          <a:endParaRPr lang="en-US" sz="1400">
            <a:solidFill>
              <a:schemeClr val="bg1"/>
            </a:solidFill>
          </a:endParaRPr>
        </a:p>
      </dgm:t>
    </dgm:pt>
    <dgm:pt modelId="{1444C499-5DF7-4155-B38C-1621C8DF4567}" type="sibTrans" cxnId="{A6DA9563-5697-465F-BC87-ADC23BC36640}">
      <dgm:prSet/>
      <dgm:spPr/>
      <dgm:t>
        <a:bodyPr/>
        <a:lstStyle/>
        <a:p>
          <a:endParaRPr lang="en-US" sz="1400">
            <a:solidFill>
              <a:schemeClr val="bg1"/>
            </a:solidFill>
          </a:endParaRPr>
        </a:p>
      </dgm:t>
    </dgm:pt>
    <dgm:pt modelId="{418A9F08-C2D0-4D65-801B-12518A9033A0}" type="pres">
      <dgm:prSet presAssocID="{0D67F78C-C4F2-4979-A28F-C0C79C47DB11}" presName="Name0" presStyleCnt="0">
        <dgm:presLayoutVars>
          <dgm:resizeHandles/>
        </dgm:presLayoutVars>
      </dgm:prSet>
      <dgm:spPr/>
    </dgm:pt>
    <dgm:pt modelId="{9CD8A721-D6D0-4894-8FFB-1D3BB12A1AB3}" type="pres">
      <dgm:prSet presAssocID="{FD4E9842-EF1A-4F86-99AA-3A01A25EFA47}" presName="text" presStyleLbl="node1" presStyleIdx="0" presStyleCnt="2" custScaleX="513225" custLinFactNeighborY="-25845">
        <dgm:presLayoutVars>
          <dgm:bulletEnabled val="1"/>
        </dgm:presLayoutVars>
      </dgm:prSet>
      <dgm:spPr/>
    </dgm:pt>
    <dgm:pt modelId="{820A7521-7D4A-4082-A244-2B0E52DF3445}" type="pres">
      <dgm:prSet presAssocID="{AE508261-89C2-4ECE-83D8-DF7A718176C4}" presName="space" presStyleCnt="0"/>
      <dgm:spPr>
        <a:scene3d>
          <a:camera prst="orthographicFront"/>
          <a:lightRig rig="threePt" dir="t"/>
        </a:scene3d>
        <a:sp3d>
          <a:bevelT/>
        </a:sp3d>
      </dgm:spPr>
    </dgm:pt>
    <dgm:pt modelId="{5EE5FAB0-7849-471F-A2BB-1E980BA48572}" type="pres">
      <dgm:prSet presAssocID="{ACE6CA9E-9740-4D6C-A483-786CCD8B4026}" presName="text" presStyleLbl="node1" presStyleIdx="1" presStyleCnt="2" custScaleX="485117" custLinFactNeighborX="1378">
        <dgm:presLayoutVars>
          <dgm:bulletEnabled val="1"/>
        </dgm:presLayoutVars>
      </dgm:prSet>
      <dgm:spPr/>
    </dgm:pt>
  </dgm:ptLst>
  <dgm:cxnLst>
    <dgm:cxn modelId="{A6DA9563-5697-465F-BC87-ADC23BC36640}" srcId="{0D67F78C-C4F2-4979-A28F-C0C79C47DB11}" destId="{ACE6CA9E-9740-4D6C-A483-786CCD8B4026}" srcOrd="1" destOrd="0" parTransId="{E3DDD3EA-47F1-4E4B-BF7E-C3B590B98D5D}" sibTransId="{1444C499-5DF7-4155-B38C-1621C8DF4567}"/>
    <dgm:cxn modelId="{49450C44-5CE8-4EB3-BF94-5212AB6E54D8}" type="presOf" srcId="{FD4E9842-EF1A-4F86-99AA-3A01A25EFA47}" destId="{9CD8A721-D6D0-4894-8FFB-1D3BB12A1AB3}" srcOrd="0" destOrd="0" presId="urn:diagrams.loki3.com/VaryingWidthList"/>
    <dgm:cxn modelId="{F010C2A0-E841-4734-8AF4-31D75E2574A3}" type="presOf" srcId="{0D67F78C-C4F2-4979-A28F-C0C79C47DB11}" destId="{418A9F08-C2D0-4D65-801B-12518A9033A0}" srcOrd="0" destOrd="0" presId="urn:diagrams.loki3.com/VaryingWidthList"/>
    <dgm:cxn modelId="{6A8936E3-153E-42C2-955A-BD8C37DA7D7D}" srcId="{0D67F78C-C4F2-4979-A28F-C0C79C47DB11}" destId="{FD4E9842-EF1A-4F86-99AA-3A01A25EFA47}" srcOrd="0" destOrd="0" parTransId="{95177199-2179-4FD4-8EBB-1FE61E75525C}" sibTransId="{AE508261-89C2-4ECE-83D8-DF7A718176C4}"/>
    <dgm:cxn modelId="{501251E9-2451-46CA-97BD-17F206FDFB4F}" type="presOf" srcId="{ACE6CA9E-9740-4D6C-A483-786CCD8B4026}" destId="{5EE5FAB0-7849-471F-A2BB-1E980BA48572}" srcOrd="0" destOrd="0" presId="urn:diagrams.loki3.com/VaryingWidthList"/>
    <dgm:cxn modelId="{CCC3AAEE-0DA5-435D-94D9-A2FEC3E29602}" type="presParOf" srcId="{418A9F08-C2D0-4D65-801B-12518A9033A0}" destId="{9CD8A721-D6D0-4894-8FFB-1D3BB12A1AB3}" srcOrd="0" destOrd="0" presId="urn:diagrams.loki3.com/VaryingWidthList"/>
    <dgm:cxn modelId="{500F732C-AE12-4DCB-BB74-C02571D7E8F1}" type="presParOf" srcId="{418A9F08-C2D0-4D65-801B-12518A9033A0}" destId="{820A7521-7D4A-4082-A244-2B0E52DF3445}" srcOrd="1" destOrd="0" presId="urn:diagrams.loki3.com/VaryingWidthList"/>
    <dgm:cxn modelId="{C6BB7ABE-00B0-4D45-AC87-48C6B9D1F1E8}" type="presParOf" srcId="{418A9F08-C2D0-4D65-801B-12518A9033A0}" destId="{5EE5FAB0-7849-471F-A2BB-1E980BA48572}" srcOrd="2"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8A721-D6D0-4894-8FFB-1D3BB12A1AB3}">
      <dsp:nvSpPr>
        <dsp:cNvPr id="0" name=""/>
        <dsp:cNvSpPr/>
      </dsp:nvSpPr>
      <dsp:spPr>
        <a:xfrm>
          <a:off x="0" y="0"/>
          <a:ext cx="3352800" cy="1095871"/>
        </a:xfrm>
        <a:prstGeom prst="rect">
          <a:avLst/>
        </a:prstGeom>
        <a:gradFill rotWithShape="0">
          <a:gsLst>
            <a:gs pos="0">
              <a:srgbClr val="D3B02A">
                <a:hueOff val="0"/>
                <a:satOff val="0"/>
                <a:lumOff val="0"/>
                <a:alphaOff val="0"/>
                <a:satMod val="103000"/>
                <a:lumMod val="102000"/>
                <a:tint val="94000"/>
              </a:srgbClr>
            </a:gs>
            <a:gs pos="50000">
              <a:srgbClr val="D3B02A">
                <a:hueOff val="0"/>
                <a:satOff val="0"/>
                <a:lumOff val="0"/>
                <a:alphaOff val="0"/>
                <a:satMod val="110000"/>
                <a:lumMod val="100000"/>
                <a:shade val="100000"/>
              </a:srgbClr>
            </a:gs>
            <a:gs pos="100000">
              <a:srgbClr val="D3B02A">
                <a:hueOff val="0"/>
                <a:satOff val="0"/>
                <a:lumOff val="0"/>
                <a:alphaOff val="0"/>
                <a:lumMod val="99000"/>
                <a:satMod val="120000"/>
                <a:shade val="78000"/>
              </a:srgbClr>
            </a:gs>
          </a:gsLst>
          <a:lin ang="5400000" scaled="0"/>
        </a:gradFill>
        <a:ln>
          <a:noFill/>
        </a:ln>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a:ea typeface="+mn-ea"/>
              <a:cs typeface="+mn-cs"/>
            </a:rPr>
            <a:t>Panduit</a:t>
          </a:r>
          <a:br>
            <a:rPr lang="en-US" sz="1400" b="1" kern="1200" dirty="0">
              <a:solidFill>
                <a:schemeClr val="tx1"/>
              </a:solidFill>
              <a:latin typeface="Arial" panose="020B0604020202020204"/>
              <a:ea typeface="+mn-ea"/>
              <a:cs typeface="+mn-cs"/>
            </a:rPr>
          </a:br>
          <a:r>
            <a:rPr lang="en-US" sz="1400" b="1" kern="1200" dirty="0">
              <a:solidFill>
                <a:schemeClr val="tx1"/>
              </a:solidFill>
              <a:latin typeface="Arial" panose="020B0604020202020204"/>
              <a:ea typeface="+mn-ea"/>
              <a:cs typeface="+mn-cs"/>
            </a:rPr>
            <a:t>1 </a:t>
          </a:r>
          <a:r>
            <a:rPr lang="en-US" sz="1400" b="1" kern="1200" dirty="0" err="1">
              <a:solidFill>
                <a:schemeClr val="tx1"/>
              </a:solidFill>
              <a:latin typeface="Arial" panose="020B0604020202020204"/>
              <a:ea typeface="+mn-ea"/>
              <a:cs typeface="+mn-cs"/>
            </a:rPr>
            <a:t>tahun</a:t>
          </a:r>
          <a:r>
            <a:rPr lang="en-US" sz="1400" b="1" kern="1200" dirty="0">
              <a:solidFill>
                <a:schemeClr val="tx1"/>
              </a:solidFill>
              <a:latin typeface="Arial" panose="020B0604020202020204"/>
              <a:ea typeface="+mn-ea"/>
              <a:cs typeface="+mn-cs"/>
            </a:rPr>
            <a:t> </a:t>
          </a:r>
          <a:r>
            <a:rPr lang="en-US" sz="1400" b="1" kern="1200" dirty="0" err="1">
              <a:solidFill>
                <a:schemeClr val="tx1"/>
              </a:solidFill>
              <a:latin typeface="Arial" panose="020B0604020202020204"/>
              <a:ea typeface="+mn-ea"/>
              <a:cs typeface="+mn-cs"/>
            </a:rPr>
            <a:t>garansi</a:t>
          </a:r>
          <a:r>
            <a:rPr lang="en-US" sz="1400" b="1" kern="1200" dirty="0">
              <a:solidFill>
                <a:schemeClr val="tx1"/>
              </a:solidFill>
              <a:latin typeface="Arial" panose="020B0604020202020204"/>
              <a:ea typeface="+mn-ea"/>
              <a:cs typeface="+mn-cs"/>
            </a:rPr>
            <a:t> </a:t>
          </a:r>
          <a:r>
            <a:rPr lang="en-US" sz="1400" b="1" kern="1200" dirty="0" err="1">
              <a:solidFill>
                <a:schemeClr val="tx1"/>
              </a:solidFill>
              <a:latin typeface="Arial" panose="020B0604020202020204"/>
              <a:ea typeface="+mn-ea"/>
              <a:cs typeface="+mn-cs"/>
            </a:rPr>
            <a:t>produk</a:t>
          </a:r>
          <a:endParaRPr lang="en-US" sz="1400" b="1" kern="1200" dirty="0">
            <a:solidFill>
              <a:schemeClr val="tx1"/>
            </a:solidFill>
            <a:latin typeface="Arial" panose="020B0604020202020204"/>
            <a:ea typeface="+mn-ea"/>
            <a:cs typeface="+mn-cs"/>
          </a:endParaRPr>
        </a:p>
      </dsp:txBody>
      <dsp:txXfrm>
        <a:off x="0" y="0"/>
        <a:ext cx="3352800" cy="1095871"/>
      </dsp:txXfrm>
    </dsp:sp>
    <dsp:sp modelId="{5EE5FAB0-7849-471F-A2BB-1E980BA48572}">
      <dsp:nvSpPr>
        <dsp:cNvPr id="0" name=""/>
        <dsp:cNvSpPr/>
      </dsp:nvSpPr>
      <dsp:spPr>
        <a:xfrm>
          <a:off x="0" y="1150692"/>
          <a:ext cx="3352800" cy="1095871"/>
        </a:xfrm>
        <a:prstGeom prst="rect">
          <a:avLst/>
        </a:prstGeom>
        <a:gradFill rotWithShape="0">
          <a:gsLst>
            <a:gs pos="0">
              <a:srgbClr val="787A7C">
                <a:hueOff val="0"/>
                <a:satOff val="0"/>
                <a:lumOff val="0"/>
                <a:alphaOff val="0"/>
                <a:satMod val="103000"/>
                <a:lumMod val="102000"/>
                <a:tint val="94000"/>
              </a:srgbClr>
            </a:gs>
            <a:gs pos="50000">
              <a:srgbClr val="787A7C">
                <a:hueOff val="0"/>
                <a:satOff val="0"/>
                <a:lumOff val="0"/>
                <a:alphaOff val="0"/>
                <a:satMod val="110000"/>
                <a:lumMod val="100000"/>
                <a:shade val="100000"/>
              </a:srgbClr>
            </a:gs>
            <a:gs pos="100000">
              <a:srgbClr val="787A7C">
                <a:hueOff val="0"/>
                <a:satOff val="0"/>
                <a:lumOff val="0"/>
                <a:alphaOff val="0"/>
                <a:lumMod val="99000"/>
                <a:satMod val="120000"/>
                <a:shade val="78000"/>
              </a:srgbClr>
            </a:gs>
          </a:gsLst>
          <a:lin ang="5400000" scaled="0"/>
        </a:gradFill>
        <a:ln>
          <a:noFill/>
        </a:ln>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C000"/>
              </a:solidFill>
              <a:latin typeface="Arial" panose="020B0604020202020204"/>
              <a:ea typeface="+mn-ea"/>
              <a:cs typeface="+mn-cs"/>
            </a:rPr>
            <a:t>Panduit</a:t>
          </a:r>
          <a:br>
            <a:rPr lang="en-US" sz="1400" b="1" kern="1200" dirty="0">
              <a:solidFill>
                <a:srgbClr val="FFC000"/>
              </a:solidFill>
              <a:latin typeface="Arial" panose="020B0604020202020204"/>
              <a:ea typeface="+mn-ea"/>
              <a:cs typeface="+mn-cs"/>
            </a:rPr>
          </a:br>
          <a:r>
            <a:rPr lang="en-US" sz="1400" b="1" kern="1200" dirty="0">
              <a:solidFill>
                <a:srgbClr val="FFC000"/>
              </a:solidFill>
              <a:latin typeface="Arial" panose="020B0604020202020204"/>
              <a:ea typeface="+mn-ea"/>
              <a:cs typeface="+mn-cs"/>
            </a:rPr>
            <a:t>15 - 25 </a:t>
          </a:r>
          <a:r>
            <a:rPr lang="en-US" sz="1400" b="1" kern="1200" dirty="0" err="1">
              <a:solidFill>
                <a:srgbClr val="FFC000"/>
              </a:solidFill>
              <a:latin typeface="Arial" panose="020B0604020202020204"/>
              <a:ea typeface="+mn-ea"/>
              <a:cs typeface="+mn-cs"/>
            </a:rPr>
            <a:t>tahun</a:t>
          </a:r>
          <a:r>
            <a:rPr lang="en-US" sz="1400" b="1" kern="1200" dirty="0">
              <a:solidFill>
                <a:srgbClr val="FFC000"/>
              </a:solidFill>
              <a:latin typeface="Arial" panose="020B0604020202020204"/>
              <a:ea typeface="+mn-ea"/>
              <a:cs typeface="+mn-cs"/>
            </a:rPr>
            <a:t> </a:t>
          </a:r>
          <a:r>
            <a:rPr lang="en-US" sz="1400" b="1" kern="1200" dirty="0" err="1">
              <a:solidFill>
                <a:srgbClr val="FFC000"/>
              </a:solidFill>
              <a:latin typeface="Arial" panose="020B0604020202020204"/>
              <a:ea typeface="+mn-ea"/>
              <a:cs typeface="+mn-cs"/>
            </a:rPr>
            <a:t>garansi</a:t>
          </a:r>
          <a:r>
            <a:rPr lang="en-US" sz="1400" b="1" kern="1200" dirty="0">
              <a:solidFill>
                <a:srgbClr val="FFC000"/>
              </a:solidFill>
              <a:latin typeface="Arial" panose="020B0604020202020204"/>
              <a:ea typeface="+mn-ea"/>
              <a:cs typeface="+mn-cs"/>
            </a:rPr>
            <a:t> </a:t>
          </a:r>
          <a:r>
            <a:rPr lang="en-US" sz="1400" b="1" kern="1200" dirty="0" err="1">
              <a:solidFill>
                <a:srgbClr val="FFC000"/>
              </a:solidFill>
              <a:latin typeface="Arial" panose="020B0604020202020204"/>
              <a:ea typeface="+mn-ea"/>
              <a:cs typeface="+mn-cs"/>
            </a:rPr>
            <a:t>menyeluruh</a:t>
          </a:r>
          <a:endParaRPr lang="en-US" sz="1400" b="1" kern="1200" dirty="0">
            <a:solidFill>
              <a:srgbClr val="FFC000"/>
            </a:solidFill>
            <a:latin typeface="Arial" panose="020B0604020202020204"/>
            <a:ea typeface="+mn-ea"/>
            <a:cs typeface="+mn-cs"/>
          </a:endParaRPr>
        </a:p>
      </dsp:txBody>
      <dsp:txXfrm>
        <a:off x="0" y="1150692"/>
        <a:ext cx="3352800" cy="1095871"/>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4022935" cy="349250"/>
          </a:xfrm>
          <a:prstGeom prst="rect">
            <a:avLst/>
          </a:prstGeom>
        </p:spPr>
        <p:txBody>
          <a:bodyPr vert="horz" lIns="92959" tIns="46480" rIns="92959" bIns="46480" rtlCol="0"/>
          <a:lstStyle>
            <a:lvl1pPr algn="l">
              <a:defRPr sz="1300"/>
            </a:lvl1pPr>
          </a:lstStyle>
          <a:p>
            <a:endParaRPr lang="en-US" dirty="0">
              <a:latin typeface="Arial"/>
            </a:endParaRPr>
          </a:p>
        </p:txBody>
      </p:sp>
      <p:sp>
        <p:nvSpPr>
          <p:cNvPr id="3" name="Date Placeholder 2"/>
          <p:cNvSpPr>
            <a:spLocks noGrp="1"/>
          </p:cNvSpPr>
          <p:nvPr>
            <p:ph type="dt" sz="quarter" idx="1"/>
          </p:nvPr>
        </p:nvSpPr>
        <p:spPr>
          <a:xfrm>
            <a:off x="5258618" y="1"/>
            <a:ext cx="4022935" cy="349250"/>
          </a:xfrm>
          <a:prstGeom prst="rect">
            <a:avLst/>
          </a:prstGeom>
        </p:spPr>
        <p:txBody>
          <a:bodyPr vert="horz" lIns="92959" tIns="46480" rIns="92959" bIns="46480" rtlCol="0"/>
          <a:lstStyle>
            <a:lvl1pPr algn="r">
              <a:defRPr sz="1300"/>
            </a:lvl1pPr>
          </a:lstStyle>
          <a:p>
            <a:fld id="{159BD24C-EACC-D847-B243-30EDF49B5366}" type="datetime1">
              <a:rPr lang="en-US" smtClean="0">
                <a:latin typeface="Arial"/>
              </a:rPr>
              <a:t>6/13/2023</a:t>
            </a:fld>
            <a:endParaRPr lang="en-US" dirty="0">
              <a:latin typeface="Arial"/>
            </a:endParaRPr>
          </a:p>
        </p:txBody>
      </p:sp>
      <p:sp>
        <p:nvSpPr>
          <p:cNvPr id="4" name="Footer Placeholder 3"/>
          <p:cNvSpPr>
            <a:spLocks noGrp="1"/>
          </p:cNvSpPr>
          <p:nvPr>
            <p:ph type="ftr" sz="quarter" idx="2"/>
          </p:nvPr>
        </p:nvSpPr>
        <p:spPr>
          <a:xfrm>
            <a:off x="4" y="6634538"/>
            <a:ext cx="4022935" cy="349250"/>
          </a:xfrm>
          <a:prstGeom prst="rect">
            <a:avLst/>
          </a:prstGeom>
        </p:spPr>
        <p:txBody>
          <a:bodyPr vert="horz" lIns="92959" tIns="46480" rIns="92959" bIns="46480" rtlCol="0" anchor="b"/>
          <a:lstStyle>
            <a:lvl1pPr algn="l">
              <a:defRPr sz="1300"/>
            </a:lvl1pPr>
          </a:lstStyle>
          <a:p>
            <a:endParaRPr lang="en-US" dirty="0">
              <a:latin typeface="Arial"/>
            </a:endParaRPr>
          </a:p>
        </p:txBody>
      </p:sp>
      <p:sp>
        <p:nvSpPr>
          <p:cNvPr id="5" name="Slide Number Placeholder 4"/>
          <p:cNvSpPr>
            <a:spLocks noGrp="1"/>
          </p:cNvSpPr>
          <p:nvPr>
            <p:ph type="sldNum" sz="quarter" idx="3"/>
          </p:nvPr>
        </p:nvSpPr>
        <p:spPr>
          <a:xfrm>
            <a:off x="5258618" y="6634538"/>
            <a:ext cx="4022935" cy="349250"/>
          </a:xfrm>
          <a:prstGeom prst="rect">
            <a:avLst/>
          </a:prstGeom>
        </p:spPr>
        <p:txBody>
          <a:bodyPr vert="horz" lIns="92959" tIns="46480" rIns="92959" bIns="46480" rtlCol="0" anchor="b"/>
          <a:lstStyle>
            <a:lvl1pPr algn="r">
              <a:defRPr sz="1300"/>
            </a:lvl1pPr>
          </a:lstStyle>
          <a:p>
            <a:fld id="{3C5476D0-E840-EA4F-BF35-593FA224354B}"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811677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5"/>
            <a:ext cx="4022935" cy="491697"/>
          </a:xfrm>
          <a:prstGeom prst="rect">
            <a:avLst/>
          </a:prstGeom>
        </p:spPr>
        <p:txBody>
          <a:bodyPr vert="horz" lIns="92959" tIns="46480" rIns="92959" bIns="46480" rtlCol="0"/>
          <a:lstStyle>
            <a:lvl1pPr algn="l">
              <a:defRPr sz="1300">
                <a:latin typeface="Arial"/>
              </a:defRPr>
            </a:lvl1pPr>
          </a:lstStyle>
          <a:p>
            <a:r>
              <a:rPr lang="en-US" dirty="0">
                <a:solidFill>
                  <a:prstClr val="black"/>
                </a:solidFill>
              </a:rPr>
              <a:t>Panduit Corp. ~  2016 revision</a:t>
            </a:r>
          </a:p>
          <a:p>
            <a:r>
              <a:rPr lang="en-US" dirty="0">
                <a:solidFill>
                  <a:prstClr val="black"/>
                </a:solidFill>
              </a:rPr>
              <a:t>Core Competency Presentation</a:t>
            </a:r>
          </a:p>
          <a:p>
            <a:endParaRPr lang="en-US" dirty="0"/>
          </a:p>
        </p:txBody>
      </p:sp>
      <p:sp>
        <p:nvSpPr>
          <p:cNvPr id="3" name="Date Placeholder 2"/>
          <p:cNvSpPr>
            <a:spLocks noGrp="1"/>
          </p:cNvSpPr>
          <p:nvPr>
            <p:ph type="dt" idx="1"/>
          </p:nvPr>
        </p:nvSpPr>
        <p:spPr>
          <a:xfrm>
            <a:off x="5258618" y="1"/>
            <a:ext cx="4022935" cy="349250"/>
          </a:xfrm>
          <a:prstGeom prst="rect">
            <a:avLst/>
          </a:prstGeom>
        </p:spPr>
        <p:txBody>
          <a:bodyPr vert="horz" lIns="92959" tIns="46480" rIns="92959" bIns="46480" rtlCol="0"/>
          <a:lstStyle>
            <a:lvl1pPr algn="r">
              <a:defRPr sz="1300">
                <a:latin typeface="Arial"/>
              </a:defRPr>
            </a:lvl1pPr>
          </a:lstStyle>
          <a:p>
            <a:fld id="{560A29CD-FA43-164C-A091-8F34852BBA19}" type="datetime1">
              <a:rPr lang="en-US" smtClean="0"/>
              <a:pPr/>
              <a:t>6/13/2023</a:t>
            </a:fld>
            <a:endParaRPr lang="en-US" dirty="0"/>
          </a:p>
        </p:txBody>
      </p:sp>
      <p:sp>
        <p:nvSpPr>
          <p:cNvPr id="4" name="Slide Image Placeholder 3"/>
          <p:cNvSpPr>
            <a:spLocks noGrp="1" noRot="1" noChangeAspect="1"/>
          </p:cNvSpPr>
          <p:nvPr>
            <p:ph type="sldImg" idx="2"/>
          </p:nvPr>
        </p:nvSpPr>
        <p:spPr>
          <a:xfrm>
            <a:off x="2314575" y="4763"/>
            <a:ext cx="4654550" cy="2619375"/>
          </a:xfrm>
          <a:prstGeom prst="rect">
            <a:avLst/>
          </a:prstGeom>
          <a:noFill/>
          <a:ln w="12700">
            <a:solidFill>
              <a:prstClr val="black"/>
            </a:solidFill>
          </a:ln>
        </p:spPr>
        <p:txBody>
          <a:bodyPr vert="horz" lIns="92959" tIns="46480" rIns="92959" bIns="46480" rtlCol="0" anchor="ctr"/>
          <a:lstStyle/>
          <a:p>
            <a:endParaRPr lang="en-US" dirty="0"/>
          </a:p>
        </p:txBody>
      </p:sp>
      <p:sp>
        <p:nvSpPr>
          <p:cNvPr id="5" name="Notes Placeholder 4"/>
          <p:cNvSpPr>
            <a:spLocks noGrp="1"/>
          </p:cNvSpPr>
          <p:nvPr>
            <p:ph type="body" sz="quarter" idx="3"/>
          </p:nvPr>
        </p:nvSpPr>
        <p:spPr>
          <a:xfrm>
            <a:off x="-1" y="2675418"/>
            <a:ext cx="9283700" cy="3948042"/>
          </a:xfrm>
          <a:prstGeom prst="rect">
            <a:avLst/>
          </a:prstGeom>
        </p:spPr>
        <p:txBody>
          <a:bodyPr vert="horz" lIns="92959" tIns="46480" rIns="92959" bIns="46480" rtlCol="0"/>
          <a:lstStyle/>
          <a:p>
            <a:pPr lvl="0"/>
            <a:r>
              <a:rPr lang="en-US" dirty="0"/>
              <a:t>Click to edit Master text styles</a:t>
            </a:r>
          </a:p>
          <a:p>
            <a:pPr lvl="1"/>
            <a:r>
              <a:rPr lang="en-US" dirty="0"/>
              <a:t>Second level</a:t>
            </a:r>
          </a:p>
          <a:p>
            <a:pPr lvl="2"/>
            <a:r>
              <a:rPr lang="en-US" dirty="0"/>
              <a:t>Third level</a:t>
            </a:r>
          </a:p>
        </p:txBody>
      </p:sp>
      <p:sp>
        <p:nvSpPr>
          <p:cNvPr id="6" name="Footer Placeholder 5"/>
          <p:cNvSpPr>
            <a:spLocks noGrp="1"/>
          </p:cNvSpPr>
          <p:nvPr>
            <p:ph type="ftr" sz="quarter" idx="4"/>
          </p:nvPr>
        </p:nvSpPr>
        <p:spPr>
          <a:xfrm>
            <a:off x="4" y="6634538"/>
            <a:ext cx="4022935" cy="349250"/>
          </a:xfrm>
          <a:prstGeom prst="rect">
            <a:avLst/>
          </a:prstGeom>
        </p:spPr>
        <p:txBody>
          <a:bodyPr vert="horz" lIns="92959" tIns="46480" rIns="92959" bIns="46480" rtlCol="0" anchor="b"/>
          <a:lstStyle>
            <a:lvl1pPr algn="l">
              <a:defRPr sz="1300">
                <a:latin typeface="Arial"/>
              </a:defRPr>
            </a:lvl1pPr>
          </a:lstStyle>
          <a:p>
            <a:endParaRPr lang="en-US" dirty="0"/>
          </a:p>
        </p:txBody>
      </p:sp>
      <p:sp>
        <p:nvSpPr>
          <p:cNvPr id="7" name="Slide Number Placeholder 6"/>
          <p:cNvSpPr>
            <a:spLocks noGrp="1"/>
          </p:cNvSpPr>
          <p:nvPr>
            <p:ph type="sldNum" sz="quarter" idx="5"/>
          </p:nvPr>
        </p:nvSpPr>
        <p:spPr>
          <a:xfrm>
            <a:off x="5258618" y="6634538"/>
            <a:ext cx="4022935" cy="349250"/>
          </a:xfrm>
          <a:prstGeom prst="rect">
            <a:avLst/>
          </a:prstGeom>
        </p:spPr>
        <p:txBody>
          <a:bodyPr vert="horz" lIns="92959" tIns="46480" rIns="92959" bIns="46480" rtlCol="0" anchor="b"/>
          <a:lstStyle>
            <a:lvl1pPr algn="r">
              <a:defRPr sz="1300">
                <a:latin typeface="Arial"/>
              </a:defRPr>
            </a:lvl1pPr>
          </a:lstStyle>
          <a:p>
            <a:fld id="{0F1BA9F6-63FA-6041-A6B0-E0C2842B2737}" type="slidenum">
              <a:rPr lang="en-US" smtClean="0"/>
              <a:pPr/>
              <a:t>‹#›</a:t>
            </a:fld>
            <a:endParaRPr lang="en-US" dirty="0"/>
          </a:p>
        </p:txBody>
      </p:sp>
    </p:spTree>
    <p:extLst>
      <p:ext uri="{BB962C8B-B14F-4D97-AF65-F5344CB8AC3E}">
        <p14:creationId xmlns:p14="http://schemas.microsoft.com/office/powerpoint/2010/main" val="26639146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1" kern="1200">
        <a:solidFill>
          <a:schemeClr val="tx1"/>
        </a:solidFill>
        <a:latin typeface="Arial"/>
        <a:ea typeface="+mn-ea"/>
        <a:cs typeface="+mn-cs"/>
      </a:defRPr>
    </a:lvl1pPr>
    <a:lvl2pPr marL="231775" indent="-231775" algn="l" defTabSz="457200" rtl="0" eaLnBrk="1" latinLnBrk="0" hangingPunct="1">
      <a:buFont typeface="Arial" panose="020B0604020202020204" pitchFamily="34" charset="0"/>
      <a:buChar char="•"/>
      <a:defRPr sz="1200" kern="1200">
        <a:solidFill>
          <a:schemeClr val="tx1"/>
        </a:solidFill>
        <a:latin typeface="Arial"/>
        <a:ea typeface="+mn-ea"/>
        <a:cs typeface="+mn-cs"/>
      </a:defRPr>
    </a:lvl2pPr>
    <a:lvl3pPr marL="465138" indent="-230188" algn="l" defTabSz="457200" rtl="0" eaLnBrk="1" latinLnBrk="0" hangingPunct="1">
      <a:buFont typeface="Arial" panose="020B0604020202020204" pitchFamily="34" charset="0"/>
      <a:buChar char="‒"/>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BA9F6-63FA-6041-A6B0-E0C2842B2737}"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5713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have all heard about the Internet of Things (IoT) but we may not always think about how big of an influence it has on the business network.  According to Gartner, globally, in 2017 there were 8.4 Billion IoT devices.  This number will continue to grow and by 2020, it is expected that 20.4 billion devices will be connected.   </a:t>
            </a:r>
          </a:p>
          <a:p>
            <a:endParaRPr lang="en-US" b="0" dirty="0"/>
          </a:p>
          <a:p>
            <a:r>
              <a:rPr lang="en-US" b="0" dirty="0"/>
              <a:t>A subset of all devices are the IoT devices used in a business building.  Sometime, this will be called the Building Internet of Things or </a:t>
            </a:r>
            <a:r>
              <a:rPr lang="en-US" b="0" dirty="0" err="1"/>
              <a:t>BIoT</a:t>
            </a:r>
            <a:r>
              <a:rPr lang="en-US" b="0" dirty="0"/>
              <a:t>.  We are considering all the devices that will be connected to the network and will include, </a:t>
            </a:r>
            <a:r>
              <a:rPr lang="en-US" b="0" dirty="0" err="1"/>
              <a:t>PoE</a:t>
            </a:r>
            <a:r>
              <a:rPr lang="en-US" b="0" dirty="0"/>
              <a:t> LED lighting, building systems such as HVAC, video cameras, key pads, sensors and more.  </a:t>
            </a:r>
          </a:p>
          <a:p>
            <a:endParaRPr lang="en-US" b="0" dirty="0"/>
          </a:p>
          <a:p>
            <a:r>
              <a:rPr lang="en-US" b="0" dirty="0"/>
              <a:t>Gartner estimates there were 1.5 billion business devices in 2017 and expects 4.38 billion by 2020.  All of these devices are connected to a network.  It is important that the structured cabling products that supports the network is of the highest quality.  </a:t>
            </a:r>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Worldwide Gartner numbers</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BA9F6-63FA-6041-A6B0-E0C2842B2737}"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943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BUSINESS DRIVERS</a:t>
            </a:r>
          </a:p>
          <a:p>
            <a:endParaRPr lang="en-US" b="1" dirty="0"/>
          </a:p>
          <a:p>
            <a:r>
              <a:rPr lang="en-US" b="0" dirty="0"/>
              <a:t>In addition to looking at the JLL rule of Thumb, we are seeing the trends of a changing workplace and the workforce.  As we have shown, Millennials are the largest growing segment of the workforce and companies are moving to the cities where the younger workforce reside.  To be competitive, companies must fight for the best talent.</a:t>
            </a:r>
          </a:p>
          <a:p>
            <a:endParaRPr lang="en-US" sz="1200" b="0" i="0" u="none" strike="noStrike" kern="1200" baseline="0" dirty="0">
              <a:solidFill>
                <a:schemeClr val="tx1"/>
              </a:solidFill>
              <a:latin typeface="Arial"/>
              <a:ea typeface="+mn-ea"/>
              <a:cs typeface="+mn-cs"/>
            </a:endParaRPr>
          </a:p>
          <a:p>
            <a:r>
              <a:rPr lang="en-US" b="1" dirty="0"/>
              <a:t>Improve employee Productivity</a:t>
            </a:r>
          </a:p>
          <a:p>
            <a:r>
              <a:rPr lang="en-US" b="0" dirty="0"/>
              <a:t>A business is only as good as its people. Making your people more productive, benefits your business. Providing a compelling work environment, that can adapt to the individual or be personalized by the individual will improve overall productivity.  Employees want to have the ability to adjust lighting, temperature, to meet their personal needs…from their cell phone.</a:t>
            </a:r>
          </a:p>
          <a:p>
            <a:endParaRPr lang="en-US" sz="1200" b="0" i="0" u="none" strike="noStrike" kern="1200" baseline="0" dirty="0">
              <a:solidFill>
                <a:schemeClr val="tx1"/>
              </a:solidFill>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Arial"/>
              </a:rPr>
              <a:t>Optimize real-estate </a:t>
            </a:r>
            <a:endParaRPr lang="en-US" sz="1200" b="0" i="0" u="none" strike="noStrike" kern="1200" baseline="0" dirty="0">
              <a:solidFill>
                <a:schemeClr val="tx1"/>
              </a:solidFill>
              <a:latin typeface="Arial"/>
              <a:ea typeface="+mn-ea"/>
              <a:cs typeface="+mn-cs"/>
            </a:endParaRPr>
          </a:p>
          <a:p>
            <a:r>
              <a:rPr lang="en-US" b="0" dirty="0"/>
              <a:t>In the cities, space is at a premium and is expensive. Companies are being forced to understand how their workspace is being used so they can optimize every square foot.   </a:t>
            </a:r>
            <a:r>
              <a:rPr lang="en-US" sz="1200" b="0" kern="1200" dirty="0">
                <a:solidFill>
                  <a:schemeClr val="tx1"/>
                </a:solidFill>
                <a:effectLst/>
                <a:latin typeface="Arial"/>
                <a:ea typeface="+mn-ea"/>
                <a:cs typeface="+mn-cs"/>
              </a:rPr>
              <a:t>Current trends show a transformation in the work environment. Wide open, one-size-fits-all, wall-to-wall cubicle spaces are being replaced by an environment that is smaller, flexible, intimate, and fun.  Employers are wooing a younger, more collaborative workforce that cares about things like the health and wellness of the work space and flexible working conditions. </a:t>
            </a:r>
            <a:endParaRPr lang="en-US" b="0" dirty="0"/>
          </a:p>
          <a:p>
            <a:r>
              <a:rPr lang="en-US" b="1" dirty="0"/>
              <a:t>Lower energy costs</a:t>
            </a:r>
          </a:p>
          <a:p>
            <a:r>
              <a:rPr lang="en-US" b="0" dirty="0"/>
              <a:t>Next to the costs of people and real estate, energy is the next big expense.  Businesses are looking for ways they can lower their lighting, heating, and cooling costs.  Installing sensors in rooms and corridors with smart software can help lower energy bills.  The variety of sensors have increased dramatically in the last few years and at the same time, their price has dropped substantially.  We can now have sensors that are smart enough to adjust the temperature and lighting as well as to collect metrics on office space utilization.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a:ea typeface="+mn-ea"/>
                <a:cs typeface="+mn-cs"/>
              </a:rPr>
              <a:t>Connected devices such as sensors provide the intelligence that allows flexible, healthy, efficient spaces to be created.  </a:t>
            </a:r>
            <a:r>
              <a:rPr lang="en-US" b="0" dirty="0"/>
              <a:t>Business demands are driving companies to look for new ways to use the IoT and the network to improve their business.</a:t>
            </a:r>
          </a:p>
          <a:p>
            <a:endParaRPr lang="en-US" b="0" dirty="0"/>
          </a:p>
          <a:p>
            <a:endParaRPr lang="en-US" b="0" dirty="0"/>
          </a:p>
        </p:txBody>
      </p:sp>
      <p:sp>
        <p:nvSpPr>
          <p:cNvPr id="4" name="Slide Number Placeholder 3"/>
          <p:cNvSpPr>
            <a:spLocks noGrp="1"/>
          </p:cNvSpPr>
          <p:nvPr>
            <p:ph type="sldNum" sz="quarter" idx="10"/>
          </p:nvPr>
        </p:nvSpPr>
        <p:spPr/>
        <p:txBody>
          <a:bodyPr/>
          <a:lstStyle/>
          <a:p>
            <a:fld id="{0F1BA9F6-63FA-6041-A6B0-E0C2842B2737}" type="slidenum">
              <a:rPr lang="en-US" smtClean="0"/>
              <a:pPr/>
              <a:t>3</a:t>
            </a:fld>
            <a:endParaRPr lang="en-US" dirty="0"/>
          </a:p>
        </p:txBody>
      </p:sp>
    </p:spTree>
    <p:extLst>
      <p:ext uri="{BB962C8B-B14F-4D97-AF65-F5344CB8AC3E}">
        <p14:creationId xmlns:p14="http://schemas.microsoft.com/office/powerpoint/2010/main" val="110658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Putting all of these trends together they show the IoT future.  Here we are showing a representation of the various layers of the technology trends for the modern building.  It starts at the edge with the </a:t>
            </a:r>
            <a:r>
              <a:rPr lang="en-US" b="0" dirty="0" err="1"/>
              <a:t>PoE</a:t>
            </a:r>
            <a:r>
              <a:rPr lang="en-US" b="0" dirty="0"/>
              <a:t> LED Lighting, smart devices including sensors, data and the analytics that can be done with the data.  It is completely supported by an all IP network that runs over structured cabling.  The infrastructure platform of a an all IP network with </a:t>
            </a:r>
            <a:r>
              <a:rPr lang="en-US" b="0" dirty="0" err="1"/>
              <a:t>PoE</a:t>
            </a:r>
            <a:r>
              <a:rPr lang="en-US" b="0" dirty="0"/>
              <a:t> IoT devices is called the, "Digital Ceiling”.</a:t>
            </a:r>
          </a:p>
          <a:p>
            <a:endParaRPr lang="en-US" b="0" dirty="0"/>
          </a:p>
          <a:p>
            <a:r>
              <a:rPr lang="en-US" b="0" dirty="0"/>
              <a:t>The network is managed, controlled, and powered by a </a:t>
            </a:r>
            <a:r>
              <a:rPr lang="en-US" b="0" dirty="0" err="1"/>
              <a:t>PoE</a:t>
            </a:r>
            <a:r>
              <a:rPr lang="en-US" b="0" dirty="0"/>
              <a:t> IP switch and the management software.  Finally there are the applications that run on the network or remote devices.  </a:t>
            </a:r>
          </a:p>
          <a:p>
            <a:endParaRPr lang="en-US" b="0" dirty="0"/>
          </a:p>
          <a:p>
            <a:r>
              <a:rPr lang="en-US" b="0" dirty="0"/>
              <a:t>As an example, if you have your </a:t>
            </a:r>
            <a:r>
              <a:rPr lang="en-US" b="0" dirty="0" err="1"/>
              <a:t>PoE</a:t>
            </a:r>
            <a:r>
              <a:rPr lang="en-US" b="0" dirty="0"/>
              <a:t> LED lighting management software on the network, you can remotely manage it using a mobile device that is connected wirelessly to the network.</a:t>
            </a:r>
          </a:p>
        </p:txBody>
      </p:sp>
      <p:sp>
        <p:nvSpPr>
          <p:cNvPr id="4" name="Slide Number Placeholder 3"/>
          <p:cNvSpPr>
            <a:spLocks noGrp="1"/>
          </p:cNvSpPr>
          <p:nvPr>
            <p:ph type="sldNum" sz="quarter" idx="10"/>
          </p:nvPr>
        </p:nvSpPr>
        <p:spPr/>
        <p:txBody>
          <a:bodyPr/>
          <a:lstStyle/>
          <a:p>
            <a:fld id="{0F1BA9F6-63FA-6041-A6B0-E0C2842B2737}" type="slidenum">
              <a:rPr lang="en-US" smtClean="0"/>
              <a:pPr/>
              <a:t>4</a:t>
            </a:fld>
            <a:endParaRPr lang="en-US" dirty="0"/>
          </a:p>
        </p:txBody>
      </p:sp>
    </p:spTree>
    <p:extLst>
      <p:ext uri="{BB962C8B-B14F-4D97-AF65-F5344CB8AC3E}">
        <p14:creationId xmlns:p14="http://schemas.microsoft.com/office/powerpoint/2010/main" val="172818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End-to-End solution</a:t>
            </a:r>
            <a:endParaRPr lang="en-SG" dirty="0"/>
          </a:p>
        </p:txBody>
      </p:sp>
      <p:sp>
        <p:nvSpPr>
          <p:cNvPr id="4" name="Header Placeholder 3"/>
          <p:cNvSpPr>
            <a:spLocks noGrp="1"/>
          </p:cNvSpPr>
          <p:nvPr>
            <p:ph type="hdr" sz="quarter"/>
          </p:nvPr>
        </p:nvSpPr>
        <p:spPr/>
        <p:txBody>
          <a:bodyPr/>
          <a:lstStyle/>
          <a:p>
            <a:r>
              <a:rPr lang="en-US"/>
              <a:t>Panduit</a:t>
            </a:r>
            <a:endParaRPr lang="en-US" dirty="0"/>
          </a:p>
        </p:txBody>
      </p:sp>
      <p:sp>
        <p:nvSpPr>
          <p:cNvPr id="5" name="Date Placeholder 4"/>
          <p:cNvSpPr>
            <a:spLocks noGrp="1"/>
          </p:cNvSpPr>
          <p:nvPr>
            <p:ph type="dt" idx="1"/>
          </p:nvPr>
        </p:nvSpPr>
        <p:spPr/>
        <p:txBody>
          <a:bodyPr/>
          <a:lstStyle/>
          <a:p>
            <a:fld id="{CBBAEDEC-8C78-480B-8E22-66DE004BB67F}" type="datetime1">
              <a:rPr lang="en-US" smtClean="0"/>
              <a:t>6/13/2023</a:t>
            </a:fld>
            <a:endParaRPr lang="en-US" dirty="0"/>
          </a:p>
        </p:txBody>
      </p:sp>
      <p:sp>
        <p:nvSpPr>
          <p:cNvPr id="6" name="Slide Number Placeholder 5"/>
          <p:cNvSpPr>
            <a:spLocks noGrp="1"/>
          </p:cNvSpPr>
          <p:nvPr>
            <p:ph type="sldNum" sz="quarter" idx="5"/>
          </p:nvPr>
        </p:nvSpPr>
        <p:spPr/>
        <p:txBody>
          <a:bodyPr/>
          <a:lstStyle/>
          <a:p>
            <a:fld id="{411FA079-25B9-4BF4-8C49-82B812F3B5BE}" type="slidenum">
              <a:rPr lang="en-US" smtClean="0"/>
              <a:pPr/>
              <a:t>8</a:t>
            </a:fld>
            <a:endParaRPr lang="en-US" dirty="0"/>
          </a:p>
        </p:txBody>
      </p:sp>
    </p:spTree>
    <p:extLst>
      <p:ext uri="{BB962C8B-B14F-4D97-AF65-F5344CB8AC3E}">
        <p14:creationId xmlns:p14="http://schemas.microsoft.com/office/powerpoint/2010/main" val="204571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1BA9F6-63FA-6041-A6B0-E0C2842B2737}" type="slidenum">
              <a:rPr lang="en-US" smtClean="0"/>
              <a:pPr/>
              <a:t>11</a:t>
            </a:fld>
            <a:endParaRPr lang="en-US" dirty="0"/>
          </a:p>
        </p:txBody>
      </p:sp>
    </p:spTree>
    <p:extLst>
      <p:ext uri="{BB962C8B-B14F-4D97-AF65-F5344CB8AC3E}">
        <p14:creationId xmlns:p14="http://schemas.microsoft.com/office/powerpoint/2010/main" val="3135138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gif"/><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gif"/><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gi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lain Title Slide">
    <p:bg>
      <p:bgPr>
        <a:solidFill>
          <a:schemeClr val="tx1"/>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0" y="-7684"/>
            <a:ext cx="9144002" cy="5155417"/>
            <a:chOff x="0" y="-7684"/>
            <a:chExt cx="9144002" cy="5155417"/>
          </a:xfrm>
        </p:grpSpPr>
        <p:pic>
          <p:nvPicPr>
            <p:cNvPr id="34" name="Picture 33"/>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305300"/>
              <a:ext cx="7468881" cy="838200"/>
            </a:xfrm>
            <a:prstGeom prst="rect">
              <a:avLst/>
            </a:prstGeom>
          </p:spPr>
        </p:pic>
        <p:sp>
          <p:nvSpPr>
            <p:cNvPr id="37" name="Rectangle 36"/>
            <p:cNvSpPr/>
            <p:nvPr userDrawn="1"/>
          </p:nvSpPr>
          <p:spPr>
            <a:xfrm>
              <a:off x="0" y="4017170"/>
              <a:ext cx="9144000" cy="160734"/>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0" y="4322233"/>
              <a:ext cx="7461197" cy="821267"/>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rot="16200000">
              <a:off x="5408849" y="1408346"/>
              <a:ext cx="846670"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userDrawn="1"/>
          </p:nvCxnSpPr>
          <p:spPr>
            <a:xfrm>
              <a:off x="0" y="430529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333375"/>
            </a:xfrm>
            <a:prstGeom prst="rect">
              <a:avLst/>
            </a:prstGeom>
          </p:spPr>
        </p:pic>
        <p:sp>
          <p:nvSpPr>
            <p:cNvPr id="46" name="Rectangle 45"/>
            <p:cNvSpPr/>
            <p:nvPr userDrawn="1"/>
          </p:nvSpPr>
          <p:spPr>
            <a:xfrm>
              <a:off x="0" y="0"/>
              <a:ext cx="9144000" cy="300568"/>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0" y="160545"/>
              <a:ext cx="9144000" cy="148202"/>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p:cNvPicPr>
            <a:picLocks noChangeAspect="1"/>
          </p:cNvPicPr>
          <p:nvPr userDrawn="1"/>
        </p:nvPicPr>
        <p:blipFill rotWithShape="1">
          <a:blip r:embed="rId4" cstate="email">
            <a:extLst>
              <a:ext uri="{28A0092B-C50C-407E-A947-70E740481C1C}">
                <a14:useLocalDpi xmlns:a14="http://schemas.microsoft.com/office/drawing/2010/main"/>
              </a:ext>
            </a:extLst>
          </a:blip>
          <a:srcRect l="4716" t="4724" r="952" b="27222"/>
          <a:stretch/>
        </p:blipFill>
        <p:spPr>
          <a:xfrm>
            <a:off x="-1" y="309038"/>
            <a:ext cx="9144005" cy="3710512"/>
          </a:xfrm>
          <a:prstGeom prst="rect">
            <a:avLst/>
          </a:prstGeom>
        </p:spPr>
      </p:pic>
      <p:sp>
        <p:nvSpPr>
          <p:cNvPr id="4" name="Rectangle 3"/>
          <p:cNvSpPr/>
          <p:nvPr userDrawn="1"/>
        </p:nvSpPr>
        <p:spPr>
          <a:xfrm>
            <a:off x="0" y="314325"/>
            <a:ext cx="9148688" cy="3705112"/>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6" name="Picture 35"/>
          <p:cNvPicPr>
            <a:picLocks noChangeAspect="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192" y="4383860"/>
            <a:ext cx="1737360" cy="587674"/>
          </a:xfrm>
          <a:prstGeom prst="rect">
            <a:avLst/>
          </a:prstGeom>
        </p:spPr>
      </p:pic>
      <p:sp>
        <p:nvSpPr>
          <p:cNvPr id="3" name="Subtitle 2"/>
          <p:cNvSpPr>
            <a:spLocks noGrp="1"/>
          </p:cNvSpPr>
          <p:nvPr>
            <p:ph type="subTitle" idx="1"/>
          </p:nvPr>
        </p:nvSpPr>
        <p:spPr>
          <a:xfrm>
            <a:off x="304804" y="2976310"/>
            <a:ext cx="8534397" cy="738445"/>
          </a:xfrm>
        </p:spPr>
        <p:txBody>
          <a:bodyPr vert="horz" lIns="0" tIns="0" rIns="0" bIns="0" rtlCol="0" anchor="t">
            <a:normAutofit/>
          </a:bodyPr>
          <a:lstStyle>
            <a:lvl1pPr marL="234933" indent="-234933" algn="l">
              <a:buNone/>
              <a:defRPr kumimoji="0" lang="en-US" sz="2133" b="0" i="0" u="none" strike="noStrike" cap="none" spc="0" normalizeH="0" baseline="0" dirty="0">
                <a:ln>
                  <a:noFill/>
                </a:ln>
                <a:solidFill>
                  <a:srgbClr val="0070C0"/>
                </a:solidFill>
                <a:effectLst/>
                <a:uLnTx/>
                <a:uFillTx/>
                <a:latin typeface="Arial"/>
                <a:cs typeface="+mn-cs"/>
              </a:defRPr>
            </a:lvl1pPr>
          </a:lstStyle>
          <a:p>
            <a:pPr marL="0" marR="0" lvl="0" indent="0" fontAlgn="auto">
              <a:lnSpc>
                <a:spcPct val="90000"/>
              </a:lnSpc>
              <a:spcAft>
                <a:spcPts val="0"/>
              </a:spcAft>
              <a:buClr>
                <a:srgbClr val="E5B306"/>
              </a:buClr>
              <a:buSzTx/>
              <a:tabLst/>
            </a:pPr>
            <a:r>
              <a:rPr lang="en-US"/>
              <a:t>Click to edit Master subtitle style</a:t>
            </a:r>
            <a:endParaRPr lang="en-US" dirty="0"/>
          </a:p>
        </p:txBody>
      </p:sp>
      <p:sp>
        <p:nvSpPr>
          <p:cNvPr id="2" name="Title 1"/>
          <p:cNvSpPr>
            <a:spLocks noGrp="1"/>
          </p:cNvSpPr>
          <p:nvPr>
            <p:ph type="ctrTitle" hasCustomPrompt="1"/>
          </p:nvPr>
        </p:nvSpPr>
        <p:spPr>
          <a:xfrm>
            <a:off x="304804" y="1548424"/>
            <a:ext cx="8534397" cy="1361542"/>
          </a:xfrm>
          <a:prstGeom prst="rect">
            <a:avLst/>
          </a:prstGeom>
        </p:spPr>
        <p:txBody>
          <a:bodyPr vert="horz" lIns="0" tIns="0" rIns="0" bIns="0" rtlCol="0" anchor="b">
            <a:noAutofit/>
          </a:bodyPr>
          <a:lstStyle>
            <a:lvl1pPr algn="l">
              <a:lnSpc>
                <a:spcPct val="80000"/>
              </a:lnSpc>
              <a:defRPr kumimoji="0" lang="en-US" sz="3600" b="1" i="0" u="none" strike="noStrike" cap="none" spc="0" normalizeH="0" baseline="0" dirty="0">
                <a:ln w="1270">
                  <a:noFill/>
                </a:ln>
                <a:solidFill>
                  <a:schemeClr val="bg1"/>
                </a:solidFill>
                <a:effectLst/>
                <a:uLnTx/>
                <a:uFillTx/>
                <a:latin typeface="Arial"/>
                <a:cs typeface="+mj-cs"/>
              </a:defRPr>
            </a:lvl1pPr>
          </a:lstStyle>
          <a:p>
            <a:pPr marL="0" marR="0" lvl="0" indent="0" algn="l" fontAlgn="auto">
              <a:lnSpc>
                <a:spcPct val="80000"/>
              </a:lnSpc>
              <a:spcAft>
                <a:spcPts val="0"/>
              </a:spcAft>
              <a:buClrTx/>
              <a:buSzTx/>
              <a:buFontTx/>
              <a:tabLst/>
            </a:pPr>
            <a:r>
              <a:rPr lang="en-US" dirty="0"/>
              <a:t>Click To Edit Master Title Style</a:t>
            </a:r>
          </a:p>
        </p:txBody>
      </p:sp>
    </p:spTree>
    <p:extLst>
      <p:ext uri="{BB962C8B-B14F-4D97-AF65-F5344CB8AC3E}">
        <p14:creationId xmlns:p14="http://schemas.microsoft.com/office/powerpoint/2010/main" val="214122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andard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120" y="971480"/>
            <a:ext cx="4146901" cy="457270"/>
          </a:xfrm>
          <a:solidFill>
            <a:schemeClr val="accent1"/>
          </a:solidFill>
          <a:ln w="9525" cap="flat" cmpd="sng" algn="ctr">
            <a:noFill/>
            <a:prstDash val="solid"/>
          </a:ln>
          <a:effectLst>
            <a:outerShdw blurRad="28575" dist="25400" dir="2700000" algn="tl" rotWithShape="0">
              <a:srgbClr val="000000">
                <a:alpha val="43000"/>
              </a:srgbClr>
            </a:outerShdw>
          </a:effectLst>
        </p:spPr>
        <p:txBody>
          <a:bodyPr vert="horz" lIns="0" tIns="45720" rIns="0" bIns="45720" rtlCol="0" anchor="ctr">
            <a:normAutofit/>
          </a:bodyPr>
          <a:lstStyle>
            <a:lvl1pPr marL="380972" indent="-380972" algn="ctr">
              <a:buFont typeface="Arial" panose="020B0604020202020204" pitchFamily="34" charset="0"/>
              <a:buNone/>
              <a:defRPr kumimoji="0" lang="en-US" sz="1800" b="1" i="0" u="none" strike="noStrike" kern="0" cap="none" spc="0" normalizeH="0" baseline="0" dirty="0" smtClean="0">
                <a:ln>
                  <a:noFill/>
                </a:ln>
                <a:solidFill>
                  <a:srgbClr val="FFFFFF"/>
                </a:solidFill>
                <a:effectLst/>
                <a:uLnTx/>
                <a:uFillTx/>
                <a:ea typeface="+mn-ea"/>
                <a:cs typeface="+mn-cs"/>
              </a:defRPr>
            </a:lvl1pPr>
          </a:lstStyle>
          <a:p>
            <a:pPr marL="0" marR="0" lvl="0" indent="0" algn="ctr" defTabSz="1219110" fontAlgn="auto">
              <a:lnSpc>
                <a:spcPct val="100000"/>
              </a:lnSpc>
              <a:spcBef>
                <a:spcPts val="0"/>
              </a:spcBef>
              <a:spcAft>
                <a:spcPts val="0"/>
              </a:spcAft>
              <a:buClrTx/>
              <a:buSzTx/>
              <a:tabLst/>
            </a:pPr>
            <a:r>
              <a:rPr lang="en-US"/>
              <a:t>Edit Master text styles</a:t>
            </a:r>
          </a:p>
        </p:txBody>
      </p:sp>
      <p:sp>
        <p:nvSpPr>
          <p:cNvPr id="5" name="Text Placeholder 4"/>
          <p:cNvSpPr>
            <a:spLocks noGrp="1"/>
          </p:cNvSpPr>
          <p:nvPr>
            <p:ph type="body" sz="quarter" idx="3"/>
          </p:nvPr>
        </p:nvSpPr>
        <p:spPr>
          <a:xfrm>
            <a:off x="4812590" y="971480"/>
            <a:ext cx="4165601" cy="457270"/>
          </a:xfrm>
          <a:solidFill>
            <a:schemeClr val="accent1"/>
          </a:solidFill>
          <a:ln w="9525" cap="flat" cmpd="sng" algn="ctr">
            <a:noFill/>
            <a:prstDash val="solid"/>
          </a:ln>
          <a:effectLst>
            <a:outerShdw blurRad="28575" dist="25400" dir="2700000" algn="tl" rotWithShape="0">
              <a:srgbClr val="000000">
                <a:alpha val="43000"/>
              </a:srgbClr>
            </a:outerShdw>
          </a:effectLst>
        </p:spPr>
        <p:txBody>
          <a:bodyPr rtlCol="0" anchor="ctr">
            <a:normAutofit/>
          </a:bodyPr>
          <a:lstStyle>
            <a:lvl1pPr marL="0" indent="0" algn="ctr">
              <a:buFont typeface="Arial" panose="020B0604020202020204" pitchFamily="34" charset="0"/>
              <a:buNone/>
              <a:defRPr kumimoji="0" lang="en-US" sz="1800" b="1" i="0" u="none" strike="noStrike" kern="0" cap="none" spc="0" normalizeH="0" baseline="0" dirty="0" smtClean="0">
                <a:ln>
                  <a:noFill/>
                </a:ln>
                <a:solidFill>
                  <a:srgbClr val="FFFFFF"/>
                </a:solidFill>
                <a:effectLst/>
                <a:uLnTx/>
                <a:uFillTx/>
                <a:ea typeface="+mn-ea"/>
                <a:cs typeface="+mn-cs"/>
              </a:defRPr>
            </a:lvl1pPr>
          </a:lstStyle>
          <a:p>
            <a:pPr marL="0" marR="0" lvl="0" indent="0" defTabSz="1219110" fontAlgn="auto">
              <a:lnSpc>
                <a:spcPct val="100000"/>
              </a:lnSpc>
              <a:spcBef>
                <a:spcPts val="0"/>
              </a:spcBef>
              <a:spcAft>
                <a:spcPts val="0"/>
              </a:spcAft>
              <a:buClrTx/>
              <a:buSzTx/>
              <a:tabLst/>
            </a:pPr>
            <a:r>
              <a:rPr lang="en-US"/>
              <a:t>Edit Master text styles</a:t>
            </a:r>
          </a:p>
        </p:txBody>
      </p:sp>
      <p:sp>
        <p:nvSpPr>
          <p:cNvPr id="2" name="Title 1"/>
          <p:cNvSpPr>
            <a:spLocks noGrp="1"/>
          </p:cNvSpPr>
          <p:nvPr>
            <p:ph type="title"/>
          </p:nvPr>
        </p:nvSpPr>
        <p:spPr>
          <a:xfrm>
            <a:off x="304805" y="293140"/>
            <a:ext cx="8663630"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8" name="Text Placeholder 7"/>
          <p:cNvSpPr>
            <a:spLocks noGrp="1"/>
          </p:cNvSpPr>
          <p:nvPr>
            <p:ph type="body" sz="quarter" idx="10"/>
          </p:nvPr>
        </p:nvSpPr>
        <p:spPr>
          <a:xfrm>
            <a:off x="304800" y="1504950"/>
            <a:ext cx="4165600" cy="3200400"/>
          </a:xfrm>
          <a:gradFill flip="none" rotWithShape="1">
            <a:gsLst>
              <a:gs pos="100000">
                <a:schemeClr val="tx2">
                  <a:alpha val="66000"/>
                </a:schemeClr>
              </a:gs>
              <a:gs pos="0">
                <a:schemeClr val="tx2">
                  <a:alpha val="66000"/>
                </a:schemeClr>
              </a:gs>
              <a:gs pos="48000">
                <a:schemeClr val="tx2">
                  <a:alpha val="16000"/>
                </a:schemeClr>
              </a:gs>
            </a:gsLst>
            <a:lin ang="0" scaled="1"/>
            <a:tileRect/>
          </a:gradFill>
          <a:ln w="19050">
            <a:noFill/>
            <a:headEnd type="none" w="med" len="med"/>
            <a:tailEnd type="none" w="med" len="med"/>
          </a:ln>
          <a:effectLst>
            <a:outerShdw blurRad="25400" dist="12700" dir="2700000" algn="tl" rotWithShape="0">
              <a:srgbClr val="000000">
                <a:alpha val="20000"/>
              </a:srgbClr>
            </a:outerShdw>
          </a:effectLst>
          <a:scene3d>
            <a:camera prst="orthographicFront">
              <a:rot lat="0" lon="0" rev="0"/>
            </a:camera>
            <a:lightRig rig="threePt" dir="t">
              <a:rot lat="0" lon="0" rev="1200000"/>
            </a:lightRig>
          </a:scene3d>
          <a:sp3d/>
        </p:spPr>
        <p:txBody>
          <a:bodyPr vert="horz" wrap="square" lIns="61593" tIns="30796" rIns="61593" bIns="30796" numCol="1" rtlCol="0" anchor="t" anchorCtr="0" compatLnSpc="1">
            <a:prstTxWarp prst="textNoShape">
              <a:avLst/>
            </a:prstTxWarp>
            <a:noAutofit/>
          </a:bodyPr>
          <a:lstStyle>
            <a:lvl1pPr>
              <a:defRPr kumimoji="0" lang="en-US" sz="1800" b="0" i="0" u="none" strike="noStrike" cap="none" spc="0" normalizeH="0" baseline="0" smtClean="0">
                <a:ln>
                  <a:noFill/>
                </a:ln>
                <a:solidFill>
                  <a:schemeClr val="bg1"/>
                </a:solidFill>
                <a:effectLst/>
                <a:uLnTx/>
                <a:uFillTx/>
              </a:defRPr>
            </a:lvl1pPr>
            <a:lvl2pPr>
              <a:defRPr kumimoji="0" lang="en-US" sz="1600" b="0" i="0" u="none" strike="noStrike" cap="none" spc="0" normalizeH="0" baseline="0" smtClean="0">
                <a:ln>
                  <a:noFill/>
                </a:ln>
                <a:solidFill>
                  <a:schemeClr val="bg1"/>
                </a:solidFill>
                <a:effectLst/>
                <a:uLnTx/>
                <a:uFillTx/>
              </a:defRPr>
            </a:lvl2pPr>
            <a:lvl3pPr>
              <a:defRPr kumimoji="0" lang="en-US" sz="1400" b="0" i="0" u="none" strike="noStrike" cap="none" spc="0" normalizeH="0" baseline="0" smtClean="0">
                <a:ln>
                  <a:noFill/>
                </a:ln>
                <a:solidFill>
                  <a:schemeClr val="bg1"/>
                </a:solidFill>
                <a:effectLst/>
                <a:uLnTx/>
                <a:uFillTx/>
              </a:defRPr>
            </a:lvl3pPr>
            <a:lvl4pPr>
              <a:defRPr kumimoji="0" lang="en-US" sz="1200" b="0" i="0" u="none" strike="noStrike" cap="none" spc="0" normalizeH="0" baseline="0" smtClean="0">
                <a:ln>
                  <a:noFill/>
                </a:ln>
                <a:solidFill>
                  <a:prstClr val="black">
                    <a:lumMod val="75000"/>
                    <a:lumOff val="25000"/>
                  </a:prstClr>
                </a:solidFill>
                <a:uLnTx/>
                <a:uFillTx/>
              </a:defRPr>
            </a:lvl4pPr>
            <a:lvl5pPr>
              <a:defRPr kumimoji="0" lang="en-US" sz="1200" b="0" i="0" u="none" strike="noStrike" cap="none" spc="0" normalizeH="0" baseline="0">
                <a:ln>
                  <a:noFill/>
                </a:ln>
                <a:solidFill>
                  <a:prstClr val="black">
                    <a:lumMod val="75000"/>
                    <a:lumOff val="25000"/>
                  </a:prstClr>
                </a:solidFill>
                <a:uLnTx/>
                <a:uFillTx/>
              </a:defRPr>
            </a:lvl5pPr>
          </a:lstStyle>
          <a:p>
            <a:pPr marR="0" lvl="0" fontAlgn="auto">
              <a:lnSpc>
                <a:spcPct val="100000"/>
              </a:lnSpc>
              <a:spcBef>
                <a:spcPct val="20000"/>
              </a:spcBef>
              <a:spcAft>
                <a:spcPts val="0"/>
              </a:spcAft>
              <a:buClr>
                <a:srgbClr val="176AA9"/>
              </a:buClr>
              <a:buSzTx/>
              <a:tabLst/>
            </a:pPr>
            <a:r>
              <a:rPr lang="en-US"/>
              <a:t>Edit Master text styles</a:t>
            </a:r>
          </a:p>
          <a:p>
            <a:pPr marR="0" lvl="1" fontAlgn="auto">
              <a:lnSpc>
                <a:spcPct val="100000"/>
              </a:lnSpc>
              <a:spcBef>
                <a:spcPct val="20000"/>
              </a:spcBef>
              <a:spcAft>
                <a:spcPts val="0"/>
              </a:spcAft>
              <a:buClr>
                <a:srgbClr val="176AA9"/>
              </a:buClr>
              <a:buSzTx/>
              <a:tabLst/>
            </a:pPr>
            <a:r>
              <a:rPr lang="en-US"/>
              <a:t>Second level</a:t>
            </a:r>
          </a:p>
          <a:p>
            <a:pPr marR="0" lvl="2" fontAlgn="auto">
              <a:lnSpc>
                <a:spcPct val="100000"/>
              </a:lnSpc>
              <a:spcBef>
                <a:spcPct val="20000"/>
              </a:spcBef>
              <a:spcAft>
                <a:spcPts val="0"/>
              </a:spcAft>
              <a:buClr>
                <a:srgbClr val="176AA9"/>
              </a:buClr>
              <a:buSzTx/>
              <a:tabLst/>
            </a:pPr>
            <a:r>
              <a:rPr lang="en-US"/>
              <a:t>Third level</a:t>
            </a:r>
          </a:p>
        </p:txBody>
      </p:sp>
      <p:sp>
        <p:nvSpPr>
          <p:cNvPr id="10" name="Text Placeholder 9"/>
          <p:cNvSpPr>
            <a:spLocks noGrp="1"/>
          </p:cNvSpPr>
          <p:nvPr>
            <p:ph type="body" sz="quarter" idx="11"/>
          </p:nvPr>
        </p:nvSpPr>
        <p:spPr>
          <a:xfrm>
            <a:off x="4812585" y="1504950"/>
            <a:ext cx="4165600" cy="3200400"/>
          </a:xfrm>
          <a:gradFill flip="none" rotWithShape="1">
            <a:gsLst>
              <a:gs pos="100000">
                <a:schemeClr val="tx2">
                  <a:alpha val="66000"/>
                </a:schemeClr>
              </a:gs>
              <a:gs pos="0">
                <a:schemeClr val="tx2">
                  <a:alpha val="66000"/>
                </a:schemeClr>
              </a:gs>
              <a:gs pos="48000">
                <a:schemeClr val="tx2">
                  <a:alpha val="16000"/>
                </a:schemeClr>
              </a:gs>
            </a:gsLst>
            <a:lin ang="0" scaled="1"/>
            <a:tileRect/>
          </a:gradFill>
          <a:ln w="19050">
            <a:noFill/>
            <a:headEnd type="none" w="med" len="med"/>
            <a:tailEnd type="none" w="med" len="med"/>
          </a:ln>
          <a:effectLst>
            <a:outerShdw blurRad="25400" dist="12700" dir="2700000" algn="tl" rotWithShape="0">
              <a:srgbClr val="000000">
                <a:alpha val="20000"/>
              </a:srgbClr>
            </a:outerShdw>
          </a:effectLst>
          <a:scene3d>
            <a:camera prst="orthographicFront">
              <a:rot lat="0" lon="0" rev="0"/>
            </a:camera>
            <a:lightRig rig="threePt" dir="t">
              <a:rot lat="0" lon="0" rev="1200000"/>
            </a:lightRig>
          </a:scene3d>
          <a:sp3d/>
        </p:spPr>
        <p:txBody>
          <a:bodyPr vert="horz" wrap="square" lIns="61593" tIns="30796" rIns="61593" bIns="30796" numCol="1" rtlCol="0" anchor="t" anchorCtr="0" compatLnSpc="1">
            <a:prstTxWarp prst="textNoShape">
              <a:avLst/>
            </a:prstTxWarp>
            <a:noAutofit/>
          </a:bodyPr>
          <a:lstStyle>
            <a:lvl1pPr>
              <a:defRPr kumimoji="0" lang="en-US" sz="1800" b="0" i="0" u="none" strike="noStrike" cap="none" spc="0" normalizeH="0" baseline="0" smtClean="0">
                <a:ln>
                  <a:noFill/>
                </a:ln>
                <a:solidFill>
                  <a:schemeClr val="bg1"/>
                </a:solidFill>
                <a:effectLst/>
                <a:uLnTx/>
                <a:uFillTx/>
              </a:defRPr>
            </a:lvl1pPr>
            <a:lvl2pPr>
              <a:defRPr kumimoji="0" lang="en-US" sz="1600" b="0" i="0" u="none" strike="noStrike" cap="none" spc="0" normalizeH="0" baseline="0" smtClean="0">
                <a:ln>
                  <a:noFill/>
                </a:ln>
                <a:solidFill>
                  <a:schemeClr val="bg1"/>
                </a:solidFill>
                <a:effectLst/>
                <a:uLnTx/>
                <a:uFillTx/>
              </a:defRPr>
            </a:lvl2pPr>
            <a:lvl3pPr>
              <a:defRPr kumimoji="0" lang="en-US" sz="1400" b="0" i="0" u="none" strike="noStrike" cap="none" spc="0" normalizeH="0" baseline="0" smtClean="0">
                <a:ln>
                  <a:noFill/>
                </a:ln>
                <a:solidFill>
                  <a:schemeClr val="bg1"/>
                </a:solidFill>
                <a:effectLst/>
                <a:uLnTx/>
                <a:uFillTx/>
              </a:defRPr>
            </a:lvl3pPr>
            <a:lvl4pPr>
              <a:defRPr kumimoji="0" lang="en-US" sz="1200" b="0" i="0" u="none" strike="noStrike" cap="none" spc="0" normalizeH="0" baseline="0" smtClean="0">
                <a:ln>
                  <a:noFill/>
                </a:ln>
                <a:solidFill>
                  <a:prstClr val="black">
                    <a:lumMod val="75000"/>
                    <a:lumOff val="25000"/>
                  </a:prstClr>
                </a:solidFill>
                <a:uLnTx/>
                <a:uFillTx/>
              </a:defRPr>
            </a:lvl4pPr>
            <a:lvl5pPr>
              <a:defRPr kumimoji="0" lang="en-US" sz="1200" b="0" i="0" u="none" strike="noStrike" cap="none" spc="0" normalizeH="0" baseline="0">
                <a:ln>
                  <a:noFill/>
                </a:ln>
                <a:solidFill>
                  <a:prstClr val="black">
                    <a:lumMod val="75000"/>
                    <a:lumOff val="25000"/>
                  </a:prstClr>
                </a:solidFill>
                <a:uLnTx/>
                <a:uFillTx/>
              </a:defRPr>
            </a:lvl5pPr>
          </a:lstStyle>
          <a:p>
            <a:pPr marR="0" lvl="0" fontAlgn="auto">
              <a:lnSpc>
                <a:spcPct val="100000"/>
              </a:lnSpc>
              <a:spcBef>
                <a:spcPct val="20000"/>
              </a:spcBef>
              <a:spcAft>
                <a:spcPts val="0"/>
              </a:spcAft>
              <a:buClr>
                <a:srgbClr val="176AA9"/>
              </a:buClr>
              <a:buSzTx/>
              <a:tabLst/>
            </a:pPr>
            <a:r>
              <a:rPr lang="en-US"/>
              <a:t>Edit Master text styles</a:t>
            </a:r>
          </a:p>
          <a:p>
            <a:pPr marR="0" lvl="1" fontAlgn="auto">
              <a:lnSpc>
                <a:spcPct val="100000"/>
              </a:lnSpc>
              <a:spcBef>
                <a:spcPct val="20000"/>
              </a:spcBef>
              <a:spcAft>
                <a:spcPts val="0"/>
              </a:spcAft>
              <a:buClr>
                <a:srgbClr val="176AA9"/>
              </a:buClr>
              <a:buSzTx/>
              <a:tabLst/>
            </a:pPr>
            <a:r>
              <a:rPr lang="en-US"/>
              <a:t>Second level</a:t>
            </a:r>
          </a:p>
          <a:p>
            <a:pPr marR="0" lvl="2" fontAlgn="auto">
              <a:lnSpc>
                <a:spcPct val="100000"/>
              </a:lnSpc>
              <a:spcBef>
                <a:spcPct val="20000"/>
              </a:spcBef>
              <a:spcAft>
                <a:spcPts val="0"/>
              </a:spcAft>
              <a:buClr>
                <a:srgbClr val="176AA9"/>
              </a:buClr>
              <a:buSzTx/>
              <a:tabLst/>
            </a:pPr>
            <a:r>
              <a:rPr lang="en-US"/>
              <a:t>Third level</a:t>
            </a:r>
          </a:p>
        </p:txBody>
      </p:sp>
      <p:sp>
        <p:nvSpPr>
          <p:cNvPr id="4" name="Footer Placeholder 3"/>
          <p:cNvSpPr>
            <a:spLocks noGrp="1"/>
          </p:cNvSpPr>
          <p:nvPr>
            <p:ph type="ftr" sz="quarter" idx="12"/>
          </p:nvPr>
        </p:nvSpPr>
        <p:spPr/>
        <p:txBody>
          <a:bodyPr/>
          <a:lstStyle/>
          <a:p>
            <a:r>
              <a:rPr lang="en-US"/>
              <a:t>Footer Text Here (Insert Header &amp; Footer to Edit)</a:t>
            </a:r>
          </a:p>
        </p:txBody>
      </p:sp>
    </p:spTree>
    <p:extLst>
      <p:ext uri="{BB962C8B-B14F-4D97-AF65-F5344CB8AC3E}">
        <p14:creationId xmlns:p14="http://schemas.microsoft.com/office/powerpoint/2010/main" val="14909583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Key Points 4-up">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85576"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4" name="Footer Placeholder 3"/>
          <p:cNvSpPr>
            <a:spLocks noGrp="1"/>
          </p:cNvSpPr>
          <p:nvPr>
            <p:ph type="ftr" sz="quarter" idx="14"/>
          </p:nvPr>
        </p:nvSpPr>
        <p:spPr/>
        <p:txBody>
          <a:bodyPr/>
          <a:lstStyle/>
          <a:p>
            <a:r>
              <a:rPr lang="en-US"/>
              <a:t>Footer Text Here (Insert Header &amp; Footer to Edit)</a:t>
            </a:r>
          </a:p>
        </p:txBody>
      </p:sp>
      <p:sp>
        <p:nvSpPr>
          <p:cNvPr id="29" name="Rectangle 28"/>
          <p:cNvSpPr/>
          <p:nvPr/>
        </p:nvSpPr>
        <p:spPr>
          <a:xfrm>
            <a:off x="304804" y="1134846"/>
            <a:ext cx="2129265"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endParaRPr lang="en-US" sz="1867" b="1" dirty="0">
              <a:solidFill>
                <a:schemeClr val="bg1">
                  <a:lumMod val="75000"/>
                  <a:lumOff val="25000"/>
                </a:schemeClr>
              </a:solidFill>
              <a:effectLst/>
              <a:latin typeface="Arial"/>
              <a:ea typeface="+mj-ea"/>
              <a:cs typeface="Arial"/>
            </a:endParaRPr>
          </a:p>
        </p:txBody>
      </p:sp>
      <p:sp>
        <p:nvSpPr>
          <p:cNvPr id="32" name="Rectangle 31"/>
          <p:cNvSpPr/>
          <p:nvPr/>
        </p:nvSpPr>
        <p:spPr>
          <a:xfrm>
            <a:off x="2487521" y="1134846"/>
            <a:ext cx="2129265"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35" name="Rectangle 34"/>
          <p:cNvSpPr/>
          <p:nvPr/>
        </p:nvSpPr>
        <p:spPr>
          <a:xfrm>
            <a:off x="4670238" y="1134846"/>
            <a:ext cx="2129265"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80981" indent="-380981"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endParaRPr lang="en-US" sz="1867" b="1" dirty="0">
              <a:solidFill>
                <a:schemeClr val="bg1">
                  <a:lumMod val="75000"/>
                  <a:lumOff val="25000"/>
                </a:schemeClr>
              </a:solidFill>
              <a:effectLst/>
              <a:latin typeface="Arial"/>
              <a:ea typeface="+mj-ea"/>
              <a:cs typeface="Arial"/>
            </a:endParaRPr>
          </a:p>
        </p:txBody>
      </p:sp>
      <p:sp>
        <p:nvSpPr>
          <p:cNvPr id="38" name="Rectangle 37"/>
          <p:cNvSpPr/>
          <p:nvPr/>
        </p:nvSpPr>
        <p:spPr>
          <a:xfrm>
            <a:off x="6852957" y="1134846"/>
            <a:ext cx="2129265"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80981" indent="-380981"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endParaRPr lang="en-US" sz="1867" b="1" dirty="0">
              <a:solidFill>
                <a:schemeClr val="bg1">
                  <a:lumMod val="75000"/>
                  <a:lumOff val="25000"/>
                </a:schemeClr>
              </a:solidFill>
              <a:effectLst/>
              <a:latin typeface="Arial"/>
              <a:ea typeface="+mj-ea"/>
              <a:cs typeface="Arial"/>
            </a:endParaRPr>
          </a:p>
        </p:txBody>
      </p:sp>
    </p:spTree>
    <p:extLst>
      <p:ext uri="{BB962C8B-B14F-4D97-AF65-F5344CB8AC3E}">
        <p14:creationId xmlns:p14="http://schemas.microsoft.com/office/powerpoint/2010/main" val="125926642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tandard Key Points 3-up">
    <p:spTree>
      <p:nvGrpSpPr>
        <p:cNvPr id="1" name=""/>
        <p:cNvGrpSpPr/>
        <p:nvPr/>
      </p:nvGrpSpPr>
      <p:grpSpPr>
        <a:xfrm>
          <a:off x="0" y="0"/>
          <a:ext cx="0" cy="0"/>
          <a:chOff x="0" y="0"/>
          <a:chExt cx="0" cy="0"/>
        </a:xfrm>
      </p:grpSpPr>
      <p:sp>
        <p:nvSpPr>
          <p:cNvPr id="19" name="Rectangle 18"/>
          <p:cNvSpPr/>
          <p:nvPr/>
        </p:nvSpPr>
        <p:spPr>
          <a:xfrm>
            <a:off x="304799" y="1134846"/>
            <a:ext cx="2633472"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25" name="Rectangle 24"/>
          <p:cNvSpPr/>
          <p:nvPr/>
        </p:nvSpPr>
        <p:spPr>
          <a:xfrm>
            <a:off x="6329475" y="1134846"/>
            <a:ext cx="2633472"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2" name="Title 1"/>
          <p:cNvSpPr>
            <a:spLocks noGrp="1"/>
          </p:cNvSpPr>
          <p:nvPr userDrawn="1">
            <p:ph type="title"/>
          </p:nvPr>
        </p:nvSpPr>
        <p:spPr>
          <a:xfrm>
            <a:off x="304805" y="293140"/>
            <a:ext cx="8641685"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5" name="Footer Placeholder 4"/>
          <p:cNvSpPr>
            <a:spLocks noGrp="1"/>
          </p:cNvSpPr>
          <p:nvPr userDrawn="1">
            <p:ph type="ftr" sz="quarter" idx="13"/>
          </p:nvPr>
        </p:nvSpPr>
        <p:spPr/>
        <p:txBody>
          <a:bodyPr/>
          <a:lstStyle/>
          <a:p>
            <a:r>
              <a:rPr lang="en-US"/>
              <a:t>Footer Text Here (Insert Header &amp; Footer to Edit)</a:t>
            </a:r>
          </a:p>
        </p:txBody>
      </p:sp>
      <p:sp>
        <p:nvSpPr>
          <p:cNvPr id="22" name="Rectangle 21"/>
          <p:cNvSpPr/>
          <p:nvPr/>
        </p:nvSpPr>
        <p:spPr>
          <a:xfrm>
            <a:off x="3317137" y="1134846"/>
            <a:ext cx="2633472"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Tree>
    <p:extLst>
      <p:ext uri="{BB962C8B-B14F-4D97-AF65-F5344CB8AC3E}">
        <p14:creationId xmlns:p14="http://schemas.microsoft.com/office/powerpoint/2010/main" val="106381586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tandard Key Points 2-up">
    <p:spTree>
      <p:nvGrpSpPr>
        <p:cNvPr id="1" name=""/>
        <p:cNvGrpSpPr/>
        <p:nvPr/>
      </p:nvGrpSpPr>
      <p:grpSpPr>
        <a:xfrm>
          <a:off x="0" y="0"/>
          <a:ext cx="0" cy="0"/>
          <a:chOff x="0" y="0"/>
          <a:chExt cx="0" cy="0"/>
        </a:xfrm>
      </p:grpSpPr>
      <p:sp>
        <p:nvSpPr>
          <p:cNvPr id="16" name="Rectangle 15"/>
          <p:cNvSpPr/>
          <p:nvPr/>
        </p:nvSpPr>
        <p:spPr>
          <a:xfrm>
            <a:off x="304799" y="1134846"/>
            <a:ext cx="4169664"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19" name="Rectangle 18"/>
          <p:cNvSpPr/>
          <p:nvPr/>
        </p:nvSpPr>
        <p:spPr>
          <a:xfrm>
            <a:off x="4804561" y="1134846"/>
            <a:ext cx="4169664"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2" name="Title 1"/>
          <p:cNvSpPr>
            <a:spLocks noGrp="1"/>
          </p:cNvSpPr>
          <p:nvPr userDrawn="1">
            <p:ph type="title"/>
          </p:nvPr>
        </p:nvSpPr>
        <p:spPr>
          <a:xfrm>
            <a:off x="304805" y="293140"/>
            <a:ext cx="8678261"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5" name="Footer Placeholder 4"/>
          <p:cNvSpPr>
            <a:spLocks noGrp="1"/>
          </p:cNvSpPr>
          <p:nvPr userDrawn="1">
            <p:ph type="ftr" sz="quarter" idx="12"/>
          </p:nvPr>
        </p:nvSpPr>
        <p:spPr/>
        <p:txBody>
          <a:bodyPr/>
          <a:lstStyle/>
          <a:p>
            <a:r>
              <a:rPr lang="en-US"/>
              <a:t>Footer Text Here (Insert Header &amp; Footer to Edit)</a:t>
            </a:r>
          </a:p>
        </p:txBody>
      </p:sp>
    </p:spTree>
    <p:extLst>
      <p:ext uri="{BB962C8B-B14F-4D97-AF65-F5344CB8AC3E}">
        <p14:creationId xmlns:p14="http://schemas.microsoft.com/office/powerpoint/2010/main" val="13151575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tandard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5631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238904091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tandard Format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33517201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Standard Blank">
    <p:spTree>
      <p:nvGrpSpPr>
        <p:cNvPr id="1" name=""/>
        <p:cNvGrpSpPr/>
        <p:nvPr/>
      </p:nvGrpSpPr>
      <p:grpSpPr>
        <a:xfrm>
          <a:off x="0" y="0"/>
          <a:ext cx="0" cy="0"/>
          <a:chOff x="0" y="0"/>
          <a:chExt cx="0" cy="0"/>
        </a:xfrm>
      </p:grpSpPr>
      <p:sp>
        <p:nvSpPr>
          <p:cNvPr id="2" name="Rectangle 1"/>
          <p:cNvSpPr/>
          <p:nvPr/>
        </p:nvSpPr>
        <p:spPr>
          <a:xfrm>
            <a:off x="0" y="0"/>
            <a:ext cx="9144000" cy="1352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109355259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andard - Table">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56321"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Table Placeholder 3"/>
          <p:cNvSpPr>
            <a:spLocks noGrp="1"/>
          </p:cNvSpPr>
          <p:nvPr>
            <p:ph type="tbl" sz="quarter" idx="10"/>
          </p:nvPr>
        </p:nvSpPr>
        <p:spPr>
          <a:xfrm>
            <a:off x="304800" y="1203960"/>
            <a:ext cx="8656320" cy="3348990"/>
          </a:xfrm>
        </p:spPr>
        <p:txBody>
          <a:bodyPr/>
          <a:lstStyle>
            <a:lvl1pPr>
              <a:defRPr>
                <a:solidFill>
                  <a:schemeClr val="bg1"/>
                </a:solidFill>
                <a:effectLst/>
              </a:defRPr>
            </a:lvl1pPr>
          </a:lstStyle>
          <a:p>
            <a:r>
              <a:rPr lang="en-US"/>
              <a:t>Click icon to add table</a:t>
            </a:r>
            <a:endParaRPr lang="en-US" dirty="0"/>
          </a:p>
        </p:txBody>
      </p:sp>
      <p:sp>
        <p:nvSpPr>
          <p:cNvPr id="3" name="Footer Placeholder 2"/>
          <p:cNvSpPr>
            <a:spLocks noGrp="1"/>
          </p:cNvSpPr>
          <p:nvPr>
            <p:ph type="ftr" sz="quarter" idx="11"/>
          </p:nvPr>
        </p:nvSpPr>
        <p:spPr/>
        <p:txBody>
          <a:bodyPr/>
          <a:lstStyle/>
          <a:p>
            <a:r>
              <a:rPr lang="en-US"/>
              <a:t>Footer Text Here (Insert Header &amp; Footer to Edit)</a:t>
            </a:r>
          </a:p>
        </p:txBody>
      </p:sp>
    </p:spTree>
    <p:extLst>
      <p:ext uri="{BB962C8B-B14F-4D97-AF65-F5344CB8AC3E}">
        <p14:creationId xmlns:p14="http://schemas.microsoft.com/office/powerpoint/2010/main" val="256475777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esigner Photo with Right Bullets">
    <p:spTree>
      <p:nvGrpSpPr>
        <p:cNvPr id="1" name=""/>
        <p:cNvGrpSpPr/>
        <p:nvPr/>
      </p:nvGrpSpPr>
      <p:grpSpPr>
        <a:xfrm>
          <a:off x="0" y="0"/>
          <a:ext cx="0" cy="0"/>
          <a:chOff x="0" y="0"/>
          <a:chExt cx="0" cy="0"/>
        </a:xfrm>
      </p:grpSpPr>
      <p:grpSp>
        <p:nvGrpSpPr>
          <p:cNvPr id="37" name="Group 36"/>
          <p:cNvGrpSpPr/>
          <p:nvPr userDrawn="1"/>
        </p:nvGrpSpPr>
        <p:grpSpPr>
          <a:xfrm>
            <a:off x="0" y="-7684"/>
            <a:ext cx="9144003" cy="5155417"/>
            <a:chOff x="0" y="-7684"/>
            <a:chExt cx="9144003" cy="5155417"/>
          </a:xfrm>
        </p:grpSpPr>
        <p:pic>
          <p:nvPicPr>
            <p:cNvPr id="38" name="Picture 37"/>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39" name="Rectangle 38"/>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48" name="Rectangle 47"/>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7094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Content Placeholder 3"/>
          <p:cNvSpPr>
            <a:spLocks noGrp="1"/>
          </p:cNvSpPr>
          <p:nvPr>
            <p:ph sz="half" idx="2"/>
          </p:nvPr>
        </p:nvSpPr>
        <p:spPr>
          <a:xfrm>
            <a:off x="4797959" y="971551"/>
            <a:ext cx="4165600" cy="32004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11" name="Picture Placeholder 10"/>
          <p:cNvSpPr>
            <a:spLocks noGrp="1"/>
          </p:cNvSpPr>
          <p:nvPr>
            <p:ph type="pic" sz="quarter" idx="10"/>
          </p:nvPr>
        </p:nvSpPr>
        <p:spPr>
          <a:xfrm>
            <a:off x="304800" y="971550"/>
            <a:ext cx="4165600" cy="3200401"/>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solidFill>
                  <a:schemeClr val="bg1"/>
                </a:solidFill>
                <a:effectLst/>
              </a:defRPr>
            </a:lvl1pPr>
          </a:lstStyle>
          <a:p>
            <a:pPr lvl="0"/>
            <a:r>
              <a:rPr lang="en-US"/>
              <a:t>Click icon to add picture</a:t>
            </a:r>
            <a:endParaRPr lang="en-US" dirty="0"/>
          </a:p>
        </p:txBody>
      </p:sp>
      <p:sp>
        <p:nvSpPr>
          <p:cNvPr id="17" name="Footer Placeholder 16"/>
          <p:cNvSpPr>
            <a:spLocks noGrp="1"/>
          </p:cNvSpPr>
          <p:nvPr>
            <p:ph type="ftr" sz="quarter" idx="11"/>
          </p:nvPr>
        </p:nvSpPr>
        <p:spPr/>
        <p:txBody>
          <a:bodyPr/>
          <a:lstStyle>
            <a:lvl1pPr>
              <a:defRPr>
                <a:solidFill>
                  <a:schemeClr val="bg2">
                    <a:lumMod val="75000"/>
                  </a:schemeClr>
                </a:solidFill>
              </a:defRPr>
            </a:lvl1pPr>
          </a:lstStyle>
          <a:p>
            <a:r>
              <a:rPr lang="en-US"/>
              <a:t>Footer Text Here (Insert Header &amp; Footer to Edit)</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2564671879"/>
      </p:ext>
    </p:extLst>
  </p:cSld>
  <p:clrMapOvr>
    <a:masterClrMapping/>
  </p:clrMapOvr>
  <p:hf hdr="0" ftr="0" dt="0"/>
  <p:extLst>
    <p:ext uri="{DCECCB84-F9BA-43D5-87BE-67443E8EF086}">
      <p15:sldGuideLst xmlns:p15="http://schemas.microsoft.com/office/powerpoint/2012/main">
        <p15:guide id="1" orient="horz" pos="262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esigner Photo with Left Bullets">
    <p:spTree>
      <p:nvGrpSpPr>
        <p:cNvPr id="1" name=""/>
        <p:cNvGrpSpPr/>
        <p:nvPr/>
      </p:nvGrpSpPr>
      <p:grpSpPr>
        <a:xfrm>
          <a:off x="0" y="0"/>
          <a:ext cx="0" cy="0"/>
          <a:chOff x="0" y="0"/>
          <a:chExt cx="0" cy="0"/>
        </a:xfrm>
      </p:grpSpPr>
      <p:grpSp>
        <p:nvGrpSpPr>
          <p:cNvPr id="18" name="Group 17"/>
          <p:cNvGrpSpPr/>
          <p:nvPr userDrawn="1"/>
        </p:nvGrpSpPr>
        <p:grpSpPr>
          <a:xfrm>
            <a:off x="0" y="-7684"/>
            <a:ext cx="9144003" cy="5155417"/>
            <a:chOff x="0" y="-7684"/>
            <a:chExt cx="9144003" cy="5155417"/>
          </a:xfrm>
        </p:grpSpPr>
        <p:pic>
          <p:nvPicPr>
            <p:cNvPr id="20" name="Picture 19"/>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1" name="Rectangle 20"/>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0" name="Rectangle 29"/>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4168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Content Placeholder 3"/>
          <p:cNvSpPr>
            <a:spLocks noGrp="1"/>
          </p:cNvSpPr>
          <p:nvPr>
            <p:ph sz="half" idx="2"/>
          </p:nvPr>
        </p:nvSpPr>
        <p:spPr>
          <a:xfrm>
            <a:off x="304800" y="971551"/>
            <a:ext cx="4165600" cy="32004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19" name="Picture Placeholder 10"/>
          <p:cNvSpPr>
            <a:spLocks noGrp="1"/>
          </p:cNvSpPr>
          <p:nvPr>
            <p:ph type="pic" sz="quarter" idx="10"/>
          </p:nvPr>
        </p:nvSpPr>
        <p:spPr>
          <a:xfrm>
            <a:off x="4790643" y="971550"/>
            <a:ext cx="4165600" cy="3200401"/>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solidFill>
                  <a:schemeClr val="bg1"/>
                </a:solidFill>
                <a:effectLst/>
              </a:defRPr>
            </a:lvl1pPr>
          </a:lstStyle>
          <a:p>
            <a:pPr lvl="0"/>
            <a:r>
              <a:rPr lang="en-US"/>
              <a:t>Click icon to add picture</a:t>
            </a:r>
          </a:p>
        </p:txBody>
      </p:sp>
      <p:sp>
        <p:nvSpPr>
          <p:cNvPr id="3" name="Footer Placeholder 2"/>
          <p:cNvSpPr>
            <a:spLocks noGrp="1"/>
          </p:cNvSpPr>
          <p:nvPr>
            <p:ph type="ftr" sz="quarter" idx="11"/>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2627386204"/>
      </p:ext>
    </p:extLst>
  </p:cSld>
  <p:clrMapOvr>
    <a:masterClrMapping/>
  </p:clrMapOvr>
  <p:hf hdr="0" ftr="0" dt="0"/>
  <p:extLst>
    <p:ext uri="{DCECCB84-F9BA-43D5-87BE-67443E8EF086}">
      <p15:sldGuideLst xmlns:p15="http://schemas.microsoft.com/office/powerpoint/2012/main">
        <p15:guide id="1" orient="horz" pos="26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Enterprise Theme">
    <p:bg>
      <p:bgPr>
        <a:solidFill>
          <a:schemeClr val="tx1"/>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0" y="-7684"/>
            <a:ext cx="9144002" cy="5155417"/>
            <a:chOff x="0" y="-7684"/>
            <a:chExt cx="9144002" cy="5155417"/>
          </a:xfrm>
        </p:grpSpPr>
        <p:pic>
          <p:nvPicPr>
            <p:cNvPr id="23" name="Picture 22"/>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305300"/>
              <a:ext cx="7468881" cy="838200"/>
            </a:xfrm>
            <a:prstGeom prst="rect">
              <a:avLst/>
            </a:prstGeom>
          </p:spPr>
        </p:pic>
        <p:sp>
          <p:nvSpPr>
            <p:cNvPr id="24" name="Rectangle 23"/>
            <p:cNvSpPr/>
            <p:nvPr userDrawn="1"/>
          </p:nvSpPr>
          <p:spPr>
            <a:xfrm>
              <a:off x="0" y="4017170"/>
              <a:ext cx="9144000" cy="160734"/>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4322233"/>
              <a:ext cx="7461197" cy="821267"/>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6200000">
              <a:off x="5408849" y="1408346"/>
              <a:ext cx="846670"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userDrawn="1"/>
          </p:nvCxnSpPr>
          <p:spPr>
            <a:xfrm>
              <a:off x="0" y="430529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333375"/>
            </a:xfrm>
            <a:prstGeom prst="rect">
              <a:avLst/>
            </a:prstGeom>
          </p:spPr>
        </p:pic>
        <p:sp>
          <p:nvSpPr>
            <p:cNvPr id="47" name="Rectangle 46"/>
            <p:cNvSpPr/>
            <p:nvPr userDrawn="1"/>
          </p:nvSpPr>
          <p:spPr>
            <a:xfrm>
              <a:off x="0" y="0"/>
              <a:ext cx="9144000" cy="300568"/>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0" y="153563"/>
              <a:ext cx="9144000" cy="155183"/>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userDrawn="1"/>
        </p:nvPicPr>
        <p:blipFill rotWithShape="1">
          <a:blip r:embed="rId4" cstate="email">
            <a:extLst>
              <a:ext uri="{28A0092B-C50C-407E-A947-70E740481C1C}">
                <a14:useLocalDpi xmlns:a14="http://schemas.microsoft.com/office/drawing/2010/main"/>
              </a:ext>
            </a:extLst>
          </a:blip>
          <a:srcRect t="4724" r="952" b="24488"/>
          <a:stretch/>
        </p:blipFill>
        <p:spPr>
          <a:xfrm>
            <a:off x="5" y="309038"/>
            <a:ext cx="9143999" cy="3710512"/>
          </a:xfrm>
          <a:prstGeom prst="rect">
            <a:avLst/>
          </a:prstGeom>
        </p:spPr>
      </p:pic>
      <p:sp>
        <p:nvSpPr>
          <p:cNvPr id="9" name="Title 1"/>
          <p:cNvSpPr txBox="1">
            <a:spLocks/>
          </p:cNvSpPr>
          <p:nvPr/>
        </p:nvSpPr>
        <p:spPr>
          <a:xfrm rot="16200000">
            <a:off x="-1524000" y="1834925"/>
            <a:ext cx="3657600" cy="606955"/>
          </a:xfrm>
          <a:prstGeom prst="rect">
            <a:avLst/>
          </a:prstGeom>
        </p:spPr>
        <p:txBody>
          <a:bodyPr vert="horz" lIns="91440" tIns="45720" rIns="91440" bIns="45720" rtlCol="0" anchor="ctr">
            <a:normAutofit/>
          </a:bodyPr>
          <a:lstStyle>
            <a:defPPr>
              <a:defRPr lang="en-US"/>
            </a:defPPr>
            <a:lvl1pPr lvl="0">
              <a:lnSpc>
                <a:spcPct val="90000"/>
              </a:lnSpc>
              <a:spcBef>
                <a:spcPct val="0"/>
              </a:spcBef>
              <a:buNone/>
              <a:defRPr sz="2000" b="1" baseline="0">
                <a:solidFill>
                  <a:schemeClr val="bg1">
                    <a:lumMod val="85000"/>
                    <a:lumOff val="15000"/>
                  </a:schemeClr>
                </a:solidFill>
                <a:effectLst>
                  <a:outerShdw blurRad="31750" dist="12700" dir="2700000" algn="tl" rotWithShape="0">
                    <a:srgbClr val="000000">
                      <a:alpha val="20000"/>
                    </a:srgbClr>
                  </a:outerShdw>
                </a:effectLst>
                <a:latin typeface="Arial"/>
                <a:ea typeface="+mj-ea"/>
                <a:cs typeface="+mj-cs"/>
              </a:defRPr>
            </a:lvl1pPr>
          </a:lstStyle>
          <a:p>
            <a:pPr lvl="0"/>
            <a:r>
              <a:rPr lang="en-US" sz="2667" dirty="0">
                <a:solidFill>
                  <a:schemeClr val="bg1"/>
                </a:solidFill>
                <a:effectLst/>
              </a:rPr>
              <a:t>Enterprise</a:t>
            </a:r>
          </a:p>
        </p:txBody>
      </p:sp>
      <p:pic>
        <p:nvPicPr>
          <p:cNvPr id="50" name="Picture 49"/>
          <p:cNvPicPr>
            <a:picLocks noChangeAspect="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192" y="4383860"/>
            <a:ext cx="1737360" cy="587674"/>
          </a:xfrm>
          <a:prstGeom prst="rect">
            <a:avLst/>
          </a:prstGeom>
        </p:spPr>
      </p:pic>
    </p:spTree>
    <p:extLst>
      <p:ext uri="{BB962C8B-B14F-4D97-AF65-F5344CB8AC3E}">
        <p14:creationId xmlns:p14="http://schemas.microsoft.com/office/powerpoint/2010/main" val="204454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esigner 1-up photo with Label">
    <p:spTree>
      <p:nvGrpSpPr>
        <p:cNvPr id="1" name=""/>
        <p:cNvGrpSpPr/>
        <p:nvPr/>
      </p:nvGrpSpPr>
      <p:grpSpPr>
        <a:xfrm>
          <a:off x="0" y="0"/>
          <a:ext cx="0" cy="0"/>
          <a:chOff x="0" y="0"/>
          <a:chExt cx="0" cy="0"/>
        </a:xfrm>
      </p:grpSpPr>
      <p:grpSp>
        <p:nvGrpSpPr>
          <p:cNvPr id="19" name="Group 18"/>
          <p:cNvGrpSpPr/>
          <p:nvPr userDrawn="1"/>
        </p:nvGrpSpPr>
        <p:grpSpPr>
          <a:xfrm>
            <a:off x="0" y="-7684"/>
            <a:ext cx="9144003" cy="5155417"/>
            <a:chOff x="0" y="-7684"/>
            <a:chExt cx="9144003" cy="5155417"/>
          </a:xfrm>
        </p:grpSpPr>
        <p:pic>
          <p:nvPicPr>
            <p:cNvPr id="20" name="Picture 19"/>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1" name="Rectangle 20"/>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0" name="Rectangle 29"/>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56315"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4" name="Content Placeholder 3"/>
          <p:cNvSpPr>
            <a:spLocks noGrp="1"/>
          </p:cNvSpPr>
          <p:nvPr>
            <p:ph sz="half" idx="2"/>
          </p:nvPr>
        </p:nvSpPr>
        <p:spPr>
          <a:xfrm>
            <a:off x="304804" y="3333750"/>
            <a:ext cx="4223305" cy="830068"/>
          </a:xfrm>
        </p:spPr>
        <p:txBody>
          <a:bodyPr vert="horz" lIns="91440" tIns="45720" rIns="91440" bIns="45720" rtlCol="0">
            <a:noAutofit/>
          </a:bodyPr>
          <a:lstStyle>
            <a:lvl1pPr marL="342882" indent="-342882" algn="r">
              <a:buFont typeface="Arial" panose="020B0604020202020204" pitchFamily="34" charset="0"/>
              <a:buNone/>
              <a:defRPr lang="en-US" sz="2400" dirty="0" smtClean="0"/>
            </a:lvl1pPr>
          </a:lstStyle>
          <a:p>
            <a:pPr marL="0" lvl="0" indent="0" algn="r" defTabSz="914354">
              <a:spcBef>
                <a:spcPct val="20000"/>
              </a:spcBef>
              <a:buClr>
                <a:srgbClr val="E5B306"/>
              </a:buClr>
            </a:pPr>
            <a:r>
              <a:rPr lang="en-US"/>
              <a:t>Edit Master text styles</a:t>
            </a:r>
          </a:p>
        </p:txBody>
      </p:sp>
      <p:sp>
        <p:nvSpPr>
          <p:cNvPr id="16" name="TextBox 15"/>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11" name="Picture Placeholder 10"/>
          <p:cNvSpPr>
            <a:spLocks noGrp="1"/>
          </p:cNvSpPr>
          <p:nvPr>
            <p:ph type="pic" sz="quarter" idx="10"/>
          </p:nvPr>
        </p:nvSpPr>
        <p:spPr>
          <a:xfrm>
            <a:off x="4736592" y="991688"/>
            <a:ext cx="4224528" cy="3172129"/>
          </a:xfrm>
          <a:ln w="9525">
            <a:solidFill>
              <a:schemeClr val="tx1">
                <a:lumMod val="85000"/>
              </a:schemeClr>
            </a:solidFill>
          </a:ln>
          <a:effectLst>
            <a:outerShdw blurRad="50800" dist="38100" dir="2700000" algn="tl" rotWithShape="0">
              <a:prstClr val="black">
                <a:alpha val="40000"/>
              </a:prstClr>
            </a:outerShdw>
          </a:effectLst>
        </p:spPr>
        <p:txBody>
          <a:bodyPr/>
          <a:lstStyle/>
          <a:p>
            <a:r>
              <a:rPr lang="en-US"/>
              <a:t>Click icon to add picture</a:t>
            </a:r>
          </a:p>
        </p:txBody>
      </p:sp>
      <p:sp>
        <p:nvSpPr>
          <p:cNvPr id="18" name="Footer Placeholder 17"/>
          <p:cNvSpPr>
            <a:spLocks noGrp="1"/>
          </p:cNvSpPr>
          <p:nvPr>
            <p:ph type="ftr" sz="quarter" idx="11"/>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2834280264"/>
      </p:ext>
    </p:extLst>
  </p:cSld>
  <p:clrMapOvr>
    <a:masterClrMapping/>
  </p:clrMapOvr>
  <p:hf hdr="0" ftr="0" dt="0"/>
  <p:extLst>
    <p:ext uri="{DCECCB84-F9BA-43D5-87BE-67443E8EF086}">
      <p15:sldGuideLst xmlns:p15="http://schemas.microsoft.com/office/powerpoint/2012/main">
        <p15:guide id="1" orient="horz" pos="26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Designer Title Only">
    <p:bg>
      <p:bgPr>
        <a:solidFill>
          <a:schemeClr val="tx1"/>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0" y="-7684"/>
            <a:ext cx="9144003" cy="5155417"/>
            <a:chOff x="0" y="-7684"/>
            <a:chExt cx="9144003" cy="5155417"/>
          </a:xfrm>
        </p:grpSpPr>
        <p:pic>
          <p:nvPicPr>
            <p:cNvPr id="25" name="Picture 24"/>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6" name="Rectangle 25"/>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8" name="Rectangle 37"/>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63630"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50" name="TextBox 49"/>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5" name="Footer Placeholder 4"/>
          <p:cNvSpPr>
            <a:spLocks noGrp="1"/>
          </p:cNvSpPr>
          <p:nvPr>
            <p:ph type="ftr" sz="quarter" idx="10"/>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24" name="Picture 2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340396986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esigner - Quote">
    <p:bg>
      <p:bgPr>
        <a:solidFill>
          <a:schemeClr val="tx1"/>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0" y="-7684"/>
            <a:ext cx="9144003" cy="5155417"/>
            <a:chOff x="0" y="-7684"/>
            <a:chExt cx="9144003" cy="5155417"/>
          </a:xfrm>
        </p:grpSpPr>
        <p:pic>
          <p:nvPicPr>
            <p:cNvPr id="25" name="Picture 24"/>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6" name="Rectangle 25"/>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8" name="Rectangle 37"/>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70945"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50" name="TextBox 49"/>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7" name="Text Placeholder 6"/>
          <p:cNvSpPr>
            <a:spLocks noGrp="1"/>
          </p:cNvSpPr>
          <p:nvPr>
            <p:ph type="body" sz="quarter" idx="10"/>
          </p:nvPr>
        </p:nvSpPr>
        <p:spPr>
          <a:xfrm>
            <a:off x="876300" y="1657356"/>
            <a:ext cx="7391400" cy="1609931"/>
          </a:xfrm>
        </p:spPr>
        <p:txBody>
          <a:bodyPr>
            <a:normAutofit/>
          </a:bodyPr>
          <a:lstStyle>
            <a:lvl1pPr marL="0" indent="0">
              <a:buFont typeface="Arial" panose="020B0604020202020204" pitchFamily="34" charset="0"/>
              <a:buNone/>
              <a:defRPr sz="1800" i="1"/>
            </a:lvl1pPr>
            <a:lvl2pPr marL="400015" indent="0">
              <a:buFont typeface="Arial" panose="020B0604020202020204" pitchFamily="34" charset="0"/>
              <a:buNone/>
              <a:defRPr/>
            </a:lvl2pPr>
            <a:lvl3pPr marL="684158" indent="0">
              <a:buFont typeface="Arial" panose="020B0604020202020204" pitchFamily="34" charset="0"/>
              <a:buNone/>
              <a:defRPr/>
            </a:lvl3pPr>
            <a:lvl4pPr marL="974653" indent="0">
              <a:buFont typeface="Arial" panose="020B0604020202020204" pitchFamily="34" charset="0"/>
              <a:buNone/>
              <a:defRPr/>
            </a:lvl4pPr>
            <a:lvl5pPr marL="1367264" indent="0">
              <a:buFont typeface="Arial" panose="020B0604020202020204" pitchFamily="34" charset="0"/>
              <a:buNone/>
              <a:defRPr/>
            </a:lvl5pPr>
          </a:lstStyle>
          <a:p>
            <a:pPr lvl="0"/>
            <a:r>
              <a:rPr lang="en-US"/>
              <a:t>Edit Master text styles</a:t>
            </a:r>
          </a:p>
        </p:txBody>
      </p:sp>
      <p:sp>
        <p:nvSpPr>
          <p:cNvPr id="9" name="Text Placeholder 8"/>
          <p:cNvSpPr>
            <a:spLocks noGrp="1"/>
          </p:cNvSpPr>
          <p:nvPr>
            <p:ph type="body" sz="quarter" idx="11"/>
          </p:nvPr>
        </p:nvSpPr>
        <p:spPr>
          <a:xfrm>
            <a:off x="5130800" y="3023676"/>
            <a:ext cx="3124200" cy="533400"/>
          </a:xfrm>
        </p:spPr>
        <p:txBody>
          <a:bodyPr>
            <a:normAutofit/>
          </a:bodyPr>
          <a:lstStyle>
            <a:lvl1pPr marL="0" indent="0" algn="r">
              <a:buFont typeface="Arial" panose="020B0604020202020204" pitchFamily="34" charset="0"/>
              <a:buNone/>
              <a:defRPr sz="1400" b="1"/>
            </a:lvl1pPr>
            <a:lvl2pPr marL="400015" indent="0">
              <a:buFont typeface="Arial" panose="020B0604020202020204" pitchFamily="34" charset="0"/>
              <a:buNone/>
              <a:defRPr/>
            </a:lvl2pPr>
            <a:lvl3pPr marL="684158" indent="0">
              <a:buFont typeface="Arial" panose="020B0604020202020204" pitchFamily="34" charset="0"/>
              <a:buNone/>
              <a:defRPr/>
            </a:lvl3pPr>
            <a:lvl4pPr marL="974653" indent="0">
              <a:buFont typeface="Arial" panose="020B0604020202020204" pitchFamily="34" charset="0"/>
              <a:buNone/>
              <a:defRPr/>
            </a:lvl4pPr>
            <a:lvl5pPr marL="1367264" indent="0">
              <a:buFont typeface="Arial" panose="020B0604020202020204" pitchFamily="34" charset="0"/>
              <a:buNone/>
              <a:defRPr/>
            </a:lvl5pPr>
          </a:lstStyle>
          <a:p>
            <a:pPr lvl="0"/>
            <a:r>
              <a:rPr lang="en-US"/>
              <a:t>Edit Master text styles</a:t>
            </a:r>
          </a:p>
        </p:txBody>
      </p:sp>
      <p:sp>
        <p:nvSpPr>
          <p:cNvPr id="5" name="Footer Placeholder 4"/>
          <p:cNvSpPr>
            <a:spLocks noGrp="1"/>
          </p:cNvSpPr>
          <p:nvPr>
            <p:ph type="ftr" sz="quarter" idx="12"/>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24" name="Picture 2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1444834459"/>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esigner-3-up Photo">
    <p:bg>
      <p:bgPr>
        <a:solidFill>
          <a:schemeClr val="tx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0" y="-7684"/>
            <a:ext cx="9144003" cy="5155417"/>
            <a:chOff x="0" y="-7684"/>
            <a:chExt cx="9144003" cy="5155417"/>
          </a:xfrm>
        </p:grpSpPr>
        <p:pic>
          <p:nvPicPr>
            <p:cNvPr id="28" name="Picture 27"/>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9" name="Rectangle 28"/>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42" name="Rectangle 41"/>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49000"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50" name="TextBox 49"/>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7" name="Picture Placeholder 6"/>
          <p:cNvSpPr>
            <a:spLocks noGrp="1"/>
          </p:cNvSpPr>
          <p:nvPr>
            <p:ph type="pic" sz="quarter" idx="10"/>
          </p:nvPr>
        </p:nvSpPr>
        <p:spPr>
          <a:xfrm>
            <a:off x="304801" y="1368133"/>
            <a:ext cx="2749731" cy="2345605"/>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lvl1pPr>
          </a:lstStyle>
          <a:p>
            <a:pPr lvl="0"/>
            <a:r>
              <a:rPr lang="en-US"/>
              <a:t>Click icon to add picture</a:t>
            </a:r>
          </a:p>
        </p:txBody>
      </p:sp>
      <p:sp>
        <p:nvSpPr>
          <p:cNvPr id="24" name="Picture Placeholder 6"/>
          <p:cNvSpPr>
            <a:spLocks noGrp="1"/>
          </p:cNvSpPr>
          <p:nvPr>
            <p:ph type="pic" sz="quarter" idx="11"/>
          </p:nvPr>
        </p:nvSpPr>
        <p:spPr>
          <a:xfrm>
            <a:off x="3255659" y="1368133"/>
            <a:ext cx="2749731" cy="2345605"/>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lvl1pPr>
          </a:lstStyle>
          <a:p>
            <a:pPr lvl="0"/>
            <a:r>
              <a:rPr lang="en-US"/>
              <a:t>Click icon to add picture</a:t>
            </a:r>
          </a:p>
        </p:txBody>
      </p:sp>
      <p:sp>
        <p:nvSpPr>
          <p:cNvPr id="25" name="Picture Placeholder 6"/>
          <p:cNvSpPr>
            <a:spLocks noGrp="1"/>
          </p:cNvSpPr>
          <p:nvPr>
            <p:ph type="pic" sz="quarter" idx="12"/>
          </p:nvPr>
        </p:nvSpPr>
        <p:spPr>
          <a:xfrm>
            <a:off x="6206516" y="1368133"/>
            <a:ext cx="2749731" cy="2345605"/>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lvl1pPr>
          </a:lstStyle>
          <a:p>
            <a:pPr lvl="0"/>
            <a:r>
              <a:rPr lang="en-US"/>
              <a:t>Click icon to add picture</a:t>
            </a:r>
            <a:endParaRPr lang="en-US" dirty="0"/>
          </a:p>
        </p:txBody>
      </p:sp>
      <p:sp>
        <p:nvSpPr>
          <p:cNvPr id="5" name="Footer Placeholder 4"/>
          <p:cNvSpPr>
            <a:spLocks noGrp="1"/>
          </p:cNvSpPr>
          <p:nvPr>
            <p:ph type="ftr" sz="quarter" idx="13"/>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27" name="Picture 2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292010527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esigner Blank">
    <p:bg>
      <p:bgPr>
        <a:solidFill>
          <a:schemeClr val="tx1"/>
        </a:solidFill>
        <a:effectLst/>
      </p:bgPr>
    </p:bg>
    <p:spTree>
      <p:nvGrpSpPr>
        <p:cNvPr id="1" name=""/>
        <p:cNvGrpSpPr/>
        <p:nvPr/>
      </p:nvGrpSpPr>
      <p:grpSpPr>
        <a:xfrm>
          <a:off x="0" y="0"/>
          <a:ext cx="0" cy="0"/>
          <a:chOff x="0" y="0"/>
          <a:chExt cx="0" cy="0"/>
        </a:xfrm>
      </p:grpSpPr>
      <p:grpSp>
        <p:nvGrpSpPr>
          <p:cNvPr id="17" name="Group 16"/>
          <p:cNvGrpSpPr/>
          <p:nvPr userDrawn="1"/>
        </p:nvGrpSpPr>
        <p:grpSpPr>
          <a:xfrm>
            <a:off x="0" y="-7684"/>
            <a:ext cx="9144003" cy="5155417"/>
            <a:chOff x="0" y="-7684"/>
            <a:chExt cx="9144003" cy="5155417"/>
          </a:xfrm>
        </p:grpSpPr>
        <p:pic>
          <p:nvPicPr>
            <p:cNvPr id="20" name="Picture 19"/>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4" name="Rectangle 23"/>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3" name="Rectangle 32"/>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2" name="Footer Placeholder 1"/>
          <p:cNvSpPr>
            <a:spLocks noGrp="1"/>
          </p:cNvSpPr>
          <p:nvPr>
            <p:ph type="ftr" sz="quarter" idx="10"/>
          </p:nvPr>
        </p:nvSpPr>
        <p:spPr/>
        <p:txBody>
          <a:bodyPr/>
          <a:lstStyle>
            <a:lvl1pPr>
              <a:defRPr>
                <a:solidFill>
                  <a:schemeClr val="bg2">
                    <a:lumMod val="75000"/>
                  </a:schemeClr>
                </a:solidFill>
              </a:defRPr>
            </a:lvl1pPr>
          </a:lstStyle>
          <a:p>
            <a:r>
              <a:rPr lang="en-US" dirty="0"/>
              <a:t>Footer Text Here (Insert Header &amp; Footer to Edit)</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61191934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1016"/>
            <a:ext cx="8670950" cy="685800"/>
          </a:xfrm>
          <a:prstGeom prst="rect">
            <a:avLst/>
          </a:prstGeom>
        </p:spPr>
        <p:txBody>
          <a:bodyPr vert="horz" lIns="0" tIns="45720" rIns="91440" bIns="45720" rtlCol="0" anchor="t" anchorCtr="0">
            <a:norm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sz="half" idx="1"/>
          </p:nvPr>
        </p:nvSpPr>
        <p:spPr>
          <a:xfrm>
            <a:off x="304800" y="1047750"/>
            <a:ext cx="4165600" cy="36576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solidFill>
                  <a:schemeClr val="bg1"/>
                </a:solidFill>
                <a:effectLst/>
              </a:defRPr>
            </a:lvl4pPr>
            <a:lvl5pPr>
              <a:defRPr lang="en-US" dirty="0">
                <a:solidFill>
                  <a:schemeClr val="bg1"/>
                </a:solidFill>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743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1" y="301684"/>
            <a:ext cx="8663634" cy="685800"/>
          </a:xfrm>
          <a:prstGeom prst="rect">
            <a:avLst/>
          </a:prstGeom>
        </p:spPr>
        <p:txBody>
          <a:bodyPr vert="horz" lIns="0" tIns="45720" rIns="91440" bIns="45720" rtlCol="0" anchor="t" anchorCtr="0">
            <a:normAutofit/>
          </a:bodyPr>
          <a:lstStyle>
            <a:lvl1pPr>
              <a:defRPr lang="en-US" dirty="0">
                <a:solidFill>
                  <a:schemeClr val="bg1"/>
                </a:solidFill>
                <a:effectLst/>
              </a:defRPr>
            </a:lvl1pPr>
          </a:lstStyle>
          <a:p>
            <a:pPr lvl="0"/>
            <a:r>
              <a:rPr lang="en-US"/>
              <a:t>Click to edit Master title style</a:t>
            </a:r>
            <a:endParaRPr lang="en-US" dirty="0"/>
          </a:p>
        </p:txBody>
      </p:sp>
      <p:sp>
        <p:nvSpPr>
          <p:cNvPr id="4" name="Content Placeholder 3"/>
          <p:cNvSpPr>
            <a:spLocks noGrp="1"/>
          </p:cNvSpPr>
          <p:nvPr>
            <p:ph sz="half" idx="2"/>
          </p:nvPr>
        </p:nvSpPr>
        <p:spPr>
          <a:xfrm>
            <a:off x="4797959" y="1047750"/>
            <a:ext cx="4165600" cy="36576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solidFill>
                  <a:schemeClr val="bg1"/>
                </a:solidFill>
                <a:effectLst/>
              </a:defRPr>
            </a:lvl4pPr>
            <a:lvl5pPr>
              <a:defRPr lang="en-US" dirty="0">
                <a:solidFill>
                  <a:schemeClr val="bg1"/>
                </a:solidFill>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1913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ub-Titl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5" y="533400"/>
            <a:ext cx="8656315"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p:nvPr>
        </p:nvSpPr>
        <p:spPr>
          <a:xfrm>
            <a:off x="304801" y="984250"/>
            <a:ext cx="8656317"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6314" cy="228600"/>
          </a:xfrm>
        </p:spPr>
        <p:txBody>
          <a:bodyPr tIns="0" bIns="0">
            <a:noAutofit/>
          </a:bodyPr>
          <a:lstStyle>
            <a:lvl1pPr marL="0" indent="0">
              <a:buNone/>
              <a:defRPr sz="1600" b="1">
                <a:solidFill>
                  <a:schemeClr val="bg1">
                    <a:lumMod val="50000"/>
                    <a:lumOff val="50000"/>
                  </a:schemeClr>
                </a:solidFill>
                <a:effectLst/>
              </a:defRPr>
            </a:lvl1pPr>
          </a:lstStyle>
          <a:p>
            <a:pPr lvl="0"/>
            <a:r>
              <a:rPr lang="en-US"/>
              <a:t>Edit Master text styles</a:t>
            </a:r>
          </a:p>
        </p:txBody>
      </p:sp>
    </p:spTree>
    <p:extLst>
      <p:ext uri="{BB962C8B-B14F-4D97-AF65-F5344CB8AC3E}">
        <p14:creationId xmlns:p14="http://schemas.microsoft.com/office/powerpoint/2010/main" val="65101978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ub-Title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5" y="533400"/>
            <a:ext cx="8659368"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p:nvPr>
        </p:nvSpPr>
        <p:spPr>
          <a:xfrm>
            <a:off x="304801" y="984250"/>
            <a:ext cx="4169664"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9368" cy="228600"/>
          </a:xfrm>
        </p:spPr>
        <p:txBody>
          <a:bodyPr tIns="0" bIns="0">
            <a:noAutofit/>
          </a:bodyPr>
          <a:lstStyle>
            <a:lvl1pPr marL="0" indent="0">
              <a:buNone/>
              <a:defRPr sz="1600" b="1">
                <a:solidFill>
                  <a:schemeClr val="bg1">
                    <a:lumMod val="50000"/>
                    <a:lumOff val="50000"/>
                  </a:schemeClr>
                </a:solidFill>
                <a:effectLst/>
              </a:defRPr>
            </a:lvl1pPr>
          </a:lstStyle>
          <a:p>
            <a:pPr lvl="0"/>
            <a:r>
              <a:rPr lang="en-US"/>
              <a:t>Edit Master text styles</a:t>
            </a:r>
          </a:p>
        </p:txBody>
      </p:sp>
      <p:sp>
        <p:nvSpPr>
          <p:cNvPr id="7" name="Content Placeholder 2"/>
          <p:cNvSpPr>
            <a:spLocks noGrp="1"/>
          </p:cNvSpPr>
          <p:nvPr>
            <p:ph idx="12"/>
          </p:nvPr>
        </p:nvSpPr>
        <p:spPr>
          <a:xfrm>
            <a:off x="4787967" y="984250"/>
            <a:ext cx="4169664"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3735927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ub-Title_Left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4" y="533400"/>
            <a:ext cx="8659368"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p:nvPr>
        </p:nvSpPr>
        <p:spPr>
          <a:xfrm>
            <a:off x="304801" y="984250"/>
            <a:ext cx="4169664"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9368" cy="228600"/>
          </a:xfrm>
        </p:spPr>
        <p:txBody>
          <a:bodyPr tIns="0" bIns="0">
            <a:noAutofit/>
          </a:bodyPr>
          <a:lstStyle>
            <a:lvl1pPr marL="0" indent="0">
              <a:buNone/>
              <a:defRPr sz="1600" b="1">
                <a:solidFill>
                  <a:schemeClr val="bg1">
                    <a:lumMod val="50000"/>
                    <a:lumOff val="50000"/>
                  </a:schemeClr>
                </a:solidFill>
              </a:defRPr>
            </a:lvl1pPr>
          </a:lstStyle>
          <a:p>
            <a:pPr lvl="0"/>
            <a:r>
              <a:rPr lang="en-US"/>
              <a:t>Edit Master text styles</a:t>
            </a:r>
          </a:p>
        </p:txBody>
      </p:sp>
    </p:spTree>
    <p:extLst>
      <p:ext uri="{BB962C8B-B14F-4D97-AF65-F5344CB8AC3E}">
        <p14:creationId xmlns:p14="http://schemas.microsoft.com/office/powerpoint/2010/main" val="33406438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Panduit Theme">
    <p:bg>
      <p:bgPr>
        <a:solidFill>
          <a:schemeClr val="tx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7684"/>
            <a:ext cx="9144002" cy="5155417"/>
            <a:chOff x="0" y="-7684"/>
            <a:chExt cx="9144002" cy="5155417"/>
          </a:xfrm>
        </p:grpSpPr>
        <p:pic>
          <p:nvPicPr>
            <p:cNvPr id="18" name="Picture 17"/>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305300"/>
              <a:ext cx="7468881" cy="838200"/>
            </a:xfrm>
            <a:prstGeom prst="rect">
              <a:avLst/>
            </a:prstGeom>
          </p:spPr>
        </p:pic>
        <p:sp>
          <p:nvSpPr>
            <p:cNvPr id="21" name="Rectangle 20"/>
            <p:cNvSpPr/>
            <p:nvPr userDrawn="1"/>
          </p:nvSpPr>
          <p:spPr>
            <a:xfrm>
              <a:off x="0" y="4017170"/>
              <a:ext cx="9144000" cy="160734"/>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4322233"/>
              <a:ext cx="7461197" cy="821267"/>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6200000">
              <a:off x="5408849" y="1408346"/>
              <a:ext cx="846670"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a:off x="0" y="430529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333375"/>
            </a:xfrm>
            <a:prstGeom prst="rect">
              <a:avLst/>
            </a:prstGeom>
          </p:spPr>
        </p:pic>
        <p:sp>
          <p:nvSpPr>
            <p:cNvPr id="30" name="Rectangle 29"/>
            <p:cNvSpPr/>
            <p:nvPr userDrawn="1"/>
          </p:nvSpPr>
          <p:spPr>
            <a:xfrm>
              <a:off x="0" y="0"/>
              <a:ext cx="9144000" cy="300568"/>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53563"/>
              <a:ext cx="9144000" cy="155183"/>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192" y="4383860"/>
            <a:ext cx="1737360" cy="587674"/>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a:ext>
            </a:extLst>
          </a:blip>
          <a:srcRect t="5910" r="271" b="22420"/>
          <a:stretch/>
        </p:blipFill>
        <p:spPr>
          <a:xfrm>
            <a:off x="-2344" y="302149"/>
            <a:ext cx="9148688" cy="3726925"/>
          </a:xfrm>
          <a:prstGeom prst="rect">
            <a:avLst/>
          </a:prstGeom>
        </p:spPr>
      </p:pic>
    </p:spTree>
    <p:extLst>
      <p:ext uri="{BB962C8B-B14F-4D97-AF65-F5344CB8AC3E}">
        <p14:creationId xmlns:p14="http://schemas.microsoft.com/office/powerpoint/2010/main" val="31443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Sub-Title_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4" y="533400"/>
            <a:ext cx="8659368"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9368" cy="228600"/>
          </a:xfrm>
        </p:spPr>
        <p:txBody>
          <a:bodyPr tIns="0" bIns="0">
            <a:noAutofit/>
          </a:bodyPr>
          <a:lstStyle>
            <a:lvl1pPr marL="0" indent="0">
              <a:buNone/>
              <a:defRPr sz="1600" b="1">
                <a:solidFill>
                  <a:schemeClr val="bg1">
                    <a:lumMod val="50000"/>
                    <a:lumOff val="50000"/>
                  </a:schemeClr>
                </a:solidFill>
              </a:defRPr>
            </a:lvl1pPr>
          </a:lstStyle>
          <a:p>
            <a:pPr lvl="0"/>
            <a:r>
              <a:rPr lang="en-US"/>
              <a:t>Edit Master text styles</a:t>
            </a:r>
          </a:p>
        </p:txBody>
      </p:sp>
      <p:sp>
        <p:nvSpPr>
          <p:cNvPr id="7" name="Content Placeholder 2"/>
          <p:cNvSpPr>
            <a:spLocks noGrp="1"/>
          </p:cNvSpPr>
          <p:nvPr>
            <p:ph idx="12"/>
          </p:nvPr>
        </p:nvSpPr>
        <p:spPr>
          <a:xfrm>
            <a:off x="4787968" y="984250"/>
            <a:ext cx="4169664"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6762921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Sub-Title_N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4" y="533400"/>
            <a:ext cx="8659368"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9368" cy="228600"/>
          </a:xfrm>
        </p:spPr>
        <p:txBody>
          <a:bodyPr tIns="0" bIns="0">
            <a:noAutofit/>
          </a:bodyPr>
          <a:lstStyle>
            <a:lvl1pPr marL="0" indent="0">
              <a:buNone/>
              <a:defRPr sz="1600" b="1">
                <a:solidFill>
                  <a:schemeClr val="bg1">
                    <a:lumMod val="50000"/>
                    <a:lumOff val="50000"/>
                  </a:schemeClr>
                </a:solidFill>
              </a:defRPr>
            </a:lvl1pPr>
          </a:lstStyle>
          <a:p>
            <a:pPr lvl="0"/>
            <a:r>
              <a:rPr lang="en-US"/>
              <a:t>Edit Master text styles</a:t>
            </a:r>
          </a:p>
        </p:txBody>
      </p:sp>
    </p:spTree>
    <p:extLst>
      <p:ext uri="{BB962C8B-B14F-4D97-AF65-F5344CB8AC3E}">
        <p14:creationId xmlns:p14="http://schemas.microsoft.com/office/powerpoint/2010/main" val="143598987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676767"/>
                </a:solidFill>
                <a:latin typeface="Arial"/>
                <a:cs typeface="Arial"/>
              </a:defRPr>
            </a:lvl1pPr>
          </a:lstStyle>
          <a:p>
            <a:endParaRPr/>
          </a:p>
        </p:txBody>
      </p:sp>
      <p:sp>
        <p:nvSpPr>
          <p:cNvPr id="3" name="Holder 3"/>
          <p:cNvSpPr>
            <a:spLocks noGrp="1"/>
          </p:cNvSpPr>
          <p:nvPr>
            <p:ph sz="half" idx="2"/>
          </p:nvPr>
        </p:nvSpPr>
        <p:spPr>
          <a:xfrm>
            <a:off x="644144" y="1181480"/>
            <a:ext cx="3402329" cy="2693670"/>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sz="half" idx="3"/>
          </p:nvPr>
        </p:nvSpPr>
        <p:spPr>
          <a:xfrm>
            <a:off x="4881753" y="1253997"/>
            <a:ext cx="3650615" cy="3185795"/>
          </a:xfrm>
          <a:prstGeom prst="rect">
            <a:avLst/>
          </a:prstGeom>
        </p:spPr>
        <p:txBody>
          <a:bodyPr wrap="square" lIns="0" tIns="0" rIns="0" bIns="0">
            <a:spAutoFit/>
          </a:bodyPr>
          <a:lstStyle>
            <a:lvl1pPr>
              <a:defRPr sz="1800" b="0" i="0">
                <a:solidFill>
                  <a:srgbClr val="676767"/>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600" b="0" i="0">
                <a:solidFill>
                  <a:schemeClr val="tx1"/>
                </a:solidFill>
                <a:latin typeface="Arial"/>
                <a:cs typeface="Arial"/>
              </a:defRPr>
            </a:lvl1pPr>
          </a:lstStyle>
          <a:p>
            <a:pPr marL="12700">
              <a:lnSpc>
                <a:spcPts val="705"/>
              </a:lnSpc>
            </a:pPr>
            <a:r>
              <a:rPr spc="-5" dirty="0"/>
              <a:t>BRKARC-2814</a:t>
            </a:r>
          </a:p>
        </p:txBody>
      </p:sp>
      <p:sp>
        <p:nvSpPr>
          <p:cNvPr id="6" name="Holder 6"/>
          <p:cNvSpPr>
            <a:spLocks noGrp="1"/>
          </p:cNvSpPr>
          <p:nvPr>
            <p:ph type="dt" sz="half" idx="6"/>
          </p:nvPr>
        </p:nvSpPr>
        <p:spPr/>
        <p:txBody>
          <a:bodyPr lIns="0" tIns="0" rIns="0" bIns="0"/>
          <a:lstStyle>
            <a:lvl1pPr>
              <a:defRPr sz="600" b="0" i="0">
                <a:solidFill>
                  <a:schemeClr val="tx1"/>
                </a:solidFill>
                <a:latin typeface="Arial"/>
                <a:cs typeface="Arial"/>
              </a:defRPr>
            </a:lvl1pPr>
          </a:lstStyle>
          <a:p>
            <a:pPr marL="12700">
              <a:lnSpc>
                <a:spcPts val="705"/>
              </a:lnSpc>
            </a:pPr>
            <a:r>
              <a:rPr dirty="0"/>
              <a:t>© 2016  Cisco and/or its affiliates. All rights reserved.  Cisco</a:t>
            </a:r>
            <a:r>
              <a:rPr spc="5" dirty="0"/>
              <a:t> </a:t>
            </a:r>
            <a:r>
              <a:rPr dirty="0"/>
              <a:t>Public</a:t>
            </a:r>
          </a:p>
        </p:txBody>
      </p:sp>
      <p:sp>
        <p:nvSpPr>
          <p:cNvPr id="7" name="Holder 7"/>
          <p:cNvSpPr>
            <a:spLocks noGrp="1"/>
          </p:cNvSpPr>
          <p:nvPr>
            <p:ph type="sldNum" sz="quarter" idx="7"/>
          </p:nvPr>
        </p:nvSpPr>
        <p:spPr/>
        <p:txBody>
          <a:bodyPr lIns="0" tIns="0" rIns="0" bIns="0"/>
          <a:lstStyle>
            <a:lvl1pPr>
              <a:defRPr sz="600" b="0" i="0">
                <a:solidFill>
                  <a:schemeClr val="tx1"/>
                </a:solidFill>
                <a:latin typeface="Arial"/>
                <a:cs typeface="Arial"/>
              </a:defRPr>
            </a:lvl1pPr>
          </a:lstStyle>
          <a:p>
            <a:pPr marL="110489">
              <a:lnSpc>
                <a:spcPts val="705"/>
              </a:lnSpc>
            </a:pPr>
            <a:fld id="{81D60167-4931-47E6-BA6A-407CBD079E47}" type="slidenum">
              <a:rPr dirty="0"/>
              <a:t>‹#›</a:t>
            </a:fld>
            <a:endParaRPr dirty="0"/>
          </a:p>
        </p:txBody>
      </p:sp>
    </p:spTree>
    <p:extLst>
      <p:ext uri="{BB962C8B-B14F-4D97-AF65-F5344CB8AC3E}">
        <p14:creationId xmlns:p14="http://schemas.microsoft.com/office/powerpoint/2010/main" val="2460129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1" y="293140"/>
            <a:ext cx="8534400" cy="602210"/>
          </a:xfrm>
          <a:prstGeom prst="rect">
            <a:avLst/>
          </a:prstGeom>
        </p:spPr>
        <p:txBody>
          <a:bodyPr vert="horz" lIns="0" tIns="45720" rIns="91440" bIns="45720" rtlCol="0" anchor="ctr">
            <a:noAutofit/>
          </a:bodyPr>
          <a:lstStyle>
            <a:lvl1pPr>
              <a:defRPr lang="en-US" dirty="0"/>
            </a:lvl1pPr>
          </a:lstStyle>
          <a:p>
            <a:pPr lvl="0"/>
            <a:r>
              <a:rPr lang="en-US" dirty="0"/>
              <a:t>Click to </a:t>
            </a:r>
            <a:br>
              <a:rPr lang="en-US" dirty="0"/>
            </a:br>
            <a:r>
              <a:rPr lang="en-US" dirty="0"/>
              <a:t>edit Master title style</a:t>
            </a:r>
          </a:p>
        </p:txBody>
      </p:sp>
      <p:sp>
        <p:nvSpPr>
          <p:cNvPr id="3" name="Content Placeholder 2"/>
          <p:cNvSpPr>
            <a:spLocks noGrp="1"/>
          </p:cNvSpPr>
          <p:nvPr>
            <p:ph sz="half" idx="1"/>
          </p:nvPr>
        </p:nvSpPr>
        <p:spPr>
          <a:xfrm>
            <a:off x="304800" y="971550"/>
            <a:ext cx="4165600" cy="3733800"/>
          </a:xfrm>
        </p:spPr>
        <p:txBody>
          <a:bodyPr vert="horz" lIns="0" tIns="45720" rIns="0" bIns="45720" rtlCol="0">
            <a:noAutofit/>
          </a:bodyPr>
          <a:lstStyle>
            <a:lvl1pPr>
              <a:defRPr lang="en-US" sz="1800" dirty="0" smtClean="0">
                <a:effectLst/>
              </a:defRPr>
            </a:lvl1pPr>
            <a:lvl2pPr>
              <a:defRPr lang="en-US" sz="1600" dirty="0" smtClean="0">
                <a:effectLst/>
              </a:defRPr>
            </a:lvl2pPr>
            <a:lvl3pPr>
              <a:defRPr lang="en-US" sz="1400" dirty="0" smtClean="0">
                <a:effectLst/>
              </a:defRPr>
            </a:lvl3pPr>
            <a:lvl4pPr>
              <a:defRPr lang="en-US" sz="1400" dirty="0" smtClean="0">
                <a:effectLst/>
              </a:defRPr>
            </a:lvl4pPr>
            <a:lvl5pPr>
              <a:defRPr lang="en-US" dirty="0">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8669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Plain Title Slide">
    <p:bg>
      <p:bgPr>
        <a:solidFill>
          <a:schemeClr val="tx1"/>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0" y="-7684"/>
            <a:ext cx="9144002" cy="5155417"/>
            <a:chOff x="0" y="-7684"/>
            <a:chExt cx="9144002" cy="5155417"/>
          </a:xfrm>
        </p:grpSpPr>
        <p:pic>
          <p:nvPicPr>
            <p:cNvPr id="34" name="Picture 33"/>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305300"/>
              <a:ext cx="7468881" cy="838200"/>
            </a:xfrm>
            <a:prstGeom prst="rect">
              <a:avLst/>
            </a:prstGeom>
          </p:spPr>
        </p:pic>
        <p:sp>
          <p:nvSpPr>
            <p:cNvPr id="37" name="Rectangle 36"/>
            <p:cNvSpPr/>
            <p:nvPr userDrawn="1"/>
          </p:nvSpPr>
          <p:spPr>
            <a:xfrm>
              <a:off x="0" y="4017170"/>
              <a:ext cx="9144000" cy="160734"/>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0" y="4322233"/>
              <a:ext cx="7461197" cy="821267"/>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rot="16200000">
              <a:off x="5408849" y="1408346"/>
              <a:ext cx="846670"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userDrawn="1"/>
          </p:nvCxnSpPr>
          <p:spPr>
            <a:xfrm>
              <a:off x="0" y="430529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333375"/>
            </a:xfrm>
            <a:prstGeom prst="rect">
              <a:avLst/>
            </a:prstGeom>
          </p:spPr>
        </p:pic>
        <p:sp>
          <p:nvSpPr>
            <p:cNvPr id="46" name="Rectangle 45"/>
            <p:cNvSpPr/>
            <p:nvPr userDrawn="1"/>
          </p:nvSpPr>
          <p:spPr>
            <a:xfrm>
              <a:off x="0" y="0"/>
              <a:ext cx="9144000" cy="300568"/>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0" y="160545"/>
              <a:ext cx="9144000" cy="148202"/>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p:cNvPicPr>
            <a:picLocks noChangeAspect="1"/>
          </p:cNvPicPr>
          <p:nvPr userDrawn="1"/>
        </p:nvPicPr>
        <p:blipFill rotWithShape="1">
          <a:blip r:embed="rId4" cstate="email">
            <a:extLst>
              <a:ext uri="{28A0092B-C50C-407E-A947-70E740481C1C}">
                <a14:useLocalDpi xmlns:a14="http://schemas.microsoft.com/office/drawing/2010/main"/>
              </a:ext>
            </a:extLst>
          </a:blip>
          <a:srcRect l="4716" t="4724" r="952" b="27222"/>
          <a:stretch/>
        </p:blipFill>
        <p:spPr>
          <a:xfrm>
            <a:off x="-1" y="309038"/>
            <a:ext cx="9144005" cy="3710512"/>
          </a:xfrm>
          <a:prstGeom prst="rect">
            <a:avLst/>
          </a:prstGeom>
        </p:spPr>
      </p:pic>
      <p:sp>
        <p:nvSpPr>
          <p:cNvPr id="4" name="Rectangle 3"/>
          <p:cNvSpPr/>
          <p:nvPr userDrawn="1"/>
        </p:nvSpPr>
        <p:spPr>
          <a:xfrm>
            <a:off x="0" y="314325"/>
            <a:ext cx="9148688" cy="3705112"/>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6" name="Picture 35"/>
          <p:cNvPicPr>
            <a:picLocks noChangeAspect="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192" y="4383860"/>
            <a:ext cx="1737360" cy="587674"/>
          </a:xfrm>
          <a:prstGeom prst="rect">
            <a:avLst/>
          </a:prstGeom>
        </p:spPr>
      </p:pic>
      <p:sp>
        <p:nvSpPr>
          <p:cNvPr id="3" name="Subtitle 2"/>
          <p:cNvSpPr>
            <a:spLocks noGrp="1"/>
          </p:cNvSpPr>
          <p:nvPr>
            <p:ph type="subTitle" idx="1"/>
          </p:nvPr>
        </p:nvSpPr>
        <p:spPr>
          <a:xfrm>
            <a:off x="304804" y="2976310"/>
            <a:ext cx="8534397" cy="738445"/>
          </a:xfrm>
        </p:spPr>
        <p:txBody>
          <a:bodyPr vert="horz" lIns="0" tIns="0" rIns="0" bIns="0" rtlCol="0" anchor="t">
            <a:normAutofit/>
          </a:bodyPr>
          <a:lstStyle>
            <a:lvl1pPr marL="234933" indent="-234933" algn="l">
              <a:buNone/>
              <a:defRPr kumimoji="0" lang="en-US" sz="2133" b="0" i="0" u="none" strike="noStrike" cap="none" spc="0" normalizeH="0" baseline="0" dirty="0">
                <a:ln>
                  <a:noFill/>
                </a:ln>
                <a:solidFill>
                  <a:srgbClr val="0070C0"/>
                </a:solidFill>
                <a:effectLst/>
                <a:uLnTx/>
                <a:uFillTx/>
                <a:latin typeface="Arial"/>
                <a:cs typeface="+mn-cs"/>
              </a:defRPr>
            </a:lvl1pPr>
          </a:lstStyle>
          <a:p>
            <a:pPr marL="0" marR="0" lvl="0" indent="0" fontAlgn="auto">
              <a:lnSpc>
                <a:spcPct val="90000"/>
              </a:lnSpc>
              <a:spcAft>
                <a:spcPts val="0"/>
              </a:spcAft>
              <a:buClr>
                <a:srgbClr val="E5B306"/>
              </a:buClr>
              <a:buSzTx/>
              <a:tabLst/>
            </a:pPr>
            <a:r>
              <a:rPr lang="en-US"/>
              <a:t>Click to edit Master subtitle style</a:t>
            </a:r>
            <a:endParaRPr lang="en-US" dirty="0"/>
          </a:p>
        </p:txBody>
      </p:sp>
      <p:sp>
        <p:nvSpPr>
          <p:cNvPr id="2" name="Title 1"/>
          <p:cNvSpPr>
            <a:spLocks noGrp="1"/>
          </p:cNvSpPr>
          <p:nvPr>
            <p:ph type="ctrTitle" hasCustomPrompt="1"/>
          </p:nvPr>
        </p:nvSpPr>
        <p:spPr>
          <a:xfrm>
            <a:off x="304804" y="1548424"/>
            <a:ext cx="8534397" cy="1361542"/>
          </a:xfrm>
          <a:prstGeom prst="rect">
            <a:avLst/>
          </a:prstGeom>
        </p:spPr>
        <p:txBody>
          <a:bodyPr vert="horz" lIns="0" tIns="0" rIns="0" bIns="0" rtlCol="0" anchor="b">
            <a:noAutofit/>
          </a:bodyPr>
          <a:lstStyle>
            <a:lvl1pPr algn="l">
              <a:lnSpc>
                <a:spcPct val="80000"/>
              </a:lnSpc>
              <a:defRPr kumimoji="0" lang="en-US" sz="3600" b="1" i="0" u="none" strike="noStrike" cap="none" spc="0" normalizeH="0" baseline="0" dirty="0">
                <a:ln w="1270">
                  <a:noFill/>
                </a:ln>
                <a:solidFill>
                  <a:schemeClr val="bg1"/>
                </a:solidFill>
                <a:effectLst/>
                <a:uLnTx/>
                <a:uFillTx/>
                <a:latin typeface="Arial"/>
                <a:cs typeface="+mj-cs"/>
              </a:defRPr>
            </a:lvl1pPr>
          </a:lstStyle>
          <a:p>
            <a:pPr marL="0" marR="0" lvl="0" indent="0" algn="l" fontAlgn="auto">
              <a:lnSpc>
                <a:spcPct val="80000"/>
              </a:lnSpc>
              <a:spcAft>
                <a:spcPts val="0"/>
              </a:spcAft>
              <a:buClrTx/>
              <a:buSzTx/>
              <a:buFontTx/>
              <a:tabLst/>
            </a:pPr>
            <a:r>
              <a:rPr lang="en-US" dirty="0"/>
              <a:t>Click To Edit Master Title Style</a:t>
            </a:r>
          </a:p>
        </p:txBody>
      </p:sp>
    </p:spTree>
    <p:extLst>
      <p:ext uri="{BB962C8B-B14F-4D97-AF65-F5344CB8AC3E}">
        <p14:creationId xmlns:p14="http://schemas.microsoft.com/office/powerpoint/2010/main" val="110224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Enterprise Theme">
    <p:bg>
      <p:bgPr>
        <a:solidFill>
          <a:schemeClr val="tx1"/>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0" y="-7684"/>
            <a:ext cx="9144002" cy="5155417"/>
            <a:chOff x="0" y="-7684"/>
            <a:chExt cx="9144002" cy="5155417"/>
          </a:xfrm>
        </p:grpSpPr>
        <p:pic>
          <p:nvPicPr>
            <p:cNvPr id="23" name="Picture 22"/>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305300"/>
              <a:ext cx="7468881" cy="838200"/>
            </a:xfrm>
            <a:prstGeom prst="rect">
              <a:avLst/>
            </a:prstGeom>
          </p:spPr>
        </p:pic>
        <p:sp>
          <p:nvSpPr>
            <p:cNvPr id="24" name="Rectangle 23"/>
            <p:cNvSpPr/>
            <p:nvPr userDrawn="1"/>
          </p:nvSpPr>
          <p:spPr>
            <a:xfrm>
              <a:off x="0" y="4017170"/>
              <a:ext cx="9144000" cy="160734"/>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4322233"/>
              <a:ext cx="7461197" cy="821267"/>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6200000">
              <a:off x="5408849" y="1408346"/>
              <a:ext cx="846670"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userDrawn="1"/>
          </p:nvCxnSpPr>
          <p:spPr>
            <a:xfrm>
              <a:off x="0" y="430529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333375"/>
            </a:xfrm>
            <a:prstGeom prst="rect">
              <a:avLst/>
            </a:prstGeom>
          </p:spPr>
        </p:pic>
        <p:sp>
          <p:nvSpPr>
            <p:cNvPr id="47" name="Rectangle 46"/>
            <p:cNvSpPr/>
            <p:nvPr userDrawn="1"/>
          </p:nvSpPr>
          <p:spPr>
            <a:xfrm>
              <a:off x="0" y="0"/>
              <a:ext cx="9144000" cy="300568"/>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0" y="153563"/>
              <a:ext cx="9144000" cy="155183"/>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userDrawn="1"/>
        </p:nvPicPr>
        <p:blipFill rotWithShape="1">
          <a:blip r:embed="rId4" cstate="email">
            <a:extLst>
              <a:ext uri="{28A0092B-C50C-407E-A947-70E740481C1C}">
                <a14:useLocalDpi xmlns:a14="http://schemas.microsoft.com/office/drawing/2010/main"/>
              </a:ext>
            </a:extLst>
          </a:blip>
          <a:srcRect t="4724" r="952" b="24488"/>
          <a:stretch/>
        </p:blipFill>
        <p:spPr>
          <a:xfrm>
            <a:off x="5" y="309038"/>
            <a:ext cx="9143999" cy="3710512"/>
          </a:xfrm>
          <a:prstGeom prst="rect">
            <a:avLst/>
          </a:prstGeom>
        </p:spPr>
      </p:pic>
      <p:sp>
        <p:nvSpPr>
          <p:cNvPr id="9" name="Title 1"/>
          <p:cNvSpPr txBox="1">
            <a:spLocks/>
          </p:cNvSpPr>
          <p:nvPr/>
        </p:nvSpPr>
        <p:spPr>
          <a:xfrm rot="16200000">
            <a:off x="-1524000" y="1834925"/>
            <a:ext cx="3657600" cy="606955"/>
          </a:xfrm>
          <a:prstGeom prst="rect">
            <a:avLst/>
          </a:prstGeom>
        </p:spPr>
        <p:txBody>
          <a:bodyPr vert="horz" lIns="91440" tIns="45720" rIns="91440" bIns="45720" rtlCol="0" anchor="ctr">
            <a:normAutofit/>
          </a:bodyPr>
          <a:lstStyle>
            <a:defPPr>
              <a:defRPr lang="en-US"/>
            </a:defPPr>
            <a:lvl1pPr lvl="0">
              <a:lnSpc>
                <a:spcPct val="90000"/>
              </a:lnSpc>
              <a:spcBef>
                <a:spcPct val="0"/>
              </a:spcBef>
              <a:buNone/>
              <a:defRPr sz="2000" b="1" baseline="0">
                <a:solidFill>
                  <a:schemeClr val="bg1">
                    <a:lumMod val="85000"/>
                    <a:lumOff val="15000"/>
                  </a:schemeClr>
                </a:solidFill>
                <a:effectLst>
                  <a:outerShdw blurRad="31750" dist="12700" dir="2700000" algn="tl" rotWithShape="0">
                    <a:srgbClr val="000000">
                      <a:alpha val="20000"/>
                    </a:srgbClr>
                  </a:outerShdw>
                </a:effectLst>
                <a:latin typeface="Arial"/>
                <a:ea typeface="+mj-ea"/>
                <a:cs typeface="+mj-cs"/>
              </a:defRPr>
            </a:lvl1pPr>
          </a:lstStyle>
          <a:p>
            <a:pPr lvl="0"/>
            <a:r>
              <a:rPr lang="en-US" sz="2667" dirty="0">
                <a:solidFill>
                  <a:schemeClr val="bg1"/>
                </a:solidFill>
                <a:effectLst/>
              </a:rPr>
              <a:t>Enterprise</a:t>
            </a:r>
          </a:p>
        </p:txBody>
      </p:sp>
      <p:pic>
        <p:nvPicPr>
          <p:cNvPr id="50" name="Picture 49"/>
          <p:cNvPicPr>
            <a:picLocks noChangeAspect="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192" y="4383860"/>
            <a:ext cx="1737360" cy="587674"/>
          </a:xfrm>
          <a:prstGeom prst="rect">
            <a:avLst/>
          </a:prstGeom>
        </p:spPr>
      </p:pic>
    </p:spTree>
    <p:extLst>
      <p:ext uri="{BB962C8B-B14F-4D97-AF65-F5344CB8AC3E}">
        <p14:creationId xmlns:p14="http://schemas.microsoft.com/office/powerpoint/2010/main" val="15091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Panduit Theme">
    <p:bg>
      <p:bgPr>
        <a:solidFill>
          <a:schemeClr val="tx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7684"/>
            <a:ext cx="9144002" cy="5155417"/>
            <a:chOff x="0" y="-7684"/>
            <a:chExt cx="9144002" cy="5155417"/>
          </a:xfrm>
        </p:grpSpPr>
        <p:pic>
          <p:nvPicPr>
            <p:cNvPr id="18" name="Picture 17"/>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305300"/>
              <a:ext cx="7468881" cy="838200"/>
            </a:xfrm>
            <a:prstGeom prst="rect">
              <a:avLst/>
            </a:prstGeom>
          </p:spPr>
        </p:pic>
        <p:sp>
          <p:nvSpPr>
            <p:cNvPr id="21" name="Rectangle 20"/>
            <p:cNvSpPr/>
            <p:nvPr userDrawn="1"/>
          </p:nvSpPr>
          <p:spPr>
            <a:xfrm>
              <a:off x="0" y="4017170"/>
              <a:ext cx="9144000" cy="160734"/>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4322233"/>
              <a:ext cx="7461197" cy="821267"/>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6200000">
              <a:off x="5408849" y="1408346"/>
              <a:ext cx="846670"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a:off x="0" y="430529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333375"/>
            </a:xfrm>
            <a:prstGeom prst="rect">
              <a:avLst/>
            </a:prstGeom>
          </p:spPr>
        </p:pic>
        <p:sp>
          <p:nvSpPr>
            <p:cNvPr id="30" name="Rectangle 29"/>
            <p:cNvSpPr/>
            <p:nvPr userDrawn="1"/>
          </p:nvSpPr>
          <p:spPr>
            <a:xfrm>
              <a:off x="0" y="0"/>
              <a:ext cx="9144000" cy="300568"/>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53563"/>
              <a:ext cx="9144000" cy="155183"/>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192" y="4383860"/>
            <a:ext cx="1737360" cy="587674"/>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a:ext>
            </a:extLst>
          </a:blip>
          <a:srcRect t="5910" r="271" b="22420"/>
          <a:stretch/>
        </p:blipFill>
        <p:spPr>
          <a:xfrm>
            <a:off x="-2344" y="302149"/>
            <a:ext cx="9148688" cy="3726925"/>
          </a:xfrm>
          <a:prstGeom prst="rect">
            <a:avLst/>
          </a:prstGeom>
        </p:spPr>
      </p:pic>
    </p:spTree>
    <p:extLst>
      <p:ext uri="{BB962C8B-B14F-4D97-AF65-F5344CB8AC3E}">
        <p14:creationId xmlns:p14="http://schemas.microsoft.com/office/powerpoint/2010/main" val="3236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70947"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p:nvPr>
        </p:nvSpPr>
        <p:spPr>
          <a:xfrm>
            <a:off x="304801" y="971550"/>
            <a:ext cx="8670949"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329317674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5631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hasCustomPrompt="1"/>
          </p:nvPr>
        </p:nvSpPr>
        <p:spPr>
          <a:xfrm>
            <a:off x="304801" y="971550"/>
            <a:ext cx="8656317" cy="3733800"/>
          </a:xfrm>
        </p:spPr>
        <p:txBody>
          <a:bodyPr vert="horz" lIns="0" tIns="45720" rIns="0" bIns="45720" rtlCol="0">
            <a:normAutofit/>
          </a:bodyPr>
          <a:lstStyle>
            <a:lvl1pPr marL="342900" indent="-342900">
              <a:buFont typeface="Wingdings" panose="05000000000000000000" pitchFamily="2" charset="2"/>
              <a:buChar char="§"/>
              <a:defRPr lang="en-US" dirty="0" smtClean="0">
                <a:solidFill>
                  <a:schemeClr val="bg1"/>
                </a:solidFill>
                <a:effectLst/>
              </a:defRPr>
            </a:lvl1pPr>
            <a:lvl2pPr marL="400015" indent="0">
              <a:buFont typeface="+mj-lt"/>
              <a:buNone/>
              <a:defRPr lang="en-US" dirty="0" smtClean="0"/>
            </a:lvl2pPr>
            <a:lvl3pPr marL="684158" indent="0">
              <a:buFont typeface="+mj-lt"/>
              <a:buNone/>
              <a:defRPr lang="en-US" dirty="0" smtClean="0"/>
            </a:lvl3pPr>
            <a:lvl4pPr>
              <a:defRPr lang="en-US" dirty="0" smtClean="0"/>
            </a:lvl4pPr>
            <a:lvl5pPr>
              <a:defRPr lang="en-US" dirty="0"/>
            </a:lvl5pPr>
          </a:lstStyle>
          <a:p>
            <a:pPr lvl="0"/>
            <a:r>
              <a:rPr lang="en-US" dirty="0"/>
              <a:t>Click to edit Master text styles</a:t>
            </a:r>
          </a:p>
        </p:txBody>
      </p:sp>
      <p:sp>
        <p:nvSpPr>
          <p:cNvPr id="4" name="Footer Placeholder 3"/>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4289761408"/>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Standar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751413"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sz="half" idx="1"/>
          </p:nvPr>
        </p:nvSpPr>
        <p:spPr>
          <a:xfrm>
            <a:off x="304800" y="971550"/>
            <a:ext cx="4165600" cy="37338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73599" y="971550"/>
            <a:ext cx="4271523" cy="37338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401735787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70947"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p:nvPr>
        </p:nvSpPr>
        <p:spPr>
          <a:xfrm>
            <a:off x="304801" y="971550"/>
            <a:ext cx="8670949"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402544060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ndard Left Bullets with Photo">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49000"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sz="half" idx="1"/>
          </p:nvPr>
        </p:nvSpPr>
        <p:spPr>
          <a:xfrm>
            <a:off x="304800" y="971550"/>
            <a:ext cx="4165600" cy="37338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Picture Placeholder 10"/>
          <p:cNvSpPr>
            <a:spLocks noGrp="1"/>
          </p:cNvSpPr>
          <p:nvPr>
            <p:ph type="pic" sz="quarter" idx="10"/>
          </p:nvPr>
        </p:nvSpPr>
        <p:spPr>
          <a:xfrm>
            <a:off x="4792153" y="971555"/>
            <a:ext cx="4165600" cy="3733801"/>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lvl1pPr>
          </a:lstStyle>
          <a:p>
            <a:pPr lvl="0"/>
            <a:r>
              <a:rPr lang="en-US"/>
              <a:t>Click icon to add picture</a:t>
            </a:r>
            <a:endParaRPr lang="en-US" dirty="0"/>
          </a:p>
        </p:txBody>
      </p:sp>
      <p:sp>
        <p:nvSpPr>
          <p:cNvPr id="5" name="Footer Placeholder 4"/>
          <p:cNvSpPr>
            <a:spLocks noGrp="1"/>
          </p:cNvSpPr>
          <p:nvPr>
            <p:ph type="ftr" sz="quarter" idx="11"/>
          </p:nvPr>
        </p:nvSpPr>
        <p:spPr/>
        <p:txBody>
          <a:bodyPr/>
          <a:lstStyle/>
          <a:p>
            <a:r>
              <a:rPr lang="en-US"/>
              <a:t>Footer Text Here (Insert Header &amp; Footer to Edit)</a:t>
            </a:r>
          </a:p>
        </p:txBody>
      </p:sp>
    </p:spTree>
    <p:extLst>
      <p:ext uri="{BB962C8B-B14F-4D97-AF65-F5344CB8AC3E}">
        <p14:creationId xmlns:p14="http://schemas.microsoft.com/office/powerpoint/2010/main" val="269540582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ndard Right Bullets with Photo">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5631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Content Placeholder 3"/>
          <p:cNvSpPr>
            <a:spLocks noGrp="1"/>
          </p:cNvSpPr>
          <p:nvPr>
            <p:ph sz="half" idx="2"/>
          </p:nvPr>
        </p:nvSpPr>
        <p:spPr>
          <a:xfrm>
            <a:off x="4790643" y="971550"/>
            <a:ext cx="4165600" cy="37338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5" name="Picture Placeholder 10"/>
          <p:cNvSpPr>
            <a:spLocks noGrp="1"/>
          </p:cNvSpPr>
          <p:nvPr>
            <p:ph type="pic" sz="quarter" idx="10"/>
          </p:nvPr>
        </p:nvSpPr>
        <p:spPr>
          <a:xfrm>
            <a:off x="287383" y="971556"/>
            <a:ext cx="4165600" cy="3733801"/>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solidFill>
                  <a:schemeClr val="bg1"/>
                </a:solidFill>
                <a:effectLst/>
              </a:defRPr>
            </a:lvl1pPr>
          </a:lstStyle>
          <a:p>
            <a:pPr lvl="0"/>
            <a:r>
              <a:rPr lang="en-US"/>
              <a:t>Click icon to add picture</a:t>
            </a:r>
            <a:endParaRPr lang="en-US" dirty="0"/>
          </a:p>
        </p:txBody>
      </p:sp>
      <p:sp>
        <p:nvSpPr>
          <p:cNvPr id="3" name="Footer Placeholder 2"/>
          <p:cNvSpPr>
            <a:spLocks noGrp="1"/>
          </p:cNvSpPr>
          <p:nvPr>
            <p:ph type="ftr" sz="quarter" idx="11"/>
          </p:nvPr>
        </p:nvSpPr>
        <p:spPr/>
        <p:txBody>
          <a:bodyPr/>
          <a:lstStyle/>
          <a:p>
            <a:r>
              <a:rPr lang="en-US"/>
              <a:t>Footer Text Here (Insert Header &amp; Footer to Edit)</a:t>
            </a:r>
          </a:p>
        </p:txBody>
      </p:sp>
    </p:spTree>
    <p:extLst>
      <p:ext uri="{BB962C8B-B14F-4D97-AF65-F5344CB8AC3E}">
        <p14:creationId xmlns:p14="http://schemas.microsoft.com/office/powerpoint/2010/main" val="45531874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ndard - Title with Chart">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63630"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6" name="Chart Placeholder 5"/>
          <p:cNvSpPr>
            <a:spLocks noGrp="1"/>
          </p:cNvSpPr>
          <p:nvPr>
            <p:ph type="chart" sz="quarter" idx="10"/>
          </p:nvPr>
        </p:nvSpPr>
        <p:spPr/>
        <p:txBody>
          <a:bodyPr/>
          <a:lstStyle>
            <a:lvl1pPr>
              <a:defRPr>
                <a:solidFill>
                  <a:schemeClr val="bg1"/>
                </a:solidFill>
                <a:effectLst/>
              </a:defRPr>
            </a:lvl1pPr>
          </a:lstStyle>
          <a:p>
            <a:r>
              <a:rPr lang="en-US"/>
              <a:t>Click icon to add chart</a:t>
            </a:r>
            <a:endParaRPr lang="en-US" dirty="0"/>
          </a:p>
        </p:txBody>
      </p:sp>
      <p:sp>
        <p:nvSpPr>
          <p:cNvPr id="3" name="Footer Placeholder 2"/>
          <p:cNvSpPr>
            <a:spLocks noGrp="1"/>
          </p:cNvSpPr>
          <p:nvPr>
            <p:ph type="ftr" sz="quarter" idx="11"/>
          </p:nvPr>
        </p:nvSpPr>
        <p:spPr/>
        <p:txBody>
          <a:bodyPr/>
          <a:lstStyle/>
          <a:p>
            <a:r>
              <a:rPr lang="en-US"/>
              <a:t>Footer Text Here (Insert Header &amp; Footer to Edit)</a:t>
            </a:r>
          </a:p>
        </p:txBody>
      </p:sp>
    </p:spTree>
    <p:extLst>
      <p:ext uri="{BB962C8B-B14F-4D97-AF65-F5344CB8AC3E}">
        <p14:creationId xmlns:p14="http://schemas.microsoft.com/office/powerpoint/2010/main" val="3769476725"/>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ndard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120" y="971480"/>
            <a:ext cx="4146901" cy="457270"/>
          </a:xfrm>
          <a:solidFill>
            <a:schemeClr val="accent1"/>
          </a:solidFill>
          <a:ln w="9525" cap="flat" cmpd="sng" algn="ctr">
            <a:noFill/>
            <a:prstDash val="solid"/>
          </a:ln>
          <a:effectLst>
            <a:outerShdw blurRad="28575" dist="25400" dir="2700000" algn="tl" rotWithShape="0">
              <a:srgbClr val="000000">
                <a:alpha val="43000"/>
              </a:srgbClr>
            </a:outerShdw>
          </a:effectLst>
        </p:spPr>
        <p:txBody>
          <a:bodyPr vert="horz" lIns="0" tIns="45720" rIns="0" bIns="45720" rtlCol="0" anchor="ctr">
            <a:normAutofit/>
          </a:bodyPr>
          <a:lstStyle>
            <a:lvl1pPr marL="380972" indent="-380972" algn="ctr">
              <a:buFont typeface="Arial" panose="020B0604020202020204" pitchFamily="34" charset="0"/>
              <a:buNone/>
              <a:defRPr kumimoji="0" lang="en-US" sz="1800" b="1" i="0" u="none" strike="noStrike" kern="0" cap="none" spc="0" normalizeH="0" baseline="0" dirty="0" smtClean="0">
                <a:ln>
                  <a:noFill/>
                </a:ln>
                <a:solidFill>
                  <a:srgbClr val="FFFFFF"/>
                </a:solidFill>
                <a:effectLst/>
                <a:uLnTx/>
                <a:uFillTx/>
                <a:ea typeface="+mn-ea"/>
                <a:cs typeface="+mn-cs"/>
              </a:defRPr>
            </a:lvl1pPr>
          </a:lstStyle>
          <a:p>
            <a:pPr marL="0" marR="0" lvl="0" indent="0" algn="ctr" defTabSz="1219110" fontAlgn="auto">
              <a:lnSpc>
                <a:spcPct val="100000"/>
              </a:lnSpc>
              <a:spcBef>
                <a:spcPts val="0"/>
              </a:spcBef>
              <a:spcAft>
                <a:spcPts val="0"/>
              </a:spcAft>
              <a:buClrTx/>
              <a:buSzTx/>
              <a:tabLst/>
            </a:pPr>
            <a:r>
              <a:rPr lang="en-US"/>
              <a:t>Edit Master text styles</a:t>
            </a:r>
          </a:p>
        </p:txBody>
      </p:sp>
      <p:sp>
        <p:nvSpPr>
          <p:cNvPr id="5" name="Text Placeholder 4"/>
          <p:cNvSpPr>
            <a:spLocks noGrp="1"/>
          </p:cNvSpPr>
          <p:nvPr>
            <p:ph type="body" sz="quarter" idx="3"/>
          </p:nvPr>
        </p:nvSpPr>
        <p:spPr>
          <a:xfrm>
            <a:off x="4812590" y="971480"/>
            <a:ext cx="4165601" cy="457270"/>
          </a:xfrm>
          <a:solidFill>
            <a:schemeClr val="accent1"/>
          </a:solidFill>
          <a:ln w="9525" cap="flat" cmpd="sng" algn="ctr">
            <a:noFill/>
            <a:prstDash val="solid"/>
          </a:ln>
          <a:effectLst>
            <a:outerShdw blurRad="28575" dist="25400" dir="2700000" algn="tl" rotWithShape="0">
              <a:srgbClr val="000000">
                <a:alpha val="43000"/>
              </a:srgbClr>
            </a:outerShdw>
          </a:effectLst>
        </p:spPr>
        <p:txBody>
          <a:bodyPr rtlCol="0" anchor="ctr">
            <a:normAutofit/>
          </a:bodyPr>
          <a:lstStyle>
            <a:lvl1pPr marL="0" indent="0" algn="ctr">
              <a:buFont typeface="Arial" panose="020B0604020202020204" pitchFamily="34" charset="0"/>
              <a:buNone/>
              <a:defRPr kumimoji="0" lang="en-US" sz="1800" b="1" i="0" u="none" strike="noStrike" kern="0" cap="none" spc="0" normalizeH="0" baseline="0" dirty="0" smtClean="0">
                <a:ln>
                  <a:noFill/>
                </a:ln>
                <a:solidFill>
                  <a:srgbClr val="FFFFFF"/>
                </a:solidFill>
                <a:effectLst/>
                <a:uLnTx/>
                <a:uFillTx/>
                <a:ea typeface="+mn-ea"/>
                <a:cs typeface="+mn-cs"/>
              </a:defRPr>
            </a:lvl1pPr>
          </a:lstStyle>
          <a:p>
            <a:pPr marL="0" marR="0" lvl="0" indent="0" defTabSz="1219110" fontAlgn="auto">
              <a:lnSpc>
                <a:spcPct val="100000"/>
              </a:lnSpc>
              <a:spcBef>
                <a:spcPts val="0"/>
              </a:spcBef>
              <a:spcAft>
                <a:spcPts val="0"/>
              </a:spcAft>
              <a:buClrTx/>
              <a:buSzTx/>
              <a:tabLst/>
            </a:pPr>
            <a:r>
              <a:rPr lang="en-US"/>
              <a:t>Edit Master text styles</a:t>
            </a:r>
          </a:p>
        </p:txBody>
      </p:sp>
      <p:sp>
        <p:nvSpPr>
          <p:cNvPr id="2" name="Title 1"/>
          <p:cNvSpPr>
            <a:spLocks noGrp="1"/>
          </p:cNvSpPr>
          <p:nvPr>
            <p:ph type="title"/>
          </p:nvPr>
        </p:nvSpPr>
        <p:spPr>
          <a:xfrm>
            <a:off x="304805" y="293140"/>
            <a:ext cx="8663630"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8" name="Text Placeholder 7"/>
          <p:cNvSpPr>
            <a:spLocks noGrp="1"/>
          </p:cNvSpPr>
          <p:nvPr>
            <p:ph type="body" sz="quarter" idx="10"/>
          </p:nvPr>
        </p:nvSpPr>
        <p:spPr>
          <a:xfrm>
            <a:off x="304800" y="1504950"/>
            <a:ext cx="4165600" cy="3200400"/>
          </a:xfrm>
          <a:gradFill flip="none" rotWithShape="1">
            <a:gsLst>
              <a:gs pos="100000">
                <a:schemeClr val="tx2">
                  <a:alpha val="66000"/>
                </a:schemeClr>
              </a:gs>
              <a:gs pos="0">
                <a:schemeClr val="tx2">
                  <a:alpha val="66000"/>
                </a:schemeClr>
              </a:gs>
              <a:gs pos="48000">
                <a:schemeClr val="tx2">
                  <a:alpha val="16000"/>
                </a:schemeClr>
              </a:gs>
            </a:gsLst>
            <a:lin ang="0" scaled="1"/>
            <a:tileRect/>
          </a:gradFill>
          <a:ln w="19050">
            <a:noFill/>
            <a:headEnd type="none" w="med" len="med"/>
            <a:tailEnd type="none" w="med" len="med"/>
          </a:ln>
          <a:effectLst>
            <a:outerShdw blurRad="25400" dist="12700" dir="2700000" algn="tl" rotWithShape="0">
              <a:srgbClr val="000000">
                <a:alpha val="20000"/>
              </a:srgbClr>
            </a:outerShdw>
          </a:effectLst>
          <a:scene3d>
            <a:camera prst="orthographicFront">
              <a:rot lat="0" lon="0" rev="0"/>
            </a:camera>
            <a:lightRig rig="threePt" dir="t">
              <a:rot lat="0" lon="0" rev="1200000"/>
            </a:lightRig>
          </a:scene3d>
          <a:sp3d/>
        </p:spPr>
        <p:txBody>
          <a:bodyPr vert="horz" wrap="square" lIns="61593" tIns="30796" rIns="61593" bIns="30796" numCol="1" rtlCol="0" anchor="t" anchorCtr="0" compatLnSpc="1">
            <a:prstTxWarp prst="textNoShape">
              <a:avLst/>
            </a:prstTxWarp>
            <a:noAutofit/>
          </a:bodyPr>
          <a:lstStyle>
            <a:lvl1pPr>
              <a:defRPr kumimoji="0" lang="en-US" sz="1800" b="0" i="0" u="none" strike="noStrike" cap="none" spc="0" normalizeH="0" baseline="0" smtClean="0">
                <a:ln>
                  <a:noFill/>
                </a:ln>
                <a:solidFill>
                  <a:schemeClr val="bg1"/>
                </a:solidFill>
                <a:effectLst/>
                <a:uLnTx/>
                <a:uFillTx/>
              </a:defRPr>
            </a:lvl1pPr>
            <a:lvl2pPr>
              <a:defRPr kumimoji="0" lang="en-US" sz="1600" b="0" i="0" u="none" strike="noStrike" cap="none" spc="0" normalizeH="0" baseline="0" smtClean="0">
                <a:ln>
                  <a:noFill/>
                </a:ln>
                <a:solidFill>
                  <a:schemeClr val="bg1"/>
                </a:solidFill>
                <a:effectLst/>
                <a:uLnTx/>
                <a:uFillTx/>
              </a:defRPr>
            </a:lvl2pPr>
            <a:lvl3pPr>
              <a:defRPr kumimoji="0" lang="en-US" sz="1400" b="0" i="0" u="none" strike="noStrike" cap="none" spc="0" normalizeH="0" baseline="0" smtClean="0">
                <a:ln>
                  <a:noFill/>
                </a:ln>
                <a:solidFill>
                  <a:schemeClr val="bg1"/>
                </a:solidFill>
                <a:effectLst/>
                <a:uLnTx/>
                <a:uFillTx/>
              </a:defRPr>
            </a:lvl3pPr>
            <a:lvl4pPr>
              <a:defRPr kumimoji="0" lang="en-US" sz="1200" b="0" i="0" u="none" strike="noStrike" cap="none" spc="0" normalizeH="0" baseline="0" smtClean="0">
                <a:ln>
                  <a:noFill/>
                </a:ln>
                <a:solidFill>
                  <a:prstClr val="black">
                    <a:lumMod val="75000"/>
                    <a:lumOff val="25000"/>
                  </a:prstClr>
                </a:solidFill>
                <a:uLnTx/>
                <a:uFillTx/>
              </a:defRPr>
            </a:lvl4pPr>
            <a:lvl5pPr>
              <a:defRPr kumimoji="0" lang="en-US" sz="1200" b="0" i="0" u="none" strike="noStrike" cap="none" spc="0" normalizeH="0" baseline="0">
                <a:ln>
                  <a:noFill/>
                </a:ln>
                <a:solidFill>
                  <a:prstClr val="black">
                    <a:lumMod val="75000"/>
                    <a:lumOff val="25000"/>
                  </a:prstClr>
                </a:solidFill>
                <a:uLnTx/>
                <a:uFillTx/>
              </a:defRPr>
            </a:lvl5pPr>
          </a:lstStyle>
          <a:p>
            <a:pPr marR="0" lvl="0" fontAlgn="auto">
              <a:lnSpc>
                <a:spcPct val="100000"/>
              </a:lnSpc>
              <a:spcBef>
                <a:spcPct val="20000"/>
              </a:spcBef>
              <a:spcAft>
                <a:spcPts val="0"/>
              </a:spcAft>
              <a:buClr>
                <a:srgbClr val="176AA9"/>
              </a:buClr>
              <a:buSzTx/>
              <a:tabLst/>
            </a:pPr>
            <a:r>
              <a:rPr lang="en-US"/>
              <a:t>Edit Master text styles</a:t>
            </a:r>
          </a:p>
          <a:p>
            <a:pPr marR="0" lvl="1" fontAlgn="auto">
              <a:lnSpc>
                <a:spcPct val="100000"/>
              </a:lnSpc>
              <a:spcBef>
                <a:spcPct val="20000"/>
              </a:spcBef>
              <a:spcAft>
                <a:spcPts val="0"/>
              </a:spcAft>
              <a:buClr>
                <a:srgbClr val="176AA9"/>
              </a:buClr>
              <a:buSzTx/>
              <a:tabLst/>
            </a:pPr>
            <a:r>
              <a:rPr lang="en-US"/>
              <a:t>Second level</a:t>
            </a:r>
          </a:p>
          <a:p>
            <a:pPr marR="0" lvl="2" fontAlgn="auto">
              <a:lnSpc>
                <a:spcPct val="100000"/>
              </a:lnSpc>
              <a:spcBef>
                <a:spcPct val="20000"/>
              </a:spcBef>
              <a:spcAft>
                <a:spcPts val="0"/>
              </a:spcAft>
              <a:buClr>
                <a:srgbClr val="176AA9"/>
              </a:buClr>
              <a:buSzTx/>
              <a:tabLst/>
            </a:pPr>
            <a:r>
              <a:rPr lang="en-US"/>
              <a:t>Third level</a:t>
            </a:r>
          </a:p>
        </p:txBody>
      </p:sp>
      <p:sp>
        <p:nvSpPr>
          <p:cNvPr id="10" name="Text Placeholder 9"/>
          <p:cNvSpPr>
            <a:spLocks noGrp="1"/>
          </p:cNvSpPr>
          <p:nvPr>
            <p:ph type="body" sz="quarter" idx="11"/>
          </p:nvPr>
        </p:nvSpPr>
        <p:spPr>
          <a:xfrm>
            <a:off x="4812585" y="1504950"/>
            <a:ext cx="4165600" cy="3200400"/>
          </a:xfrm>
          <a:gradFill flip="none" rotWithShape="1">
            <a:gsLst>
              <a:gs pos="100000">
                <a:schemeClr val="tx2">
                  <a:alpha val="66000"/>
                </a:schemeClr>
              </a:gs>
              <a:gs pos="0">
                <a:schemeClr val="tx2">
                  <a:alpha val="66000"/>
                </a:schemeClr>
              </a:gs>
              <a:gs pos="48000">
                <a:schemeClr val="tx2">
                  <a:alpha val="16000"/>
                </a:schemeClr>
              </a:gs>
            </a:gsLst>
            <a:lin ang="0" scaled="1"/>
            <a:tileRect/>
          </a:gradFill>
          <a:ln w="19050">
            <a:noFill/>
            <a:headEnd type="none" w="med" len="med"/>
            <a:tailEnd type="none" w="med" len="med"/>
          </a:ln>
          <a:effectLst>
            <a:outerShdw blurRad="25400" dist="12700" dir="2700000" algn="tl" rotWithShape="0">
              <a:srgbClr val="000000">
                <a:alpha val="20000"/>
              </a:srgbClr>
            </a:outerShdw>
          </a:effectLst>
          <a:scene3d>
            <a:camera prst="orthographicFront">
              <a:rot lat="0" lon="0" rev="0"/>
            </a:camera>
            <a:lightRig rig="threePt" dir="t">
              <a:rot lat="0" lon="0" rev="1200000"/>
            </a:lightRig>
          </a:scene3d>
          <a:sp3d/>
        </p:spPr>
        <p:txBody>
          <a:bodyPr vert="horz" wrap="square" lIns="61593" tIns="30796" rIns="61593" bIns="30796" numCol="1" rtlCol="0" anchor="t" anchorCtr="0" compatLnSpc="1">
            <a:prstTxWarp prst="textNoShape">
              <a:avLst/>
            </a:prstTxWarp>
            <a:noAutofit/>
          </a:bodyPr>
          <a:lstStyle>
            <a:lvl1pPr>
              <a:defRPr kumimoji="0" lang="en-US" sz="1800" b="0" i="0" u="none" strike="noStrike" cap="none" spc="0" normalizeH="0" baseline="0" smtClean="0">
                <a:ln>
                  <a:noFill/>
                </a:ln>
                <a:solidFill>
                  <a:schemeClr val="bg1"/>
                </a:solidFill>
                <a:effectLst/>
                <a:uLnTx/>
                <a:uFillTx/>
              </a:defRPr>
            </a:lvl1pPr>
            <a:lvl2pPr>
              <a:defRPr kumimoji="0" lang="en-US" sz="1600" b="0" i="0" u="none" strike="noStrike" cap="none" spc="0" normalizeH="0" baseline="0" smtClean="0">
                <a:ln>
                  <a:noFill/>
                </a:ln>
                <a:solidFill>
                  <a:schemeClr val="bg1"/>
                </a:solidFill>
                <a:effectLst/>
                <a:uLnTx/>
                <a:uFillTx/>
              </a:defRPr>
            </a:lvl2pPr>
            <a:lvl3pPr>
              <a:defRPr kumimoji="0" lang="en-US" sz="1400" b="0" i="0" u="none" strike="noStrike" cap="none" spc="0" normalizeH="0" baseline="0" smtClean="0">
                <a:ln>
                  <a:noFill/>
                </a:ln>
                <a:solidFill>
                  <a:schemeClr val="bg1"/>
                </a:solidFill>
                <a:effectLst/>
                <a:uLnTx/>
                <a:uFillTx/>
              </a:defRPr>
            </a:lvl3pPr>
            <a:lvl4pPr>
              <a:defRPr kumimoji="0" lang="en-US" sz="1200" b="0" i="0" u="none" strike="noStrike" cap="none" spc="0" normalizeH="0" baseline="0" smtClean="0">
                <a:ln>
                  <a:noFill/>
                </a:ln>
                <a:solidFill>
                  <a:prstClr val="black">
                    <a:lumMod val="75000"/>
                    <a:lumOff val="25000"/>
                  </a:prstClr>
                </a:solidFill>
                <a:uLnTx/>
                <a:uFillTx/>
              </a:defRPr>
            </a:lvl4pPr>
            <a:lvl5pPr>
              <a:defRPr kumimoji="0" lang="en-US" sz="1200" b="0" i="0" u="none" strike="noStrike" cap="none" spc="0" normalizeH="0" baseline="0">
                <a:ln>
                  <a:noFill/>
                </a:ln>
                <a:solidFill>
                  <a:prstClr val="black">
                    <a:lumMod val="75000"/>
                    <a:lumOff val="25000"/>
                  </a:prstClr>
                </a:solidFill>
                <a:uLnTx/>
                <a:uFillTx/>
              </a:defRPr>
            </a:lvl5pPr>
          </a:lstStyle>
          <a:p>
            <a:pPr marR="0" lvl="0" fontAlgn="auto">
              <a:lnSpc>
                <a:spcPct val="100000"/>
              </a:lnSpc>
              <a:spcBef>
                <a:spcPct val="20000"/>
              </a:spcBef>
              <a:spcAft>
                <a:spcPts val="0"/>
              </a:spcAft>
              <a:buClr>
                <a:srgbClr val="176AA9"/>
              </a:buClr>
              <a:buSzTx/>
              <a:tabLst/>
            </a:pPr>
            <a:r>
              <a:rPr lang="en-US"/>
              <a:t>Edit Master text styles</a:t>
            </a:r>
          </a:p>
          <a:p>
            <a:pPr marR="0" lvl="1" fontAlgn="auto">
              <a:lnSpc>
                <a:spcPct val="100000"/>
              </a:lnSpc>
              <a:spcBef>
                <a:spcPct val="20000"/>
              </a:spcBef>
              <a:spcAft>
                <a:spcPts val="0"/>
              </a:spcAft>
              <a:buClr>
                <a:srgbClr val="176AA9"/>
              </a:buClr>
              <a:buSzTx/>
              <a:tabLst/>
            </a:pPr>
            <a:r>
              <a:rPr lang="en-US"/>
              <a:t>Second level</a:t>
            </a:r>
          </a:p>
          <a:p>
            <a:pPr marR="0" lvl="2" fontAlgn="auto">
              <a:lnSpc>
                <a:spcPct val="100000"/>
              </a:lnSpc>
              <a:spcBef>
                <a:spcPct val="20000"/>
              </a:spcBef>
              <a:spcAft>
                <a:spcPts val="0"/>
              </a:spcAft>
              <a:buClr>
                <a:srgbClr val="176AA9"/>
              </a:buClr>
              <a:buSzTx/>
              <a:tabLst/>
            </a:pPr>
            <a:r>
              <a:rPr lang="en-US"/>
              <a:t>Third level</a:t>
            </a:r>
          </a:p>
        </p:txBody>
      </p:sp>
      <p:sp>
        <p:nvSpPr>
          <p:cNvPr id="4" name="Footer Placeholder 3"/>
          <p:cNvSpPr>
            <a:spLocks noGrp="1"/>
          </p:cNvSpPr>
          <p:nvPr>
            <p:ph type="ftr" sz="quarter" idx="12"/>
          </p:nvPr>
        </p:nvSpPr>
        <p:spPr/>
        <p:txBody>
          <a:bodyPr/>
          <a:lstStyle/>
          <a:p>
            <a:r>
              <a:rPr lang="en-US"/>
              <a:t>Footer Text Here (Insert Header &amp; Footer to Edit)</a:t>
            </a:r>
          </a:p>
        </p:txBody>
      </p:sp>
    </p:spTree>
    <p:extLst>
      <p:ext uri="{BB962C8B-B14F-4D97-AF65-F5344CB8AC3E}">
        <p14:creationId xmlns:p14="http://schemas.microsoft.com/office/powerpoint/2010/main" val="1144362505"/>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ndard Key Points 4-up">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85576"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4" name="Footer Placeholder 3"/>
          <p:cNvSpPr>
            <a:spLocks noGrp="1"/>
          </p:cNvSpPr>
          <p:nvPr>
            <p:ph type="ftr" sz="quarter" idx="14"/>
          </p:nvPr>
        </p:nvSpPr>
        <p:spPr/>
        <p:txBody>
          <a:bodyPr/>
          <a:lstStyle/>
          <a:p>
            <a:r>
              <a:rPr lang="en-US"/>
              <a:t>Footer Text Here (Insert Header &amp; Footer to Edit)</a:t>
            </a:r>
          </a:p>
        </p:txBody>
      </p:sp>
      <p:sp>
        <p:nvSpPr>
          <p:cNvPr id="29" name="Rectangle 28"/>
          <p:cNvSpPr/>
          <p:nvPr/>
        </p:nvSpPr>
        <p:spPr>
          <a:xfrm>
            <a:off x="304804" y="1134846"/>
            <a:ext cx="2129265"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endParaRPr lang="en-US" sz="1867" b="1" dirty="0">
              <a:solidFill>
                <a:schemeClr val="bg1">
                  <a:lumMod val="75000"/>
                  <a:lumOff val="25000"/>
                </a:schemeClr>
              </a:solidFill>
              <a:effectLst/>
              <a:latin typeface="Arial"/>
              <a:ea typeface="+mj-ea"/>
              <a:cs typeface="Arial"/>
            </a:endParaRPr>
          </a:p>
        </p:txBody>
      </p:sp>
      <p:sp>
        <p:nvSpPr>
          <p:cNvPr id="32" name="Rectangle 31"/>
          <p:cNvSpPr/>
          <p:nvPr/>
        </p:nvSpPr>
        <p:spPr>
          <a:xfrm>
            <a:off x="2487521" y="1134846"/>
            <a:ext cx="2129265"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35" name="Rectangle 34"/>
          <p:cNvSpPr/>
          <p:nvPr/>
        </p:nvSpPr>
        <p:spPr>
          <a:xfrm>
            <a:off x="4670238" y="1134846"/>
            <a:ext cx="2129265"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80981" indent="-380981"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endParaRPr lang="en-US" sz="1867" b="1" dirty="0">
              <a:solidFill>
                <a:schemeClr val="bg1">
                  <a:lumMod val="75000"/>
                  <a:lumOff val="25000"/>
                </a:schemeClr>
              </a:solidFill>
              <a:effectLst/>
              <a:latin typeface="Arial"/>
              <a:ea typeface="+mj-ea"/>
              <a:cs typeface="Arial"/>
            </a:endParaRPr>
          </a:p>
        </p:txBody>
      </p:sp>
      <p:sp>
        <p:nvSpPr>
          <p:cNvPr id="38" name="Rectangle 37"/>
          <p:cNvSpPr/>
          <p:nvPr/>
        </p:nvSpPr>
        <p:spPr>
          <a:xfrm>
            <a:off x="6852957" y="1134846"/>
            <a:ext cx="2129265"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80981" indent="-380981"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endParaRPr lang="en-US" sz="1867" b="1" dirty="0">
              <a:solidFill>
                <a:schemeClr val="bg1">
                  <a:lumMod val="75000"/>
                  <a:lumOff val="25000"/>
                </a:schemeClr>
              </a:solidFill>
              <a:effectLst/>
              <a:latin typeface="Arial"/>
              <a:ea typeface="+mj-ea"/>
              <a:cs typeface="Arial"/>
            </a:endParaRPr>
          </a:p>
        </p:txBody>
      </p:sp>
    </p:spTree>
    <p:extLst>
      <p:ext uri="{BB962C8B-B14F-4D97-AF65-F5344CB8AC3E}">
        <p14:creationId xmlns:p14="http://schemas.microsoft.com/office/powerpoint/2010/main" val="398389716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tandard Key Points 3-up">
    <p:spTree>
      <p:nvGrpSpPr>
        <p:cNvPr id="1" name=""/>
        <p:cNvGrpSpPr/>
        <p:nvPr/>
      </p:nvGrpSpPr>
      <p:grpSpPr>
        <a:xfrm>
          <a:off x="0" y="0"/>
          <a:ext cx="0" cy="0"/>
          <a:chOff x="0" y="0"/>
          <a:chExt cx="0" cy="0"/>
        </a:xfrm>
      </p:grpSpPr>
      <p:sp>
        <p:nvSpPr>
          <p:cNvPr id="19" name="Rectangle 18"/>
          <p:cNvSpPr/>
          <p:nvPr/>
        </p:nvSpPr>
        <p:spPr>
          <a:xfrm>
            <a:off x="304799" y="1134846"/>
            <a:ext cx="2633472"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25" name="Rectangle 24"/>
          <p:cNvSpPr/>
          <p:nvPr/>
        </p:nvSpPr>
        <p:spPr>
          <a:xfrm>
            <a:off x="6329475" y="1134846"/>
            <a:ext cx="2633472"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2" name="Title 1"/>
          <p:cNvSpPr>
            <a:spLocks noGrp="1"/>
          </p:cNvSpPr>
          <p:nvPr userDrawn="1">
            <p:ph type="title"/>
          </p:nvPr>
        </p:nvSpPr>
        <p:spPr>
          <a:xfrm>
            <a:off x="304805" y="293140"/>
            <a:ext cx="8641685"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5" name="Footer Placeholder 4"/>
          <p:cNvSpPr>
            <a:spLocks noGrp="1"/>
          </p:cNvSpPr>
          <p:nvPr userDrawn="1">
            <p:ph type="ftr" sz="quarter" idx="13"/>
          </p:nvPr>
        </p:nvSpPr>
        <p:spPr/>
        <p:txBody>
          <a:bodyPr/>
          <a:lstStyle/>
          <a:p>
            <a:r>
              <a:rPr lang="en-US"/>
              <a:t>Footer Text Here (Insert Header &amp; Footer to Edit)</a:t>
            </a:r>
          </a:p>
        </p:txBody>
      </p:sp>
      <p:sp>
        <p:nvSpPr>
          <p:cNvPr id="22" name="Rectangle 21"/>
          <p:cNvSpPr/>
          <p:nvPr/>
        </p:nvSpPr>
        <p:spPr>
          <a:xfrm>
            <a:off x="3317137" y="1134846"/>
            <a:ext cx="2633472"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Tree>
    <p:extLst>
      <p:ext uri="{BB962C8B-B14F-4D97-AF65-F5344CB8AC3E}">
        <p14:creationId xmlns:p14="http://schemas.microsoft.com/office/powerpoint/2010/main" val="3464660074"/>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tandard Key Points 2-up">
    <p:spTree>
      <p:nvGrpSpPr>
        <p:cNvPr id="1" name=""/>
        <p:cNvGrpSpPr/>
        <p:nvPr/>
      </p:nvGrpSpPr>
      <p:grpSpPr>
        <a:xfrm>
          <a:off x="0" y="0"/>
          <a:ext cx="0" cy="0"/>
          <a:chOff x="0" y="0"/>
          <a:chExt cx="0" cy="0"/>
        </a:xfrm>
      </p:grpSpPr>
      <p:sp>
        <p:nvSpPr>
          <p:cNvPr id="16" name="Rectangle 15"/>
          <p:cNvSpPr/>
          <p:nvPr/>
        </p:nvSpPr>
        <p:spPr>
          <a:xfrm>
            <a:off x="304799" y="1134846"/>
            <a:ext cx="4169664"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19" name="Rectangle 18"/>
          <p:cNvSpPr/>
          <p:nvPr/>
        </p:nvSpPr>
        <p:spPr>
          <a:xfrm>
            <a:off x="4804561" y="1134846"/>
            <a:ext cx="4169664" cy="3482165"/>
          </a:xfrm>
          <a:prstGeom prst="rect">
            <a:avLst/>
          </a:prstGeom>
          <a:gradFill>
            <a:gsLst>
              <a:gs pos="0">
                <a:schemeClr val="tx2">
                  <a:alpha val="66000"/>
                </a:schemeClr>
              </a:gs>
              <a:gs pos="100000">
                <a:schemeClr val="tx2">
                  <a:alpha val="66000"/>
                </a:schemeClr>
              </a:gs>
              <a:gs pos="48000">
                <a:schemeClr val="tx2">
                  <a:alpha val="16000"/>
                </a:schemeClr>
              </a:gs>
            </a:gsLst>
            <a:lin ang="0" scaled="0"/>
          </a:gradFill>
          <a:ln w="12700" cmpd="sng">
            <a:gradFill flip="none" rotWithShape="1">
              <a:gsLst>
                <a:gs pos="0">
                  <a:schemeClr val="tx1">
                    <a:alpha val="0"/>
                  </a:schemeClr>
                </a:gs>
                <a:gs pos="100000">
                  <a:srgbClr val="FFFFFF">
                    <a:alpha val="0"/>
                  </a:srgbClr>
                </a:gs>
                <a:gs pos="50000">
                  <a:schemeClr val="accent1"/>
                </a:gs>
              </a:gsLst>
              <a:lin ang="0" scaled="0"/>
              <a:tileRect/>
            </a:gradFill>
            <a:headEnd type="none" w="med" len="med"/>
            <a:tailEnd type="none" w="med" len="med"/>
          </a:ln>
          <a:effectLst>
            <a:outerShdw blurRad="19050" dist="12700" dir="2700000" algn="tl" rotWithShape="0">
              <a:prstClr val="black">
                <a:alpha val="25000"/>
              </a:prstClr>
            </a:outerShdw>
          </a:effectLst>
          <a:scene3d>
            <a:camera prst="orthographicFront">
              <a:rot lat="0" lon="0" rev="0"/>
            </a:camera>
            <a:lightRig rig="threePt" dir="t">
              <a:rot lat="0" lon="0" rev="1200000"/>
            </a:lightRig>
          </a:scene3d>
          <a:sp3d/>
        </p:spPr>
        <p:txBody>
          <a:bodyPr vert="horz" wrap="square" lIns="82124" tIns="41061" rIns="82124" bIns="41061" numCol="1" rtlCol="0" anchor="t" anchorCtr="0" compatLnSpc="1">
            <a:prstTxWarp prst="textNoShape">
              <a:avLst/>
            </a:prstTxWarp>
            <a:noAutofit/>
          </a:bodyPr>
          <a:lstStyle/>
          <a:p>
            <a:pPr marL="304784" indent="-304784" algn="l" defTabSz="508957">
              <a:buClr>
                <a:schemeClr val="accent1"/>
              </a:buClr>
              <a:buFont typeface="Wingdings" panose="05000000000000000000" pitchFamily="2" charset="2"/>
              <a:buChar char="§"/>
              <a:tabLst>
                <a:tab pos="690511" algn="l"/>
              </a:tabLst>
            </a:pPr>
            <a:r>
              <a:rPr lang="en-US" sz="1867" dirty="0">
                <a:solidFill>
                  <a:schemeClr val="bg1">
                    <a:lumMod val="75000"/>
                    <a:lumOff val="25000"/>
                  </a:schemeClr>
                </a:solidFill>
                <a:effectLst/>
                <a:latin typeface="Arial"/>
                <a:ea typeface="+mj-ea"/>
                <a:cs typeface="Arial"/>
              </a:rPr>
              <a:t>Text here</a:t>
            </a:r>
            <a:br>
              <a:rPr lang="en-US" sz="1867" dirty="0">
                <a:solidFill>
                  <a:schemeClr val="bg1">
                    <a:lumMod val="75000"/>
                    <a:lumOff val="25000"/>
                  </a:schemeClr>
                </a:solidFill>
                <a:effectLst/>
                <a:latin typeface="Arial"/>
                <a:ea typeface="+mj-ea"/>
                <a:cs typeface="Arial"/>
              </a:rPr>
            </a:br>
            <a:endParaRPr lang="en-US" sz="1867" b="1" dirty="0">
              <a:solidFill>
                <a:schemeClr val="bg1">
                  <a:lumMod val="75000"/>
                  <a:lumOff val="25000"/>
                </a:schemeClr>
              </a:solidFill>
              <a:effectLst/>
              <a:latin typeface="Arial"/>
              <a:ea typeface="+mj-ea"/>
              <a:cs typeface="Arial"/>
            </a:endParaRPr>
          </a:p>
        </p:txBody>
      </p:sp>
      <p:sp>
        <p:nvSpPr>
          <p:cNvPr id="2" name="Title 1"/>
          <p:cNvSpPr>
            <a:spLocks noGrp="1"/>
          </p:cNvSpPr>
          <p:nvPr userDrawn="1">
            <p:ph type="title"/>
          </p:nvPr>
        </p:nvSpPr>
        <p:spPr>
          <a:xfrm>
            <a:off x="304805" y="293140"/>
            <a:ext cx="8678261"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5" name="Footer Placeholder 4"/>
          <p:cNvSpPr>
            <a:spLocks noGrp="1"/>
          </p:cNvSpPr>
          <p:nvPr userDrawn="1">
            <p:ph type="ftr" sz="quarter" idx="12"/>
          </p:nvPr>
        </p:nvSpPr>
        <p:spPr/>
        <p:txBody>
          <a:bodyPr/>
          <a:lstStyle/>
          <a:p>
            <a:r>
              <a:rPr lang="en-US"/>
              <a:t>Footer Text Here (Insert Header &amp; Footer to Edit)</a:t>
            </a:r>
          </a:p>
        </p:txBody>
      </p:sp>
    </p:spTree>
    <p:extLst>
      <p:ext uri="{BB962C8B-B14F-4D97-AF65-F5344CB8AC3E}">
        <p14:creationId xmlns:p14="http://schemas.microsoft.com/office/powerpoint/2010/main" val="272174202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tandard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5631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3981681113"/>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Standard Format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392199456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Standard Blank">
    <p:spTree>
      <p:nvGrpSpPr>
        <p:cNvPr id="1" name=""/>
        <p:cNvGrpSpPr/>
        <p:nvPr/>
      </p:nvGrpSpPr>
      <p:grpSpPr>
        <a:xfrm>
          <a:off x="0" y="0"/>
          <a:ext cx="0" cy="0"/>
          <a:chOff x="0" y="0"/>
          <a:chExt cx="0" cy="0"/>
        </a:xfrm>
      </p:grpSpPr>
      <p:sp>
        <p:nvSpPr>
          <p:cNvPr id="2" name="Rectangle 1"/>
          <p:cNvSpPr/>
          <p:nvPr/>
        </p:nvSpPr>
        <p:spPr>
          <a:xfrm>
            <a:off x="0" y="0"/>
            <a:ext cx="9144000" cy="1352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146479340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5631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hasCustomPrompt="1"/>
          </p:nvPr>
        </p:nvSpPr>
        <p:spPr>
          <a:xfrm>
            <a:off x="304801" y="971550"/>
            <a:ext cx="8656317" cy="3733800"/>
          </a:xfrm>
        </p:spPr>
        <p:txBody>
          <a:bodyPr vert="horz" lIns="0" tIns="45720" rIns="0" bIns="45720" rtlCol="0">
            <a:normAutofit/>
          </a:bodyPr>
          <a:lstStyle>
            <a:lvl1pPr marL="342900" indent="-342900">
              <a:buFont typeface="Wingdings" panose="05000000000000000000" pitchFamily="2" charset="2"/>
              <a:buChar char="§"/>
              <a:defRPr lang="en-US" dirty="0" smtClean="0">
                <a:solidFill>
                  <a:schemeClr val="bg1"/>
                </a:solidFill>
                <a:effectLst/>
              </a:defRPr>
            </a:lvl1pPr>
            <a:lvl2pPr marL="400015" indent="0">
              <a:buFont typeface="+mj-lt"/>
              <a:buNone/>
              <a:defRPr lang="en-US" dirty="0" smtClean="0"/>
            </a:lvl2pPr>
            <a:lvl3pPr marL="684158" indent="0">
              <a:buFont typeface="+mj-lt"/>
              <a:buNone/>
              <a:defRPr lang="en-US" dirty="0" smtClean="0"/>
            </a:lvl3pPr>
            <a:lvl4pPr>
              <a:defRPr lang="en-US" dirty="0" smtClean="0"/>
            </a:lvl4pPr>
            <a:lvl5pPr>
              <a:defRPr lang="en-US" dirty="0"/>
            </a:lvl5pPr>
          </a:lstStyle>
          <a:p>
            <a:pPr lvl="0"/>
            <a:r>
              <a:rPr lang="en-US" dirty="0"/>
              <a:t>Click to edit Master text styles</a:t>
            </a:r>
          </a:p>
        </p:txBody>
      </p:sp>
      <p:sp>
        <p:nvSpPr>
          <p:cNvPr id="4" name="Footer Placeholder 3"/>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396220963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ndard - Table">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56321"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Table Placeholder 3"/>
          <p:cNvSpPr>
            <a:spLocks noGrp="1"/>
          </p:cNvSpPr>
          <p:nvPr>
            <p:ph type="tbl" sz="quarter" idx="10"/>
          </p:nvPr>
        </p:nvSpPr>
        <p:spPr>
          <a:xfrm>
            <a:off x="304800" y="1203960"/>
            <a:ext cx="8656320" cy="3348990"/>
          </a:xfrm>
        </p:spPr>
        <p:txBody>
          <a:bodyPr/>
          <a:lstStyle>
            <a:lvl1pPr>
              <a:defRPr>
                <a:solidFill>
                  <a:schemeClr val="bg1"/>
                </a:solidFill>
                <a:effectLst/>
              </a:defRPr>
            </a:lvl1pPr>
          </a:lstStyle>
          <a:p>
            <a:r>
              <a:rPr lang="en-US"/>
              <a:t>Click icon to add table</a:t>
            </a:r>
            <a:endParaRPr lang="en-US" dirty="0"/>
          </a:p>
        </p:txBody>
      </p:sp>
      <p:sp>
        <p:nvSpPr>
          <p:cNvPr id="3" name="Footer Placeholder 2"/>
          <p:cNvSpPr>
            <a:spLocks noGrp="1"/>
          </p:cNvSpPr>
          <p:nvPr>
            <p:ph type="ftr" sz="quarter" idx="11"/>
          </p:nvPr>
        </p:nvSpPr>
        <p:spPr/>
        <p:txBody>
          <a:bodyPr/>
          <a:lstStyle/>
          <a:p>
            <a:r>
              <a:rPr lang="en-US"/>
              <a:t>Footer Text Here (Insert Header &amp; Footer to Edit)</a:t>
            </a:r>
          </a:p>
        </p:txBody>
      </p:sp>
    </p:spTree>
    <p:extLst>
      <p:ext uri="{BB962C8B-B14F-4D97-AF65-F5344CB8AC3E}">
        <p14:creationId xmlns:p14="http://schemas.microsoft.com/office/powerpoint/2010/main" val="3281454509"/>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Designer Photo with Right Bullets">
    <p:spTree>
      <p:nvGrpSpPr>
        <p:cNvPr id="1" name=""/>
        <p:cNvGrpSpPr/>
        <p:nvPr/>
      </p:nvGrpSpPr>
      <p:grpSpPr>
        <a:xfrm>
          <a:off x="0" y="0"/>
          <a:ext cx="0" cy="0"/>
          <a:chOff x="0" y="0"/>
          <a:chExt cx="0" cy="0"/>
        </a:xfrm>
      </p:grpSpPr>
      <p:grpSp>
        <p:nvGrpSpPr>
          <p:cNvPr id="37" name="Group 36"/>
          <p:cNvGrpSpPr/>
          <p:nvPr userDrawn="1"/>
        </p:nvGrpSpPr>
        <p:grpSpPr>
          <a:xfrm>
            <a:off x="0" y="-7684"/>
            <a:ext cx="9144003" cy="5155417"/>
            <a:chOff x="0" y="-7684"/>
            <a:chExt cx="9144003" cy="5155417"/>
          </a:xfrm>
        </p:grpSpPr>
        <p:pic>
          <p:nvPicPr>
            <p:cNvPr id="38" name="Picture 37"/>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39" name="Rectangle 38"/>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48" name="Rectangle 47"/>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7094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Content Placeholder 3"/>
          <p:cNvSpPr>
            <a:spLocks noGrp="1"/>
          </p:cNvSpPr>
          <p:nvPr>
            <p:ph sz="half" idx="2"/>
          </p:nvPr>
        </p:nvSpPr>
        <p:spPr>
          <a:xfrm>
            <a:off x="4797959" y="971551"/>
            <a:ext cx="4165600" cy="32004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11" name="Picture Placeholder 10"/>
          <p:cNvSpPr>
            <a:spLocks noGrp="1"/>
          </p:cNvSpPr>
          <p:nvPr>
            <p:ph type="pic" sz="quarter" idx="10"/>
          </p:nvPr>
        </p:nvSpPr>
        <p:spPr>
          <a:xfrm>
            <a:off x="304800" y="971550"/>
            <a:ext cx="4165600" cy="3200401"/>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solidFill>
                  <a:schemeClr val="bg1"/>
                </a:solidFill>
                <a:effectLst/>
              </a:defRPr>
            </a:lvl1pPr>
          </a:lstStyle>
          <a:p>
            <a:pPr lvl="0"/>
            <a:r>
              <a:rPr lang="en-US"/>
              <a:t>Click icon to add picture</a:t>
            </a:r>
            <a:endParaRPr lang="en-US" dirty="0"/>
          </a:p>
        </p:txBody>
      </p:sp>
      <p:sp>
        <p:nvSpPr>
          <p:cNvPr id="17" name="Footer Placeholder 16"/>
          <p:cNvSpPr>
            <a:spLocks noGrp="1"/>
          </p:cNvSpPr>
          <p:nvPr>
            <p:ph type="ftr" sz="quarter" idx="11"/>
          </p:nvPr>
        </p:nvSpPr>
        <p:spPr/>
        <p:txBody>
          <a:bodyPr/>
          <a:lstStyle>
            <a:lvl1pPr>
              <a:defRPr>
                <a:solidFill>
                  <a:schemeClr val="bg2">
                    <a:lumMod val="75000"/>
                  </a:schemeClr>
                </a:solidFill>
              </a:defRPr>
            </a:lvl1pPr>
          </a:lstStyle>
          <a:p>
            <a:r>
              <a:rPr lang="en-US"/>
              <a:t>Footer Text Here (Insert Header &amp; Footer to Edit)</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488403031"/>
      </p:ext>
    </p:extLst>
  </p:cSld>
  <p:clrMapOvr>
    <a:masterClrMapping/>
  </p:clrMapOvr>
  <p:hf hdr="0" ftr="0" dt="0"/>
  <p:extLst>
    <p:ext uri="{DCECCB84-F9BA-43D5-87BE-67443E8EF086}">
      <p15:sldGuideLst xmlns:p15="http://schemas.microsoft.com/office/powerpoint/2012/main">
        <p15:guide id="1" orient="horz" pos="262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esigner Photo with Left Bullets">
    <p:spTree>
      <p:nvGrpSpPr>
        <p:cNvPr id="1" name=""/>
        <p:cNvGrpSpPr/>
        <p:nvPr/>
      </p:nvGrpSpPr>
      <p:grpSpPr>
        <a:xfrm>
          <a:off x="0" y="0"/>
          <a:ext cx="0" cy="0"/>
          <a:chOff x="0" y="0"/>
          <a:chExt cx="0" cy="0"/>
        </a:xfrm>
      </p:grpSpPr>
      <p:grpSp>
        <p:nvGrpSpPr>
          <p:cNvPr id="18" name="Group 17"/>
          <p:cNvGrpSpPr/>
          <p:nvPr userDrawn="1"/>
        </p:nvGrpSpPr>
        <p:grpSpPr>
          <a:xfrm>
            <a:off x="0" y="-7684"/>
            <a:ext cx="9144003" cy="5155417"/>
            <a:chOff x="0" y="-7684"/>
            <a:chExt cx="9144003" cy="5155417"/>
          </a:xfrm>
        </p:grpSpPr>
        <p:pic>
          <p:nvPicPr>
            <p:cNvPr id="20" name="Picture 19"/>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1" name="Rectangle 20"/>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0" name="Rectangle 29"/>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4168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Content Placeholder 3"/>
          <p:cNvSpPr>
            <a:spLocks noGrp="1"/>
          </p:cNvSpPr>
          <p:nvPr>
            <p:ph sz="half" idx="2"/>
          </p:nvPr>
        </p:nvSpPr>
        <p:spPr>
          <a:xfrm>
            <a:off x="304800" y="971551"/>
            <a:ext cx="4165600" cy="32004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19" name="Picture Placeholder 10"/>
          <p:cNvSpPr>
            <a:spLocks noGrp="1"/>
          </p:cNvSpPr>
          <p:nvPr>
            <p:ph type="pic" sz="quarter" idx="10"/>
          </p:nvPr>
        </p:nvSpPr>
        <p:spPr>
          <a:xfrm>
            <a:off x="4790643" y="971550"/>
            <a:ext cx="4165600" cy="3200401"/>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solidFill>
                  <a:schemeClr val="bg1"/>
                </a:solidFill>
                <a:effectLst/>
              </a:defRPr>
            </a:lvl1pPr>
          </a:lstStyle>
          <a:p>
            <a:pPr lvl="0"/>
            <a:r>
              <a:rPr lang="en-US"/>
              <a:t>Click icon to add picture</a:t>
            </a:r>
          </a:p>
        </p:txBody>
      </p:sp>
      <p:sp>
        <p:nvSpPr>
          <p:cNvPr id="3" name="Footer Placeholder 2"/>
          <p:cNvSpPr>
            <a:spLocks noGrp="1"/>
          </p:cNvSpPr>
          <p:nvPr>
            <p:ph type="ftr" sz="quarter" idx="11"/>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3858972026"/>
      </p:ext>
    </p:extLst>
  </p:cSld>
  <p:clrMapOvr>
    <a:masterClrMapping/>
  </p:clrMapOvr>
  <p:hf hdr="0" ftr="0" dt="0"/>
  <p:extLst>
    <p:ext uri="{DCECCB84-F9BA-43D5-87BE-67443E8EF086}">
      <p15:sldGuideLst xmlns:p15="http://schemas.microsoft.com/office/powerpoint/2012/main">
        <p15:guide id="1" orient="horz" pos="262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esigner 1-up photo with Label">
    <p:spTree>
      <p:nvGrpSpPr>
        <p:cNvPr id="1" name=""/>
        <p:cNvGrpSpPr/>
        <p:nvPr/>
      </p:nvGrpSpPr>
      <p:grpSpPr>
        <a:xfrm>
          <a:off x="0" y="0"/>
          <a:ext cx="0" cy="0"/>
          <a:chOff x="0" y="0"/>
          <a:chExt cx="0" cy="0"/>
        </a:xfrm>
      </p:grpSpPr>
      <p:grpSp>
        <p:nvGrpSpPr>
          <p:cNvPr id="19" name="Group 18"/>
          <p:cNvGrpSpPr/>
          <p:nvPr userDrawn="1"/>
        </p:nvGrpSpPr>
        <p:grpSpPr>
          <a:xfrm>
            <a:off x="0" y="-7684"/>
            <a:ext cx="9144003" cy="5155417"/>
            <a:chOff x="0" y="-7684"/>
            <a:chExt cx="9144003" cy="5155417"/>
          </a:xfrm>
        </p:grpSpPr>
        <p:pic>
          <p:nvPicPr>
            <p:cNvPr id="20" name="Picture 19"/>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1" name="Rectangle 20"/>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0" name="Rectangle 29"/>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56315"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4" name="Content Placeholder 3"/>
          <p:cNvSpPr>
            <a:spLocks noGrp="1"/>
          </p:cNvSpPr>
          <p:nvPr>
            <p:ph sz="half" idx="2"/>
          </p:nvPr>
        </p:nvSpPr>
        <p:spPr>
          <a:xfrm>
            <a:off x="304804" y="3333750"/>
            <a:ext cx="4223305" cy="830068"/>
          </a:xfrm>
        </p:spPr>
        <p:txBody>
          <a:bodyPr vert="horz" lIns="91440" tIns="45720" rIns="91440" bIns="45720" rtlCol="0">
            <a:noAutofit/>
          </a:bodyPr>
          <a:lstStyle>
            <a:lvl1pPr marL="342882" indent="-342882" algn="r">
              <a:buFont typeface="Arial" panose="020B0604020202020204" pitchFamily="34" charset="0"/>
              <a:buNone/>
              <a:defRPr lang="en-US" sz="2400" dirty="0" smtClean="0"/>
            </a:lvl1pPr>
          </a:lstStyle>
          <a:p>
            <a:pPr marL="0" lvl="0" indent="0" algn="r" defTabSz="914354">
              <a:spcBef>
                <a:spcPct val="20000"/>
              </a:spcBef>
              <a:buClr>
                <a:srgbClr val="E5B306"/>
              </a:buClr>
            </a:pPr>
            <a:r>
              <a:rPr lang="en-US"/>
              <a:t>Edit Master text styles</a:t>
            </a:r>
          </a:p>
        </p:txBody>
      </p:sp>
      <p:sp>
        <p:nvSpPr>
          <p:cNvPr id="16" name="TextBox 15"/>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11" name="Picture Placeholder 10"/>
          <p:cNvSpPr>
            <a:spLocks noGrp="1"/>
          </p:cNvSpPr>
          <p:nvPr>
            <p:ph type="pic" sz="quarter" idx="10"/>
          </p:nvPr>
        </p:nvSpPr>
        <p:spPr>
          <a:xfrm>
            <a:off x="4736592" y="991688"/>
            <a:ext cx="4224528" cy="3172129"/>
          </a:xfrm>
          <a:ln w="9525">
            <a:solidFill>
              <a:schemeClr val="tx1">
                <a:lumMod val="85000"/>
              </a:schemeClr>
            </a:solidFill>
          </a:ln>
          <a:effectLst>
            <a:outerShdw blurRad="50800" dist="38100" dir="2700000" algn="tl" rotWithShape="0">
              <a:prstClr val="black">
                <a:alpha val="40000"/>
              </a:prstClr>
            </a:outerShdw>
          </a:effectLst>
        </p:spPr>
        <p:txBody>
          <a:bodyPr/>
          <a:lstStyle/>
          <a:p>
            <a:r>
              <a:rPr lang="en-US"/>
              <a:t>Click icon to add picture</a:t>
            </a:r>
          </a:p>
        </p:txBody>
      </p:sp>
      <p:sp>
        <p:nvSpPr>
          <p:cNvPr id="18" name="Footer Placeholder 17"/>
          <p:cNvSpPr>
            <a:spLocks noGrp="1"/>
          </p:cNvSpPr>
          <p:nvPr>
            <p:ph type="ftr" sz="quarter" idx="11"/>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1363276104"/>
      </p:ext>
    </p:extLst>
  </p:cSld>
  <p:clrMapOvr>
    <a:masterClrMapping/>
  </p:clrMapOvr>
  <p:hf hdr="0" ftr="0" dt="0"/>
  <p:extLst>
    <p:ext uri="{DCECCB84-F9BA-43D5-87BE-67443E8EF086}">
      <p15:sldGuideLst xmlns:p15="http://schemas.microsoft.com/office/powerpoint/2012/main">
        <p15:guide id="1" orient="horz" pos="262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Designer Title Only">
    <p:bg>
      <p:bgPr>
        <a:solidFill>
          <a:schemeClr val="tx1"/>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0" y="-7684"/>
            <a:ext cx="9144003" cy="5155417"/>
            <a:chOff x="0" y="-7684"/>
            <a:chExt cx="9144003" cy="5155417"/>
          </a:xfrm>
        </p:grpSpPr>
        <p:pic>
          <p:nvPicPr>
            <p:cNvPr id="25" name="Picture 24"/>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6" name="Rectangle 25"/>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8" name="Rectangle 37"/>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63630"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50" name="TextBox 49"/>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5" name="Footer Placeholder 4"/>
          <p:cNvSpPr>
            <a:spLocks noGrp="1"/>
          </p:cNvSpPr>
          <p:nvPr>
            <p:ph type="ftr" sz="quarter" idx="10"/>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24" name="Picture 2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962894695"/>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esigner - Quote">
    <p:bg>
      <p:bgPr>
        <a:solidFill>
          <a:schemeClr val="tx1"/>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0" y="-7684"/>
            <a:ext cx="9144003" cy="5155417"/>
            <a:chOff x="0" y="-7684"/>
            <a:chExt cx="9144003" cy="5155417"/>
          </a:xfrm>
        </p:grpSpPr>
        <p:pic>
          <p:nvPicPr>
            <p:cNvPr id="25" name="Picture 24"/>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6" name="Rectangle 25"/>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8" name="Rectangle 37"/>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70945"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50" name="TextBox 49"/>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7" name="Text Placeholder 6"/>
          <p:cNvSpPr>
            <a:spLocks noGrp="1"/>
          </p:cNvSpPr>
          <p:nvPr>
            <p:ph type="body" sz="quarter" idx="10"/>
          </p:nvPr>
        </p:nvSpPr>
        <p:spPr>
          <a:xfrm>
            <a:off x="876300" y="1657356"/>
            <a:ext cx="7391400" cy="1609931"/>
          </a:xfrm>
        </p:spPr>
        <p:txBody>
          <a:bodyPr>
            <a:normAutofit/>
          </a:bodyPr>
          <a:lstStyle>
            <a:lvl1pPr marL="0" indent="0">
              <a:buFont typeface="Arial" panose="020B0604020202020204" pitchFamily="34" charset="0"/>
              <a:buNone/>
              <a:defRPr sz="1800" i="1"/>
            </a:lvl1pPr>
            <a:lvl2pPr marL="400015" indent="0">
              <a:buFont typeface="Arial" panose="020B0604020202020204" pitchFamily="34" charset="0"/>
              <a:buNone/>
              <a:defRPr/>
            </a:lvl2pPr>
            <a:lvl3pPr marL="684158" indent="0">
              <a:buFont typeface="Arial" panose="020B0604020202020204" pitchFamily="34" charset="0"/>
              <a:buNone/>
              <a:defRPr/>
            </a:lvl3pPr>
            <a:lvl4pPr marL="974653" indent="0">
              <a:buFont typeface="Arial" panose="020B0604020202020204" pitchFamily="34" charset="0"/>
              <a:buNone/>
              <a:defRPr/>
            </a:lvl4pPr>
            <a:lvl5pPr marL="1367264" indent="0">
              <a:buFont typeface="Arial" panose="020B0604020202020204" pitchFamily="34" charset="0"/>
              <a:buNone/>
              <a:defRPr/>
            </a:lvl5pPr>
          </a:lstStyle>
          <a:p>
            <a:pPr lvl="0"/>
            <a:r>
              <a:rPr lang="en-US"/>
              <a:t>Edit Master text styles</a:t>
            </a:r>
          </a:p>
        </p:txBody>
      </p:sp>
      <p:sp>
        <p:nvSpPr>
          <p:cNvPr id="9" name="Text Placeholder 8"/>
          <p:cNvSpPr>
            <a:spLocks noGrp="1"/>
          </p:cNvSpPr>
          <p:nvPr>
            <p:ph type="body" sz="quarter" idx="11"/>
          </p:nvPr>
        </p:nvSpPr>
        <p:spPr>
          <a:xfrm>
            <a:off x="5130800" y="3023676"/>
            <a:ext cx="3124200" cy="533400"/>
          </a:xfrm>
        </p:spPr>
        <p:txBody>
          <a:bodyPr>
            <a:normAutofit/>
          </a:bodyPr>
          <a:lstStyle>
            <a:lvl1pPr marL="0" indent="0" algn="r">
              <a:buFont typeface="Arial" panose="020B0604020202020204" pitchFamily="34" charset="0"/>
              <a:buNone/>
              <a:defRPr sz="1400" b="1"/>
            </a:lvl1pPr>
            <a:lvl2pPr marL="400015" indent="0">
              <a:buFont typeface="Arial" panose="020B0604020202020204" pitchFamily="34" charset="0"/>
              <a:buNone/>
              <a:defRPr/>
            </a:lvl2pPr>
            <a:lvl3pPr marL="684158" indent="0">
              <a:buFont typeface="Arial" panose="020B0604020202020204" pitchFamily="34" charset="0"/>
              <a:buNone/>
              <a:defRPr/>
            </a:lvl3pPr>
            <a:lvl4pPr marL="974653" indent="0">
              <a:buFont typeface="Arial" panose="020B0604020202020204" pitchFamily="34" charset="0"/>
              <a:buNone/>
              <a:defRPr/>
            </a:lvl4pPr>
            <a:lvl5pPr marL="1367264" indent="0">
              <a:buFont typeface="Arial" panose="020B0604020202020204" pitchFamily="34" charset="0"/>
              <a:buNone/>
              <a:defRPr/>
            </a:lvl5pPr>
          </a:lstStyle>
          <a:p>
            <a:pPr lvl="0"/>
            <a:r>
              <a:rPr lang="en-US"/>
              <a:t>Edit Master text styles</a:t>
            </a:r>
          </a:p>
        </p:txBody>
      </p:sp>
      <p:sp>
        <p:nvSpPr>
          <p:cNvPr id="5" name="Footer Placeholder 4"/>
          <p:cNvSpPr>
            <a:spLocks noGrp="1"/>
          </p:cNvSpPr>
          <p:nvPr>
            <p:ph type="ftr" sz="quarter" idx="12"/>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24" name="Picture 2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1566644678"/>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esigner-3-up Photo">
    <p:bg>
      <p:bgPr>
        <a:solidFill>
          <a:schemeClr val="tx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0" y="-7684"/>
            <a:ext cx="9144003" cy="5155417"/>
            <a:chOff x="0" y="-7684"/>
            <a:chExt cx="9144003" cy="5155417"/>
          </a:xfrm>
        </p:grpSpPr>
        <p:pic>
          <p:nvPicPr>
            <p:cNvPr id="28" name="Picture 27"/>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9" name="Rectangle 28"/>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42" name="Rectangle 41"/>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5" y="293140"/>
            <a:ext cx="8649000" cy="602210"/>
          </a:xfrm>
          <a:prstGeom prst="rect">
            <a:avLst/>
          </a:prstGeom>
        </p:spPr>
        <p:txBody>
          <a:bodyPr vert="horz" lIns="0" tIns="45720" rIns="91440" bIns="45720" rtlCol="0" anchor="t" anchorCtr="0">
            <a:noAutofit/>
          </a:bodyPr>
          <a:lstStyle>
            <a:lvl1pPr>
              <a:defRPr lang="en-US" dirty="0"/>
            </a:lvl1pPr>
          </a:lstStyle>
          <a:p>
            <a:pPr lvl="0"/>
            <a:r>
              <a:rPr lang="en-US"/>
              <a:t>Click to edit Master title style</a:t>
            </a:r>
            <a:endParaRPr lang="en-US" dirty="0"/>
          </a:p>
        </p:txBody>
      </p:sp>
      <p:sp>
        <p:nvSpPr>
          <p:cNvPr id="50" name="TextBox 49"/>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7" name="Picture Placeholder 6"/>
          <p:cNvSpPr>
            <a:spLocks noGrp="1"/>
          </p:cNvSpPr>
          <p:nvPr>
            <p:ph type="pic" sz="quarter" idx="10"/>
          </p:nvPr>
        </p:nvSpPr>
        <p:spPr>
          <a:xfrm>
            <a:off x="304801" y="1368133"/>
            <a:ext cx="2749731" cy="2345605"/>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lvl1pPr>
          </a:lstStyle>
          <a:p>
            <a:pPr lvl="0"/>
            <a:r>
              <a:rPr lang="en-US"/>
              <a:t>Click icon to add picture</a:t>
            </a:r>
          </a:p>
        </p:txBody>
      </p:sp>
      <p:sp>
        <p:nvSpPr>
          <p:cNvPr id="24" name="Picture Placeholder 6"/>
          <p:cNvSpPr>
            <a:spLocks noGrp="1"/>
          </p:cNvSpPr>
          <p:nvPr>
            <p:ph type="pic" sz="quarter" idx="11"/>
          </p:nvPr>
        </p:nvSpPr>
        <p:spPr>
          <a:xfrm>
            <a:off x="3255659" y="1368133"/>
            <a:ext cx="2749731" cy="2345605"/>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lvl1pPr>
          </a:lstStyle>
          <a:p>
            <a:pPr lvl="0"/>
            <a:r>
              <a:rPr lang="en-US"/>
              <a:t>Click icon to add picture</a:t>
            </a:r>
          </a:p>
        </p:txBody>
      </p:sp>
      <p:sp>
        <p:nvSpPr>
          <p:cNvPr id="25" name="Picture Placeholder 6"/>
          <p:cNvSpPr>
            <a:spLocks noGrp="1"/>
          </p:cNvSpPr>
          <p:nvPr>
            <p:ph type="pic" sz="quarter" idx="12"/>
          </p:nvPr>
        </p:nvSpPr>
        <p:spPr>
          <a:xfrm>
            <a:off x="6206516" y="1368133"/>
            <a:ext cx="2749731" cy="2345605"/>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lvl1pPr>
          </a:lstStyle>
          <a:p>
            <a:pPr lvl="0"/>
            <a:r>
              <a:rPr lang="en-US"/>
              <a:t>Click icon to add picture</a:t>
            </a:r>
            <a:endParaRPr lang="en-US" dirty="0"/>
          </a:p>
        </p:txBody>
      </p:sp>
      <p:sp>
        <p:nvSpPr>
          <p:cNvPr id="5" name="Footer Placeholder 4"/>
          <p:cNvSpPr>
            <a:spLocks noGrp="1"/>
          </p:cNvSpPr>
          <p:nvPr>
            <p:ph type="ftr" sz="quarter" idx="13"/>
          </p:nvPr>
        </p:nvSpPr>
        <p:spPr/>
        <p:txBody>
          <a:bodyPr/>
          <a:lstStyle>
            <a:lvl1pPr>
              <a:defRPr>
                <a:solidFill>
                  <a:schemeClr val="bg2">
                    <a:lumMod val="75000"/>
                  </a:schemeClr>
                </a:solidFill>
              </a:defRPr>
            </a:lvl1pPr>
          </a:lstStyle>
          <a:p>
            <a:r>
              <a:rPr lang="en-US"/>
              <a:t>Footer Text Here (Insert Header &amp; Footer to Edit)</a:t>
            </a:r>
            <a:endParaRPr lang="en-US" dirty="0"/>
          </a:p>
        </p:txBody>
      </p:sp>
      <p:pic>
        <p:nvPicPr>
          <p:cNvPr id="27" name="Picture 2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2521046315"/>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esigner Blank">
    <p:bg>
      <p:bgPr>
        <a:solidFill>
          <a:schemeClr val="tx1"/>
        </a:solidFill>
        <a:effectLst/>
      </p:bgPr>
    </p:bg>
    <p:spTree>
      <p:nvGrpSpPr>
        <p:cNvPr id="1" name=""/>
        <p:cNvGrpSpPr/>
        <p:nvPr/>
      </p:nvGrpSpPr>
      <p:grpSpPr>
        <a:xfrm>
          <a:off x="0" y="0"/>
          <a:ext cx="0" cy="0"/>
          <a:chOff x="0" y="0"/>
          <a:chExt cx="0" cy="0"/>
        </a:xfrm>
      </p:grpSpPr>
      <p:grpSp>
        <p:nvGrpSpPr>
          <p:cNvPr id="17" name="Group 16"/>
          <p:cNvGrpSpPr/>
          <p:nvPr userDrawn="1"/>
        </p:nvGrpSpPr>
        <p:grpSpPr>
          <a:xfrm>
            <a:off x="0" y="-7684"/>
            <a:ext cx="9144003" cy="5155417"/>
            <a:chOff x="0" y="-7684"/>
            <a:chExt cx="9144003" cy="5155417"/>
          </a:xfrm>
        </p:grpSpPr>
        <p:pic>
          <p:nvPicPr>
            <p:cNvPr id="20" name="Picture 19"/>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7757" r="18319"/>
            <a:stretch/>
          </p:blipFill>
          <p:spPr>
            <a:xfrm>
              <a:off x="0" y="4523138"/>
              <a:ext cx="7468881" cy="620361"/>
            </a:xfrm>
            <a:prstGeom prst="rect">
              <a:avLst/>
            </a:prstGeom>
          </p:spPr>
        </p:pic>
        <p:sp>
          <p:nvSpPr>
            <p:cNvPr id="24" name="Rectangle 23"/>
            <p:cNvSpPr/>
            <p:nvPr userDrawn="1"/>
          </p:nvSpPr>
          <p:spPr>
            <a:xfrm>
              <a:off x="0" y="4302920"/>
              <a:ext cx="9144000" cy="118872"/>
            </a:xfrm>
            <a:prstGeom prst="rect">
              <a:avLst/>
            </a:prstGeom>
            <a:solidFill>
              <a:schemeClr val="accent1">
                <a:alpha val="7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4524375"/>
              <a:ext cx="7461197" cy="6191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6200000">
              <a:off x="5513047" y="1512543"/>
              <a:ext cx="638275" cy="6623637"/>
            </a:xfrm>
            <a:prstGeom prst="rect">
              <a:avLst/>
            </a:prstGeom>
            <a:gradFill flip="none" rotWithShape="1">
              <a:gsLst>
                <a:gs pos="53000">
                  <a:schemeClr val="tx1"/>
                </a:gs>
                <a:gs pos="79000">
                  <a:srgbClr val="FFFFFF">
                    <a:shade val="100000"/>
                    <a:satMod val="115000"/>
                    <a:lumMod val="0"/>
                    <a:lumOff val="1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userDrawn="1"/>
          </p:nvCxnSpPr>
          <p:spPr>
            <a:xfrm>
              <a:off x="0" y="4514846"/>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rot="10800000">
              <a:off x="0" y="-1"/>
              <a:ext cx="9144000" cy="376768"/>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264859"/>
            </a:xfrm>
            <a:prstGeom prst="rect">
              <a:avLst/>
            </a:prstGeom>
          </p:spPr>
        </p:pic>
        <p:sp>
          <p:nvSpPr>
            <p:cNvPr id="33" name="Rectangle 32"/>
            <p:cNvSpPr/>
            <p:nvPr userDrawn="1"/>
          </p:nvSpPr>
          <p:spPr>
            <a:xfrm>
              <a:off x="0" y="0"/>
              <a:ext cx="9144000" cy="123825"/>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0" y="123824"/>
              <a:ext cx="9144000" cy="109728"/>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20855" y="4848750"/>
            <a:ext cx="491779" cy="215444"/>
          </a:xfrm>
          <a:prstGeom prst="rect">
            <a:avLst/>
          </a:prstGeom>
          <a:noFill/>
        </p:spPr>
        <p:txBody>
          <a:bodyPr wrap="square" rtlCol="0">
            <a:spAutoFit/>
          </a:bodyPr>
          <a:lstStyle>
            <a:defPPr>
              <a:defRPr lang="en-US"/>
            </a:defPPr>
            <a:lvl1pPr>
              <a:defRPr sz="600" b="0" i="1">
                <a:solidFill>
                  <a:schemeClr val="bg1">
                    <a:lumMod val="50000"/>
                    <a:lumOff val="50000"/>
                  </a:schemeClr>
                </a:solidFill>
                <a:latin typeface="Arial" panose="020B0604020202020204" pitchFamily="34" charset="0"/>
                <a:cs typeface="Arial" panose="020B0604020202020204" pitchFamily="34" charset="0"/>
              </a:defRPr>
            </a:lvl1pPr>
          </a:lstStyle>
          <a:p>
            <a:pPr lvl="0"/>
            <a:fld id="{264B9F2A-B39B-41C1-B168-92787F24EAE7}" type="slidenum">
              <a:rPr lang="en-US" sz="800" smtClean="0"/>
              <a:pPr lvl="0"/>
              <a:t>‹#›</a:t>
            </a:fld>
            <a:endParaRPr lang="en-US" sz="800" dirty="0"/>
          </a:p>
        </p:txBody>
      </p:sp>
      <p:sp>
        <p:nvSpPr>
          <p:cNvPr id="2" name="Footer Placeholder 1"/>
          <p:cNvSpPr>
            <a:spLocks noGrp="1"/>
          </p:cNvSpPr>
          <p:nvPr>
            <p:ph type="ftr" sz="quarter" idx="10"/>
          </p:nvPr>
        </p:nvSpPr>
        <p:spPr/>
        <p:txBody>
          <a:bodyPr/>
          <a:lstStyle>
            <a:lvl1pPr>
              <a:defRPr>
                <a:solidFill>
                  <a:schemeClr val="bg2">
                    <a:lumMod val="75000"/>
                  </a:schemeClr>
                </a:solidFill>
              </a:defRPr>
            </a:lvl1pPr>
          </a:lstStyle>
          <a:p>
            <a:r>
              <a:rPr lang="en-US" dirty="0"/>
              <a:t>Footer Text Here (Insert Header &amp; Footer to Edit)</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spTree>
    <p:extLst>
      <p:ext uri="{BB962C8B-B14F-4D97-AF65-F5344CB8AC3E}">
        <p14:creationId xmlns:p14="http://schemas.microsoft.com/office/powerpoint/2010/main" val="341296208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1016"/>
            <a:ext cx="8670950" cy="685800"/>
          </a:xfrm>
          <a:prstGeom prst="rect">
            <a:avLst/>
          </a:prstGeom>
        </p:spPr>
        <p:txBody>
          <a:bodyPr vert="horz" lIns="0" tIns="45720" rIns="91440" bIns="45720" rtlCol="0" anchor="t" anchorCtr="0">
            <a:norm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sz="half" idx="1"/>
          </p:nvPr>
        </p:nvSpPr>
        <p:spPr>
          <a:xfrm>
            <a:off x="304800" y="1047750"/>
            <a:ext cx="4165600" cy="36576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solidFill>
                  <a:schemeClr val="bg1"/>
                </a:solidFill>
                <a:effectLst/>
              </a:defRPr>
            </a:lvl4pPr>
            <a:lvl5pPr>
              <a:defRPr lang="en-US" dirty="0">
                <a:solidFill>
                  <a:schemeClr val="bg1"/>
                </a:solidFill>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9006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1" y="301684"/>
            <a:ext cx="8663634" cy="685800"/>
          </a:xfrm>
          <a:prstGeom prst="rect">
            <a:avLst/>
          </a:prstGeom>
        </p:spPr>
        <p:txBody>
          <a:bodyPr vert="horz" lIns="0" tIns="45720" rIns="91440" bIns="45720" rtlCol="0" anchor="t" anchorCtr="0">
            <a:normAutofit/>
          </a:bodyPr>
          <a:lstStyle>
            <a:lvl1pPr>
              <a:defRPr lang="en-US" dirty="0">
                <a:solidFill>
                  <a:schemeClr val="bg1"/>
                </a:solidFill>
                <a:effectLst/>
              </a:defRPr>
            </a:lvl1pPr>
          </a:lstStyle>
          <a:p>
            <a:pPr lvl="0"/>
            <a:r>
              <a:rPr lang="en-US"/>
              <a:t>Click to edit Master title style</a:t>
            </a:r>
            <a:endParaRPr lang="en-US" dirty="0"/>
          </a:p>
        </p:txBody>
      </p:sp>
      <p:sp>
        <p:nvSpPr>
          <p:cNvPr id="4" name="Content Placeholder 3"/>
          <p:cNvSpPr>
            <a:spLocks noGrp="1"/>
          </p:cNvSpPr>
          <p:nvPr>
            <p:ph sz="half" idx="2"/>
          </p:nvPr>
        </p:nvSpPr>
        <p:spPr>
          <a:xfrm>
            <a:off x="4797959" y="1047750"/>
            <a:ext cx="4165600" cy="36576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solidFill>
                  <a:schemeClr val="bg1"/>
                </a:solidFill>
                <a:effectLst/>
              </a:defRPr>
            </a:lvl4pPr>
            <a:lvl5pPr>
              <a:defRPr lang="en-US" dirty="0">
                <a:solidFill>
                  <a:schemeClr val="bg1"/>
                </a:solidFill>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563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tandar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751413"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sz="half" idx="1"/>
          </p:nvPr>
        </p:nvSpPr>
        <p:spPr>
          <a:xfrm>
            <a:off x="304800" y="971550"/>
            <a:ext cx="4165600" cy="37338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73599" y="971550"/>
            <a:ext cx="4271523" cy="37338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p:txBody>
          <a:bodyPr/>
          <a:lstStyle/>
          <a:p>
            <a:r>
              <a:rPr lang="en-US"/>
              <a:t>Footer Text Here (Insert Header &amp; Footer to Edit)</a:t>
            </a:r>
          </a:p>
        </p:txBody>
      </p:sp>
    </p:spTree>
    <p:extLst>
      <p:ext uri="{BB962C8B-B14F-4D97-AF65-F5344CB8AC3E}">
        <p14:creationId xmlns:p14="http://schemas.microsoft.com/office/powerpoint/2010/main" val="2689529876"/>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ub-Titl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5" y="533400"/>
            <a:ext cx="8656315"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p:nvPr>
        </p:nvSpPr>
        <p:spPr>
          <a:xfrm>
            <a:off x="304801" y="984250"/>
            <a:ext cx="8656317"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6314" cy="228600"/>
          </a:xfrm>
        </p:spPr>
        <p:txBody>
          <a:bodyPr tIns="0" bIns="0">
            <a:noAutofit/>
          </a:bodyPr>
          <a:lstStyle>
            <a:lvl1pPr marL="0" indent="0">
              <a:buNone/>
              <a:defRPr sz="1600" b="1">
                <a:solidFill>
                  <a:schemeClr val="bg1">
                    <a:lumMod val="50000"/>
                    <a:lumOff val="50000"/>
                  </a:schemeClr>
                </a:solidFill>
                <a:effectLst/>
              </a:defRPr>
            </a:lvl1pPr>
          </a:lstStyle>
          <a:p>
            <a:pPr lvl="0"/>
            <a:r>
              <a:rPr lang="en-US"/>
              <a:t>Edit Master text styles</a:t>
            </a:r>
          </a:p>
        </p:txBody>
      </p:sp>
    </p:spTree>
    <p:extLst>
      <p:ext uri="{BB962C8B-B14F-4D97-AF65-F5344CB8AC3E}">
        <p14:creationId xmlns:p14="http://schemas.microsoft.com/office/powerpoint/2010/main" val="2820909064"/>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ub-Title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5" y="533400"/>
            <a:ext cx="8659368"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p:nvPr>
        </p:nvSpPr>
        <p:spPr>
          <a:xfrm>
            <a:off x="304801" y="984250"/>
            <a:ext cx="4169664"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9368" cy="228600"/>
          </a:xfrm>
        </p:spPr>
        <p:txBody>
          <a:bodyPr tIns="0" bIns="0">
            <a:noAutofit/>
          </a:bodyPr>
          <a:lstStyle>
            <a:lvl1pPr marL="0" indent="0">
              <a:buNone/>
              <a:defRPr sz="1600" b="1">
                <a:solidFill>
                  <a:schemeClr val="bg1">
                    <a:lumMod val="50000"/>
                    <a:lumOff val="50000"/>
                  </a:schemeClr>
                </a:solidFill>
                <a:effectLst/>
              </a:defRPr>
            </a:lvl1pPr>
          </a:lstStyle>
          <a:p>
            <a:pPr lvl="0"/>
            <a:r>
              <a:rPr lang="en-US"/>
              <a:t>Edit Master text styles</a:t>
            </a:r>
          </a:p>
        </p:txBody>
      </p:sp>
      <p:sp>
        <p:nvSpPr>
          <p:cNvPr id="7" name="Content Placeholder 2"/>
          <p:cNvSpPr>
            <a:spLocks noGrp="1"/>
          </p:cNvSpPr>
          <p:nvPr>
            <p:ph idx="12"/>
          </p:nvPr>
        </p:nvSpPr>
        <p:spPr>
          <a:xfrm>
            <a:off x="4787967" y="984250"/>
            <a:ext cx="4169664"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0909198"/>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Sub-Title_Left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4" y="533400"/>
            <a:ext cx="8659368"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idx="1"/>
          </p:nvPr>
        </p:nvSpPr>
        <p:spPr>
          <a:xfrm>
            <a:off x="304801" y="984250"/>
            <a:ext cx="4169664"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9368" cy="228600"/>
          </a:xfrm>
        </p:spPr>
        <p:txBody>
          <a:bodyPr tIns="0" bIns="0">
            <a:noAutofit/>
          </a:bodyPr>
          <a:lstStyle>
            <a:lvl1pPr marL="0" indent="0">
              <a:buNone/>
              <a:defRPr sz="1600" b="1">
                <a:solidFill>
                  <a:schemeClr val="bg1">
                    <a:lumMod val="50000"/>
                    <a:lumOff val="50000"/>
                  </a:schemeClr>
                </a:solidFill>
              </a:defRPr>
            </a:lvl1pPr>
          </a:lstStyle>
          <a:p>
            <a:pPr lvl="0"/>
            <a:r>
              <a:rPr lang="en-US"/>
              <a:t>Edit Master text styles</a:t>
            </a:r>
          </a:p>
        </p:txBody>
      </p:sp>
    </p:spTree>
    <p:extLst>
      <p:ext uri="{BB962C8B-B14F-4D97-AF65-F5344CB8AC3E}">
        <p14:creationId xmlns:p14="http://schemas.microsoft.com/office/powerpoint/2010/main" val="183320217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Sub-Title_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4" y="533400"/>
            <a:ext cx="8659368"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9368" cy="228600"/>
          </a:xfrm>
        </p:spPr>
        <p:txBody>
          <a:bodyPr tIns="0" bIns="0">
            <a:noAutofit/>
          </a:bodyPr>
          <a:lstStyle>
            <a:lvl1pPr marL="0" indent="0">
              <a:buNone/>
              <a:defRPr sz="1600" b="1">
                <a:solidFill>
                  <a:schemeClr val="bg1">
                    <a:lumMod val="50000"/>
                    <a:lumOff val="50000"/>
                  </a:schemeClr>
                </a:solidFill>
              </a:defRPr>
            </a:lvl1pPr>
          </a:lstStyle>
          <a:p>
            <a:pPr lvl="0"/>
            <a:r>
              <a:rPr lang="en-US"/>
              <a:t>Edit Master text styles</a:t>
            </a:r>
          </a:p>
        </p:txBody>
      </p:sp>
      <p:sp>
        <p:nvSpPr>
          <p:cNvPr id="7" name="Content Placeholder 2"/>
          <p:cNvSpPr>
            <a:spLocks noGrp="1"/>
          </p:cNvSpPr>
          <p:nvPr>
            <p:ph idx="12"/>
          </p:nvPr>
        </p:nvSpPr>
        <p:spPr>
          <a:xfrm>
            <a:off x="4787968" y="984250"/>
            <a:ext cx="4169664" cy="3733800"/>
          </a:xfrm>
        </p:spPr>
        <p:txBody>
          <a:bodyPr vert="horz" lIns="0" tIns="45720" rIns="0" bIns="45720" rtlCol="0">
            <a:no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5302769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Sub-Title_N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4" y="533400"/>
            <a:ext cx="8659368" cy="384048"/>
          </a:xfrm>
          <a:prstGeom prst="rect">
            <a:avLst/>
          </a:prstGeom>
        </p:spPr>
        <p:txBody>
          <a:bodyPr vert="horz" lIns="0" tIns="45720" rIns="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Footer Placeholder 3"/>
          <p:cNvSpPr>
            <a:spLocks noGrp="1"/>
          </p:cNvSpPr>
          <p:nvPr>
            <p:ph type="ftr" sz="quarter" idx="10"/>
          </p:nvPr>
        </p:nvSpPr>
        <p:spPr/>
        <p:txBody>
          <a:bodyPr/>
          <a:lstStyle/>
          <a:p>
            <a:r>
              <a:rPr lang="en-US"/>
              <a:t>Footer Text Here (Insert Header &amp; Footer to Edit)</a:t>
            </a:r>
          </a:p>
        </p:txBody>
      </p:sp>
      <p:sp>
        <p:nvSpPr>
          <p:cNvPr id="6" name="Text Placeholder 5"/>
          <p:cNvSpPr>
            <a:spLocks noGrp="1"/>
          </p:cNvSpPr>
          <p:nvPr>
            <p:ph type="body" sz="quarter" idx="11"/>
          </p:nvPr>
        </p:nvSpPr>
        <p:spPr>
          <a:xfrm>
            <a:off x="304801" y="279400"/>
            <a:ext cx="8659368" cy="228600"/>
          </a:xfrm>
        </p:spPr>
        <p:txBody>
          <a:bodyPr tIns="0" bIns="0">
            <a:noAutofit/>
          </a:bodyPr>
          <a:lstStyle>
            <a:lvl1pPr marL="0" indent="0">
              <a:buNone/>
              <a:defRPr sz="1600" b="1">
                <a:solidFill>
                  <a:schemeClr val="bg1">
                    <a:lumMod val="50000"/>
                    <a:lumOff val="50000"/>
                  </a:schemeClr>
                </a:solidFill>
              </a:defRPr>
            </a:lvl1pPr>
          </a:lstStyle>
          <a:p>
            <a:pPr lvl="0"/>
            <a:r>
              <a:rPr lang="en-US"/>
              <a:t>Edit Master text styles</a:t>
            </a:r>
          </a:p>
        </p:txBody>
      </p:sp>
    </p:spTree>
    <p:extLst>
      <p:ext uri="{BB962C8B-B14F-4D97-AF65-F5344CB8AC3E}">
        <p14:creationId xmlns:p14="http://schemas.microsoft.com/office/powerpoint/2010/main" val="3135749030"/>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280879" indent="-223753">
              <a:lnSpc>
                <a:spcPct val="95000"/>
              </a:lnSpc>
              <a:spcBef>
                <a:spcPts val="1110"/>
              </a:spcBef>
              <a:buClr>
                <a:schemeClr val="accent1"/>
              </a:buClr>
              <a:buSzPct val="80000"/>
              <a:buFont typeface="Wingdings" panose="05000000000000000000" pitchFamily="2" charset="2"/>
              <a:buChar char="§"/>
              <a:defRPr sz="2000" b="0" i="0">
                <a:solidFill>
                  <a:schemeClr val="bg1"/>
                </a:solidFill>
                <a:effectLst/>
                <a:latin typeface="+mn-lt"/>
                <a:cs typeface="CiscoSans ExtraLight"/>
              </a:defRPr>
            </a:lvl1pPr>
            <a:lvl2pPr marL="507806" indent="-215817">
              <a:lnSpc>
                <a:spcPct val="95000"/>
              </a:lnSpc>
              <a:spcBef>
                <a:spcPts val="450"/>
              </a:spcBef>
              <a:buClr>
                <a:srgbClr val="005ABE"/>
              </a:buClr>
              <a:buSzPct val="80000"/>
              <a:buFont typeface="Courier New" panose="02070309020205020404" pitchFamily="49" charset="0"/>
              <a:buChar char="­"/>
              <a:defRPr sz="1800" b="0" i="0">
                <a:solidFill>
                  <a:schemeClr val="bg1"/>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739491" indent="0">
              <a:buClr>
                <a:schemeClr val="tx1"/>
              </a:buClr>
              <a:buSzPct val="80000"/>
              <a:buFont typeface="Arial"/>
              <a:buNone/>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a:p>
            <a:pPr lvl="1"/>
            <a:endParaRPr lang="en-GB" dirty="0"/>
          </a:p>
          <a:p>
            <a:pPr lvl="1"/>
            <a:endParaRPr lang="en-GB"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lvl1pPr>
              <a:defRPr>
                <a:solidFill>
                  <a:schemeClr val="bg1"/>
                </a:solidFill>
                <a:effectLst/>
              </a:defRPr>
            </a:lvl1pPr>
          </a:lstStyle>
          <a:p>
            <a:pPr lvl="0"/>
            <a:r>
              <a:rPr lang="en-GB" dirty="0"/>
              <a:t>Click to edit Master title style</a:t>
            </a:r>
          </a:p>
        </p:txBody>
      </p:sp>
    </p:spTree>
    <p:extLst>
      <p:ext uri="{BB962C8B-B14F-4D97-AF65-F5344CB8AC3E}">
        <p14:creationId xmlns:p14="http://schemas.microsoft.com/office/powerpoint/2010/main" val="1086643752"/>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676767"/>
                </a:solidFill>
                <a:latin typeface="Arial"/>
                <a:cs typeface="Arial"/>
              </a:defRPr>
            </a:lvl1pPr>
          </a:lstStyle>
          <a:p>
            <a:endParaRPr/>
          </a:p>
        </p:txBody>
      </p:sp>
      <p:sp>
        <p:nvSpPr>
          <p:cNvPr id="3" name="Holder 3"/>
          <p:cNvSpPr>
            <a:spLocks noGrp="1"/>
          </p:cNvSpPr>
          <p:nvPr>
            <p:ph sz="half" idx="2"/>
          </p:nvPr>
        </p:nvSpPr>
        <p:spPr>
          <a:xfrm>
            <a:off x="644144" y="1181480"/>
            <a:ext cx="3402329" cy="2693670"/>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sz="half" idx="3"/>
          </p:nvPr>
        </p:nvSpPr>
        <p:spPr>
          <a:xfrm>
            <a:off x="4881753" y="1253997"/>
            <a:ext cx="3650615" cy="3185795"/>
          </a:xfrm>
          <a:prstGeom prst="rect">
            <a:avLst/>
          </a:prstGeom>
        </p:spPr>
        <p:txBody>
          <a:bodyPr wrap="square" lIns="0" tIns="0" rIns="0" bIns="0">
            <a:spAutoFit/>
          </a:bodyPr>
          <a:lstStyle>
            <a:lvl1pPr>
              <a:defRPr sz="1800" b="0" i="0">
                <a:solidFill>
                  <a:srgbClr val="676767"/>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600" b="0" i="0">
                <a:solidFill>
                  <a:schemeClr val="tx1"/>
                </a:solidFill>
                <a:latin typeface="Arial"/>
                <a:cs typeface="Arial"/>
              </a:defRPr>
            </a:lvl1pPr>
          </a:lstStyle>
          <a:p>
            <a:pPr marL="12700">
              <a:lnSpc>
                <a:spcPts val="705"/>
              </a:lnSpc>
            </a:pPr>
            <a:r>
              <a:rPr spc="-5" dirty="0"/>
              <a:t>BRKARC-2814</a:t>
            </a:r>
          </a:p>
        </p:txBody>
      </p:sp>
      <p:sp>
        <p:nvSpPr>
          <p:cNvPr id="6" name="Holder 6"/>
          <p:cNvSpPr>
            <a:spLocks noGrp="1"/>
          </p:cNvSpPr>
          <p:nvPr>
            <p:ph type="dt" sz="half" idx="6"/>
          </p:nvPr>
        </p:nvSpPr>
        <p:spPr/>
        <p:txBody>
          <a:bodyPr lIns="0" tIns="0" rIns="0" bIns="0"/>
          <a:lstStyle>
            <a:lvl1pPr>
              <a:defRPr sz="600" b="0" i="0">
                <a:solidFill>
                  <a:schemeClr val="tx1"/>
                </a:solidFill>
                <a:latin typeface="Arial"/>
                <a:cs typeface="Arial"/>
              </a:defRPr>
            </a:lvl1pPr>
          </a:lstStyle>
          <a:p>
            <a:pPr marL="12700">
              <a:lnSpc>
                <a:spcPts val="705"/>
              </a:lnSpc>
            </a:pPr>
            <a:r>
              <a:rPr dirty="0"/>
              <a:t>© 2016  Cisco and/or its affiliates. All rights reserved.  Cisco</a:t>
            </a:r>
            <a:r>
              <a:rPr spc="5" dirty="0"/>
              <a:t> </a:t>
            </a:r>
            <a:r>
              <a:rPr dirty="0"/>
              <a:t>Public</a:t>
            </a:r>
          </a:p>
        </p:txBody>
      </p:sp>
      <p:sp>
        <p:nvSpPr>
          <p:cNvPr id="7" name="Holder 7"/>
          <p:cNvSpPr>
            <a:spLocks noGrp="1"/>
          </p:cNvSpPr>
          <p:nvPr>
            <p:ph type="sldNum" sz="quarter" idx="7"/>
          </p:nvPr>
        </p:nvSpPr>
        <p:spPr/>
        <p:txBody>
          <a:bodyPr lIns="0" tIns="0" rIns="0" bIns="0"/>
          <a:lstStyle>
            <a:lvl1pPr>
              <a:defRPr sz="600" b="0" i="0">
                <a:solidFill>
                  <a:schemeClr val="tx1"/>
                </a:solidFill>
                <a:latin typeface="Arial"/>
                <a:cs typeface="Arial"/>
              </a:defRPr>
            </a:lvl1pPr>
          </a:lstStyle>
          <a:p>
            <a:pPr marL="110489">
              <a:lnSpc>
                <a:spcPts val="705"/>
              </a:lnSpc>
            </a:pPr>
            <a:fld id="{81D60167-4931-47E6-BA6A-407CBD079E47}" type="slidenum">
              <a:rPr dirty="0"/>
              <a:t>‹#›</a:t>
            </a:fld>
            <a:endParaRPr dirty="0"/>
          </a:p>
        </p:txBody>
      </p:sp>
    </p:spTree>
    <p:extLst>
      <p:ext uri="{BB962C8B-B14F-4D97-AF65-F5344CB8AC3E}">
        <p14:creationId xmlns:p14="http://schemas.microsoft.com/office/powerpoint/2010/main" val="24601299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1" y="293140"/>
            <a:ext cx="8534400" cy="602210"/>
          </a:xfrm>
          <a:prstGeom prst="rect">
            <a:avLst/>
          </a:prstGeom>
        </p:spPr>
        <p:txBody>
          <a:bodyPr vert="horz" lIns="0" tIns="45720" rIns="91440" bIns="45720" rtlCol="0" anchor="ctr">
            <a:noAutofit/>
          </a:bodyPr>
          <a:lstStyle>
            <a:lvl1pPr>
              <a:defRPr lang="en-US" dirty="0"/>
            </a:lvl1pPr>
          </a:lstStyle>
          <a:p>
            <a:pPr lvl="0"/>
            <a:r>
              <a:rPr lang="en-US" dirty="0"/>
              <a:t>Click to </a:t>
            </a:r>
            <a:br>
              <a:rPr lang="en-US" dirty="0"/>
            </a:br>
            <a:r>
              <a:rPr lang="en-US" dirty="0"/>
              <a:t>edit Master title style</a:t>
            </a:r>
          </a:p>
        </p:txBody>
      </p:sp>
      <p:sp>
        <p:nvSpPr>
          <p:cNvPr id="3" name="Content Placeholder 2"/>
          <p:cNvSpPr>
            <a:spLocks noGrp="1"/>
          </p:cNvSpPr>
          <p:nvPr>
            <p:ph sz="half" idx="1"/>
          </p:nvPr>
        </p:nvSpPr>
        <p:spPr>
          <a:xfrm>
            <a:off x="304800" y="971550"/>
            <a:ext cx="4165600" cy="3733800"/>
          </a:xfrm>
        </p:spPr>
        <p:txBody>
          <a:bodyPr vert="horz" lIns="0" tIns="45720" rIns="0" bIns="45720" rtlCol="0">
            <a:noAutofit/>
          </a:bodyPr>
          <a:lstStyle>
            <a:lvl1pPr>
              <a:defRPr lang="en-US" sz="1800" dirty="0" smtClean="0">
                <a:effectLst/>
              </a:defRPr>
            </a:lvl1pPr>
            <a:lvl2pPr>
              <a:defRPr lang="en-US" sz="1600" dirty="0" smtClean="0">
                <a:effectLst/>
              </a:defRPr>
            </a:lvl2pPr>
            <a:lvl3pPr>
              <a:defRPr lang="en-US" sz="1400" dirty="0" smtClean="0">
                <a:effectLst/>
              </a:defRPr>
            </a:lvl3pPr>
            <a:lvl4pPr>
              <a:defRPr lang="en-US" sz="1400" dirty="0" smtClean="0">
                <a:effectLst/>
              </a:defRPr>
            </a:lvl4pPr>
            <a:lvl5pPr>
              <a:defRPr lang="en-US" dirty="0">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8669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565" y="1246188"/>
            <a:ext cx="4297680" cy="3657599"/>
          </a:xfrm>
        </p:spPr>
        <p:txBody>
          <a:bodyPr/>
          <a:lstStyle/>
          <a:p>
            <a:pPr lvl="0"/>
            <a:r>
              <a:rPr lang="en-US"/>
              <a:t>Edit Master text styles</a:t>
            </a:r>
          </a:p>
          <a:p>
            <a:pPr lvl="1"/>
            <a:r>
              <a:rPr lang="en-US"/>
              <a:t>Second level</a:t>
            </a:r>
          </a:p>
        </p:txBody>
      </p:sp>
      <p:sp>
        <p:nvSpPr>
          <p:cNvPr id="4" name="Content Placeholder 2">
            <a:extLst>
              <a:ext uri="{FF2B5EF4-FFF2-40B4-BE49-F238E27FC236}">
                <a16:creationId xmlns:a16="http://schemas.microsoft.com/office/drawing/2014/main" id="{B9F2DB1F-6A37-4164-AA55-1CDFB41B3B34}"/>
              </a:ext>
            </a:extLst>
          </p:cNvPr>
          <p:cNvSpPr>
            <a:spLocks noGrp="1"/>
          </p:cNvSpPr>
          <p:nvPr>
            <p:ph idx="10"/>
          </p:nvPr>
        </p:nvSpPr>
        <p:spPr>
          <a:xfrm>
            <a:off x="4663440" y="1246188"/>
            <a:ext cx="4297680" cy="3657599"/>
          </a:xfrm>
        </p:spPr>
        <p:txBody>
          <a:bodyPr/>
          <a:lstStyle/>
          <a:p>
            <a:pPr lvl="0"/>
            <a:r>
              <a:rPr lang="en-US"/>
              <a:t>Edit Master text styles</a:t>
            </a:r>
          </a:p>
          <a:p>
            <a:pPr lvl="1"/>
            <a:r>
              <a:rPr lang="en-US"/>
              <a:t>Second level</a:t>
            </a:r>
          </a:p>
        </p:txBody>
      </p:sp>
    </p:spTree>
    <p:custDataLst>
      <p:tags r:id="rId1"/>
    </p:custDataLst>
    <p:extLst>
      <p:ext uri="{BB962C8B-B14F-4D97-AF65-F5344CB8AC3E}">
        <p14:creationId xmlns:p14="http://schemas.microsoft.com/office/powerpoint/2010/main" val="157460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tandard Left Bullets with Photo">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49000"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3" name="Content Placeholder 2"/>
          <p:cNvSpPr>
            <a:spLocks noGrp="1"/>
          </p:cNvSpPr>
          <p:nvPr>
            <p:ph sz="half" idx="1"/>
          </p:nvPr>
        </p:nvSpPr>
        <p:spPr>
          <a:xfrm>
            <a:off x="304800" y="971550"/>
            <a:ext cx="4165600" cy="37338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4" name="Picture Placeholder 10"/>
          <p:cNvSpPr>
            <a:spLocks noGrp="1"/>
          </p:cNvSpPr>
          <p:nvPr>
            <p:ph type="pic" sz="quarter" idx="10"/>
          </p:nvPr>
        </p:nvSpPr>
        <p:spPr>
          <a:xfrm>
            <a:off x="4792153" y="971555"/>
            <a:ext cx="4165600" cy="3733801"/>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lvl1pPr>
          </a:lstStyle>
          <a:p>
            <a:pPr lvl="0"/>
            <a:r>
              <a:rPr lang="en-US"/>
              <a:t>Click icon to add picture</a:t>
            </a:r>
            <a:endParaRPr lang="en-US" dirty="0"/>
          </a:p>
        </p:txBody>
      </p:sp>
      <p:sp>
        <p:nvSpPr>
          <p:cNvPr id="5" name="Footer Placeholder 4"/>
          <p:cNvSpPr>
            <a:spLocks noGrp="1"/>
          </p:cNvSpPr>
          <p:nvPr>
            <p:ph type="ftr" sz="quarter" idx="11"/>
          </p:nvPr>
        </p:nvSpPr>
        <p:spPr/>
        <p:txBody>
          <a:bodyPr/>
          <a:lstStyle/>
          <a:p>
            <a:r>
              <a:rPr lang="en-US"/>
              <a:t>Footer Text Here (Insert Header &amp; Footer to Edit)</a:t>
            </a:r>
          </a:p>
        </p:txBody>
      </p:sp>
    </p:spTree>
    <p:extLst>
      <p:ext uri="{BB962C8B-B14F-4D97-AF65-F5344CB8AC3E}">
        <p14:creationId xmlns:p14="http://schemas.microsoft.com/office/powerpoint/2010/main" val="120371577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ndard Right Bullets with Photo">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56315"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4" name="Content Placeholder 3"/>
          <p:cNvSpPr>
            <a:spLocks noGrp="1"/>
          </p:cNvSpPr>
          <p:nvPr>
            <p:ph sz="half" idx="2"/>
          </p:nvPr>
        </p:nvSpPr>
        <p:spPr>
          <a:xfrm>
            <a:off x="4790643" y="971550"/>
            <a:ext cx="4165600" cy="3733800"/>
          </a:xfrm>
        </p:spPr>
        <p:txBody>
          <a:bodyPr vert="horz" lIns="0" tIns="45720" rIns="0" bIns="45720" rtlCol="0">
            <a:normAutofit/>
          </a:bodyPr>
          <a:lstStyle>
            <a:lvl1pPr>
              <a:defRPr lang="en-US" dirty="0" smtClean="0">
                <a:solidFill>
                  <a:schemeClr val="bg1"/>
                </a:solidFill>
                <a:effectLst/>
              </a:defRPr>
            </a:lvl1pPr>
            <a:lvl2pPr>
              <a:defRPr lang="en-US" dirty="0" smtClean="0">
                <a:solidFill>
                  <a:schemeClr val="bg1"/>
                </a:solidFill>
                <a:effectLst/>
              </a:defRPr>
            </a:lvl2pPr>
            <a:lvl3pPr>
              <a:defRPr lang="en-US" dirty="0" smtClean="0">
                <a:solidFill>
                  <a:schemeClr val="bg1"/>
                </a:solidFill>
                <a:effectLst/>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
        <p:nvSpPr>
          <p:cNvPr id="5" name="Picture Placeholder 10"/>
          <p:cNvSpPr>
            <a:spLocks noGrp="1"/>
          </p:cNvSpPr>
          <p:nvPr>
            <p:ph type="pic" sz="quarter" idx="10"/>
          </p:nvPr>
        </p:nvSpPr>
        <p:spPr>
          <a:xfrm>
            <a:off x="287383" y="971556"/>
            <a:ext cx="4165600" cy="3733801"/>
          </a:xfrm>
          <a:ln w="9525">
            <a:solidFill>
              <a:schemeClr val="tx1">
                <a:lumMod val="85000"/>
              </a:schemeClr>
            </a:solidFill>
          </a:ln>
          <a:effectLst>
            <a:outerShdw blurRad="50800" dist="38100" dir="2700000" algn="tl" rotWithShape="0">
              <a:prstClr val="black">
                <a:alpha val="40000"/>
              </a:prstClr>
            </a:outerShdw>
          </a:effectLst>
        </p:spPr>
        <p:txBody>
          <a:bodyPr vert="horz" lIns="0" tIns="45720" rIns="0" bIns="45720" rtlCol="0">
            <a:normAutofit/>
          </a:bodyPr>
          <a:lstStyle>
            <a:lvl1pPr>
              <a:defRPr lang="en-US">
                <a:solidFill>
                  <a:schemeClr val="bg1"/>
                </a:solidFill>
                <a:effectLst/>
              </a:defRPr>
            </a:lvl1pPr>
          </a:lstStyle>
          <a:p>
            <a:pPr lvl="0"/>
            <a:r>
              <a:rPr lang="en-US"/>
              <a:t>Click icon to add picture</a:t>
            </a:r>
            <a:endParaRPr lang="en-US" dirty="0"/>
          </a:p>
        </p:txBody>
      </p:sp>
      <p:sp>
        <p:nvSpPr>
          <p:cNvPr id="3" name="Footer Placeholder 2"/>
          <p:cNvSpPr>
            <a:spLocks noGrp="1"/>
          </p:cNvSpPr>
          <p:nvPr>
            <p:ph type="ftr" sz="quarter" idx="11"/>
          </p:nvPr>
        </p:nvSpPr>
        <p:spPr/>
        <p:txBody>
          <a:bodyPr/>
          <a:lstStyle/>
          <a:p>
            <a:r>
              <a:rPr lang="en-US"/>
              <a:t>Footer Text Here (Insert Header &amp; Footer to Edit)</a:t>
            </a:r>
          </a:p>
        </p:txBody>
      </p:sp>
    </p:spTree>
    <p:extLst>
      <p:ext uri="{BB962C8B-B14F-4D97-AF65-F5344CB8AC3E}">
        <p14:creationId xmlns:p14="http://schemas.microsoft.com/office/powerpoint/2010/main" val="149627918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ndard - Title with Chart">
    <p:spTree>
      <p:nvGrpSpPr>
        <p:cNvPr id="1" name=""/>
        <p:cNvGrpSpPr/>
        <p:nvPr/>
      </p:nvGrpSpPr>
      <p:grpSpPr>
        <a:xfrm>
          <a:off x="0" y="0"/>
          <a:ext cx="0" cy="0"/>
          <a:chOff x="0" y="0"/>
          <a:chExt cx="0" cy="0"/>
        </a:xfrm>
      </p:grpSpPr>
      <p:sp>
        <p:nvSpPr>
          <p:cNvPr id="2" name="Title 1"/>
          <p:cNvSpPr>
            <a:spLocks noGrp="1"/>
          </p:cNvSpPr>
          <p:nvPr>
            <p:ph type="title"/>
          </p:nvPr>
        </p:nvSpPr>
        <p:spPr>
          <a:xfrm>
            <a:off x="304805" y="293140"/>
            <a:ext cx="8663630" cy="602210"/>
          </a:xfrm>
          <a:prstGeom prst="rect">
            <a:avLst/>
          </a:prstGeom>
        </p:spPr>
        <p:txBody>
          <a:bodyPr vert="horz" lIns="0" tIns="45720" rIns="91440" bIns="45720" rtlCol="0" anchor="t" anchorCtr="0">
            <a:noAutofit/>
          </a:bodyPr>
          <a:lstStyle>
            <a:lvl1pPr>
              <a:defRPr lang="en-US" dirty="0">
                <a:solidFill>
                  <a:schemeClr val="bg1"/>
                </a:solidFill>
                <a:effectLst/>
              </a:defRPr>
            </a:lvl1pPr>
          </a:lstStyle>
          <a:p>
            <a:pPr lvl="0"/>
            <a:r>
              <a:rPr lang="en-US"/>
              <a:t>Click to edit Master title style</a:t>
            </a:r>
            <a:endParaRPr lang="en-US" dirty="0"/>
          </a:p>
        </p:txBody>
      </p:sp>
      <p:sp>
        <p:nvSpPr>
          <p:cNvPr id="6" name="Chart Placeholder 5"/>
          <p:cNvSpPr>
            <a:spLocks noGrp="1"/>
          </p:cNvSpPr>
          <p:nvPr>
            <p:ph type="chart" sz="quarter" idx="10"/>
          </p:nvPr>
        </p:nvSpPr>
        <p:spPr/>
        <p:txBody>
          <a:bodyPr/>
          <a:lstStyle>
            <a:lvl1pPr>
              <a:defRPr>
                <a:solidFill>
                  <a:schemeClr val="bg1"/>
                </a:solidFill>
                <a:effectLst/>
              </a:defRPr>
            </a:lvl1pPr>
          </a:lstStyle>
          <a:p>
            <a:r>
              <a:rPr lang="en-US"/>
              <a:t>Click icon to add chart</a:t>
            </a:r>
            <a:endParaRPr lang="en-US" dirty="0"/>
          </a:p>
        </p:txBody>
      </p:sp>
      <p:sp>
        <p:nvSpPr>
          <p:cNvPr id="3" name="Footer Placeholder 2"/>
          <p:cNvSpPr>
            <a:spLocks noGrp="1"/>
          </p:cNvSpPr>
          <p:nvPr>
            <p:ph type="ftr" sz="quarter" idx="11"/>
          </p:nvPr>
        </p:nvSpPr>
        <p:spPr/>
        <p:txBody>
          <a:bodyPr/>
          <a:lstStyle/>
          <a:p>
            <a:r>
              <a:rPr lang="en-US"/>
              <a:t>Footer Text Here (Insert Header &amp; Footer to Edit)</a:t>
            </a:r>
          </a:p>
        </p:txBody>
      </p:sp>
    </p:spTree>
    <p:extLst>
      <p:ext uri="{BB962C8B-B14F-4D97-AF65-F5344CB8AC3E}">
        <p14:creationId xmlns:p14="http://schemas.microsoft.com/office/powerpoint/2010/main" val="3476937678"/>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image" Target="../media/image1.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304803" y="4816502"/>
            <a:ext cx="7698026" cy="226973"/>
          </a:xfrm>
          <a:prstGeom prst="rect">
            <a:avLst/>
          </a:prstGeom>
        </p:spPr>
        <p:txBody>
          <a:bodyPr vert="horz" lIns="91440" tIns="45720" rIns="91440" bIns="45720" rtlCol="0" anchor="ctr"/>
          <a:lstStyle>
            <a:lvl1pPr algn="ctr">
              <a:defRPr sz="800">
                <a:solidFill>
                  <a:srgbClr val="7F7F7F"/>
                </a:solidFill>
              </a:defRPr>
            </a:lvl1pPr>
          </a:lstStyle>
          <a:p>
            <a:r>
              <a:rPr lang="en-US"/>
              <a:t>Footer Text Here (Insert Header &amp; Footer to Edit)</a:t>
            </a:r>
            <a:endParaRPr lang="en-US" dirty="0"/>
          </a:p>
        </p:txBody>
      </p:sp>
      <p:sp>
        <p:nvSpPr>
          <p:cNvPr id="3" name="Text Placeholder 2"/>
          <p:cNvSpPr>
            <a:spLocks noGrp="1"/>
          </p:cNvSpPr>
          <p:nvPr>
            <p:ph type="body" idx="1"/>
          </p:nvPr>
        </p:nvSpPr>
        <p:spPr>
          <a:xfrm>
            <a:off x="304801" y="971550"/>
            <a:ext cx="8663634" cy="373380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9" name="TextBox 18"/>
          <p:cNvSpPr txBox="1"/>
          <p:nvPr/>
        </p:nvSpPr>
        <p:spPr>
          <a:xfrm>
            <a:off x="-20853" y="4848750"/>
            <a:ext cx="435721" cy="215444"/>
          </a:xfrm>
          <a:prstGeom prst="rect">
            <a:avLst/>
          </a:prstGeom>
          <a:noFill/>
        </p:spPr>
        <p:txBody>
          <a:bodyPr wrap="square" rtlCol="0">
            <a:spAutoFit/>
          </a:bodyPr>
          <a:lstStyle/>
          <a:p>
            <a:pPr algn="l"/>
            <a:fld id="{264B9F2A-B39B-41C1-B168-92787F24EAE7}" type="slidenum">
              <a:rPr lang="en-US" sz="800" b="0" i="1" smtClean="0">
                <a:solidFill>
                  <a:srgbClr val="7F7F7F"/>
                </a:solidFill>
                <a:latin typeface="Arial" panose="020B0604020202020204" pitchFamily="34" charset="0"/>
                <a:cs typeface="Arial" panose="020B0604020202020204" pitchFamily="34" charset="0"/>
              </a:rPr>
              <a:pPr algn="l"/>
              <a:t>‹#›</a:t>
            </a:fld>
            <a:endParaRPr lang="en-US" sz="1051" b="0" i="1" dirty="0">
              <a:solidFill>
                <a:srgbClr val="7F7F7F"/>
              </a:solidFill>
              <a:latin typeface="Arial" panose="020B0604020202020204" pitchFamily="34" charset="0"/>
              <a:cs typeface="Arial" panose="020B0604020202020204" pitchFamily="34" charset="0"/>
            </a:endParaRPr>
          </a:p>
        </p:txBody>
      </p:sp>
      <p:sp>
        <p:nvSpPr>
          <p:cNvPr id="11" name="Rectangle 10"/>
          <p:cNvSpPr/>
          <p:nvPr/>
        </p:nvSpPr>
        <p:spPr>
          <a:xfrm rot="10800000">
            <a:off x="0" y="1115"/>
            <a:ext cx="9144000" cy="282576"/>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rot="10800000">
            <a:off x="0" y="1115"/>
            <a:ext cx="9144000" cy="282576"/>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grpSp>
        <p:nvGrpSpPr>
          <p:cNvPr id="26" name="Group 25"/>
          <p:cNvGrpSpPr/>
          <p:nvPr userDrawn="1"/>
        </p:nvGrpSpPr>
        <p:grpSpPr>
          <a:xfrm>
            <a:off x="0" y="-7684"/>
            <a:ext cx="9144000" cy="5155417"/>
            <a:chOff x="0" y="-7684"/>
            <a:chExt cx="9144000" cy="5155417"/>
          </a:xfrm>
        </p:grpSpPr>
        <p:pic>
          <p:nvPicPr>
            <p:cNvPr id="27" name="Picture 26"/>
            <p:cNvPicPr>
              <a:picLocks noChangeAspect="1"/>
            </p:cNvPicPr>
            <p:nvPr userDrawn="1"/>
          </p:nvPicPr>
          <p:blipFill>
            <a:blip r:embed="rId3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333375"/>
            </a:xfrm>
            <a:prstGeom prst="rect">
              <a:avLst/>
            </a:prstGeom>
          </p:spPr>
        </p:pic>
        <p:sp>
          <p:nvSpPr>
            <p:cNvPr id="28" name="Rectangle 27"/>
            <p:cNvSpPr/>
            <p:nvPr userDrawn="1"/>
          </p:nvSpPr>
          <p:spPr>
            <a:xfrm>
              <a:off x="0" y="0"/>
              <a:ext cx="9144000" cy="300568"/>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156104"/>
              <a:ext cx="9144000" cy="143933"/>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Placeholder 4"/>
          <p:cNvSpPr>
            <a:spLocks noGrp="1"/>
          </p:cNvSpPr>
          <p:nvPr>
            <p:ph type="title"/>
          </p:nvPr>
        </p:nvSpPr>
        <p:spPr>
          <a:xfrm>
            <a:off x="304805" y="293140"/>
            <a:ext cx="8663632" cy="602210"/>
          </a:xfrm>
          <a:prstGeom prst="rect">
            <a:avLst/>
          </a:prstGeom>
        </p:spPr>
        <p:txBody>
          <a:bodyPr vert="horz" lIns="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610948890"/>
      </p:ext>
    </p:extLst>
  </p:cSld>
  <p:clrMap bg1="dk1" tx1="lt1" bg2="dk2" tx2="lt2" accent1="accent1" accent2="accent2" accent3="accent3" accent4="accent4" accent5="accent5" accent6="accent6" hlink="hlink" folHlink="folHlink"/>
  <p:sldLayoutIdLst>
    <p:sldLayoutId id="2147483679" r:id="rId1"/>
    <p:sldLayoutId id="2147483683" r:id="rId2"/>
    <p:sldLayoutId id="2147483678"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8" r:id="rId25"/>
    <p:sldLayoutId id="2147483707" r:id="rId26"/>
    <p:sldLayoutId id="2147483714" r:id="rId27"/>
    <p:sldLayoutId id="2147483715" r:id="rId28"/>
    <p:sldLayoutId id="2147483716" r:id="rId29"/>
    <p:sldLayoutId id="2147483717" r:id="rId30"/>
    <p:sldLayoutId id="2147483718" r:id="rId31"/>
    <p:sldLayoutId id="2147483755" r:id="rId32"/>
    <p:sldLayoutId id="2147483756" r:id="rId33"/>
  </p:sldLayoutIdLst>
  <p:hf hdr="0" ftr="0" dt="0"/>
  <p:txStyles>
    <p:titleStyle>
      <a:lvl1pPr marL="0" indent="0" algn="l" defTabSz="914332" rtl="0" eaLnBrk="1" latinLnBrk="0" hangingPunct="1">
        <a:lnSpc>
          <a:spcPct val="100000"/>
        </a:lnSpc>
        <a:spcBef>
          <a:spcPts val="400"/>
        </a:spcBef>
        <a:buNone/>
        <a:defRPr lang="en-US" sz="2400" b="1" kern="1200" baseline="0">
          <a:solidFill>
            <a:schemeClr val="bg1"/>
          </a:solidFill>
          <a:effectLst/>
          <a:latin typeface="Arial"/>
          <a:ea typeface="+mj-ea"/>
          <a:cs typeface="+mj-cs"/>
        </a:defRPr>
      </a:lvl1pPr>
    </p:titleStyle>
    <p:bodyStyle>
      <a:lvl1pPr marL="304784" indent="-304784" algn="l" defTabSz="914332" rtl="0" eaLnBrk="1" latinLnBrk="0" hangingPunct="1">
        <a:spcBef>
          <a:spcPts val="400"/>
        </a:spcBef>
        <a:buClr>
          <a:schemeClr val="accent1"/>
        </a:buClr>
        <a:buFont typeface="Wingdings" panose="05000000000000000000" pitchFamily="2" charset="2"/>
        <a:buChar char="§"/>
        <a:defRPr lang="en-US" sz="1800" kern="1200" dirty="0" smtClean="0">
          <a:solidFill>
            <a:schemeClr val="bg1"/>
          </a:solidFill>
          <a:effectLst/>
          <a:latin typeface="Arial"/>
          <a:ea typeface="+mj-ea"/>
          <a:cs typeface="Arial"/>
        </a:defRPr>
      </a:lvl1pPr>
      <a:lvl2pPr marL="609570" indent="-304784" algn="l" defTabSz="914332" rtl="0" eaLnBrk="1" latinLnBrk="0" hangingPunct="1">
        <a:spcBef>
          <a:spcPts val="400"/>
        </a:spcBef>
        <a:buClr>
          <a:schemeClr val="accent1"/>
        </a:buClr>
        <a:buFont typeface="Arial" pitchFamily="34" charset="0"/>
        <a:buChar char="–"/>
        <a:defRPr lang="en-US" sz="1600" kern="1200" dirty="0" smtClean="0">
          <a:solidFill>
            <a:schemeClr val="bg1"/>
          </a:solidFill>
          <a:effectLst/>
          <a:latin typeface="Arial"/>
          <a:ea typeface="+mj-ea"/>
          <a:cs typeface="Arial"/>
        </a:defRPr>
      </a:lvl2pPr>
      <a:lvl3pPr marL="914354" indent="-304784" algn="l" defTabSz="914332" rtl="0" eaLnBrk="1" latinLnBrk="0" hangingPunct="1">
        <a:spcBef>
          <a:spcPts val="400"/>
        </a:spcBef>
        <a:buClr>
          <a:schemeClr val="accent1"/>
        </a:buClr>
        <a:buFont typeface="Arial" pitchFamily="34" charset="0"/>
        <a:buChar char="•"/>
        <a:defRPr lang="en-US" sz="1400" kern="1200" dirty="0" smtClean="0">
          <a:solidFill>
            <a:schemeClr val="bg1"/>
          </a:solidFill>
          <a:effectLst/>
          <a:latin typeface="Arial"/>
          <a:ea typeface="+mj-ea"/>
          <a:cs typeface="Arial"/>
        </a:defRPr>
      </a:lvl3pPr>
      <a:lvl4pPr marL="1195299" indent="-220646" algn="l" defTabSz="914332" rtl="0" eaLnBrk="1" latinLnBrk="0" hangingPunct="1">
        <a:spcBef>
          <a:spcPts val="400"/>
        </a:spcBef>
        <a:buClr>
          <a:schemeClr val="accent1"/>
        </a:buClr>
        <a:buFont typeface="Arial" pitchFamily="34" charset="0"/>
        <a:buChar char="–"/>
        <a:defRPr lang="en-US" sz="1100" kern="1200" dirty="0" smtClean="0">
          <a:solidFill>
            <a:schemeClr val="bg1">
              <a:lumMod val="75000"/>
              <a:lumOff val="25000"/>
            </a:schemeClr>
          </a:solidFill>
          <a:effectLst>
            <a:outerShdw blurRad="25400" dir="2700000" algn="tl" rotWithShape="0">
              <a:srgbClr val="000000">
                <a:alpha val="23000"/>
              </a:srgbClr>
            </a:outerShdw>
          </a:effectLst>
          <a:latin typeface="Arial"/>
          <a:ea typeface="+mn-ea"/>
          <a:cs typeface="Arial"/>
        </a:defRPr>
      </a:lvl4pPr>
      <a:lvl5pPr marL="1600080" indent="-232817" algn="l" defTabSz="914332" rtl="0" eaLnBrk="1" latinLnBrk="0" hangingPunct="1">
        <a:spcBef>
          <a:spcPts val="400"/>
        </a:spcBef>
        <a:buClr>
          <a:schemeClr val="accent1"/>
        </a:buClr>
        <a:buFont typeface="Arial" pitchFamily="34" charset="0"/>
        <a:buChar char="»"/>
        <a:defRPr lang="en-US" sz="1000" kern="1200" dirty="0">
          <a:solidFill>
            <a:schemeClr val="bg1">
              <a:lumMod val="75000"/>
              <a:lumOff val="25000"/>
            </a:schemeClr>
          </a:solidFill>
          <a:effectLst>
            <a:outerShdw blurRad="25400" dir="2700000" algn="tl" rotWithShape="0">
              <a:srgbClr val="000000">
                <a:alpha val="23000"/>
              </a:srgbClr>
            </a:outerShdw>
          </a:effectLst>
          <a:latin typeface="Arial"/>
          <a:ea typeface="+mn-ea"/>
          <a:cs typeface="Arial"/>
        </a:defRPr>
      </a:lvl5pPr>
      <a:lvl6pPr marL="2514412"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424" userDrawn="1">
          <p15:clr>
            <a:srgbClr val="F26B43"/>
          </p15:clr>
        </p15:guide>
        <p15:guide id="11" orient="horz" pos="1620" userDrawn="1">
          <p15:clr>
            <a:srgbClr val="F26B43"/>
          </p15:clr>
        </p15:guide>
        <p15:guide id="12" pos="2880" userDrawn="1">
          <p15:clr>
            <a:srgbClr val="F26B43"/>
          </p15:clr>
        </p15:guide>
        <p15:guide id="13" pos="5568" userDrawn="1">
          <p15:clr>
            <a:srgbClr val="F26B43"/>
          </p15:clr>
        </p15:guide>
        <p15:guide id="14" orient="horz" pos="612" userDrawn="1">
          <p15:clr>
            <a:srgbClr val="F26B43"/>
          </p15:clr>
        </p15:guide>
        <p15:guide id="15" pos="192" userDrawn="1">
          <p15:clr>
            <a:srgbClr val="F26B43"/>
          </p15:clr>
        </p15:guide>
        <p15:guide id="16" orient="horz" pos="564" userDrawn="1">
          <p15:clr>
            <a:srgbClr val="F26B43"/>
          </p15:clr>
        </p15:guide>
        <p15:guide id="17" orient="horz" pos="180" userDrawn="1">
          <p15:clr>
            <a:srgbClr val="F26B43"/>
          </p15:clr>
        </p15:guide>
        <p15:guide id="18" orient="horz" pos="2964" userDrawn="1">
          <p15:clr>
            <a:srgbClr val="F26B43"/>
          </p15:clr>
        </p15:guide>
        <p15:guide id="19" pos="2944" userDrawn="1">
          <p15:clr>
            <a:srgbClr val="F26B43"/>
          </p15:clr>
        </p15:guide>
        <p15:guide id="20" pos="2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304803" y="4816502"/>
            <a:ext cx="7698026" cy="226973"/>
          </a:xfrm>
          <a:prstGeom prst="rect">
            <a:avLst/>
          </a:prstGeom>
        </p:spPr>
        <p:txBody>
          <a:bodyPr vert="horz" lIns="91440" tIns="45720" rIns="91440" bIns="45720" rtlCol="0" anchor="ctr"/>
          <a:lstStyle>
            <a:lvl1pPr algn="ctr">
              <a:defRPr sz="800">
                <a:solidFill>
                  <a:srgbClr val="7F7F7F"/>
                </a:solidFill>
              </a:defRPr>
            </a:lvl1pPr>
          </a:lstStyle>
          <a:p>
            <a:r>
              <a:rPr lang="en-US"/>
              <a:t>Footer Text Here (Insert Header &amp; Footer to Edit)</a:t>
            </a:r>
            <a:endParaRPr lang="en-US" dirty="0"/>
          </a:p>
        </p:txBody>
      </p:sp>
      <p:sp>
        <p:nvSpPr>
          <p:cNvPr id="3" name="Text Placeholder 2"/>
          <p:cNvSpPr>
            <a:spLocks noGrp="1"/>
          </p:cNvSpPr>
          <p:nvPr>
            <p:ph type="body" idx="1"/>
          </p:nvPr>
        </p:nvSpPr>
        <p:spPr>
          <a:xfrm>
            <a:off x="304801" y="971550"/>
            <a:ext cx="8663634" cy="373380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9" name="TextBox 18"/>
          <p:cNvSpPr txBox="1"/>
          <p:nvPr/>
        </p:nvSpPr>
        <p:spPr>
          <a:xfrm>
            <a:off x="-20853" y="4848750"/>
            <a:ext cx="435721" cy="215444"/>
          </a:xfrm>
          <a:prstGeom prst="rect">
            <a:avLst/>
          </a:prstGeom>
          <a:noFill/>
        </p:spPr>
        <p:txBody>
          <a:bodyPr wrap="square" rtlCol="0">
            <a:spAutoFit/>
          </a:bodyPr>
          <a:lstStyle/>
          <a:p>
            <a:pPr algn="l"/>
            <a:fld id="{264B9F2A-B39B-41C1-B168-92787F24EAE7}" type="slidenum">
              <a:rPr lang="en-US" sz="800" b="0" i="1" smtClean="0">
                <a:solidFill>
                  <a:srgbClr val="7F7F7F"/>
                </a:solidFill>
                <a:latin typeface="Arial" panose="020B0604020202020204" pitchFamily="34" charset="0"/>
                <a:cs typeface="Arial" panose="020B0604020202020204" pitchFamily="34" charset="0"/>
              </a:rPr>
              <a:pPr algn="l"/>
              <a:t>‹#›</a:t>
            </a:fld>
            <a:endParaRPr lang="en-US" sz="1051" b="0" i="1" dirty="0">
              <a:solidFill>
                <a:srgbClr val="7F7F7F"/>
              </a:solidFill>
              <a:latin typeface="Arial" panose="020B0604020202020204" pitchFamily="34" charset="0"/>
              <a:cs typeface="Arial" panose="020B0604020202020204" pitchFamily="34" charset="0"/>
            </a:endParaRPr>
          </a:p>
        </p:txBody>
      </p:sp>
      <p:sp>
        <p:nvSpPr>
          <p:cNvPr id="11" name="Rectangle 10"/>
          <p:cNvSpPr/>
          <p:nvPr/>
        </p:nvSpPr>
        <p:spPr>
          <a:xfrm rot="10800000">
            <a:off x="0" y="1115"/>
            <a:ext cx="9144000" cy="282576"/>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rot="10800000">
            <a:off x="0" y="1115"/>
            <a:ext cx="9144000" cy="282576"/>
          </a:xfrm>
          <a:prstGeom prst="rect">
            <a:avLst/>
          </a:prstGeom>
          <a:gradFill flip="none" rotWithShape="1">
            <a:gsLst>
              <a:gs pos="43000">
                <a:schemeClr val="tx1"/>
              </a:gs>
              <a:gs pos="70000">
                <a:srgbClr val="FFFFFF">
                  <a:shade val="100000"/>
                  <a:satMod val="115000"/>
                  <a:alpha val="0"/>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p:cNvPicPr>
            <a:picLocks noChangeAspect="1"/>
          </p:cNvPicPr>
          <p:nvPr userDrawn="1"/>
        </p:nvPicPr>
        <p:blipFill>
          <a:blip r:embed="rId37" cstate="print">
            <a:extLst>
              <a:ext uri="{28A0092B-C50C-407E-A947-70E740481C1C}">
                <a14:useLocalDpi xmlns:a14="http://schemas.microsoft.com/office/drawing/2010/main"/>
              </a:ext>
            </a:extLst>
          </a:blip>
          <a:stretch>
            <a:fillRect/>
          </a:stretch>
        </p:blipFill>
        <p:spPr>
          <a:xfrm>
            <a:off x="8077200" y="4772972"/>
            <a:ext cx="982130" cy="264871"/>
          </a:xfrm>
          <a:prstGeom prst="rect">
            <a:avLst/>
          </a:prstGeom>
        </p:spPr>
      </p:pic>
      <p:grpSp>
        <p:nvGrpSpPr>
          <p:cNvPr id="26" name="Group 25"/>
          <p:cNvGrpSpPr/>
          <p:nvPr userDrawn="1"/>
        </p:nvGrpSpPr>
        <p:grpSpPr>
          <a:xfrm>
            <a:off x="0" y="-7684"/>
            <a:ext cx="9144000" cy="5155417"/>
            <a:chOff x="0" y="-7684"/>
            <a:chExt cx="9144000" cy="5155417"/>
          </a:xfrm>
        </p:grpSpPr>
        <p:pic>
          <p:nvPicPr>
            <p:cNvPr id="27" name="Picture 26"/>
            <p:cNvPicPr>
              <a:picLocks noChangeAspect="1"/>
            </p:cNvPicPr>
            <p:nvPr userDrawn="1"/>
          </p:nvPicPr>
          <p:blipFill>
            <a:blip r:embed="rId3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7684"/>
              <a:ext cx="9144000" cy="333375"/>
            </a:xfrm>
            <a:prstGeom prst="rect">
              <a:avLst/>
            </a:prstGeom>
          </p:spPr>
        </p:pic>
        <p:sp>
          <p:nvSpPr>
            <p:cNvPr id="28" name="Rectangle 27"/>
            <p:cNvSpPr/>
            <p:nvPr userDrawn="1"/>
          </p:nvSpPr>
          <p:spPr>
            <a:xfrm>
              <a:off x="0" y="0"/>
              <a:ext cx="9144000" cy="300568"/>
            </a:xfrm>
            <a:prstGeom prst="rect">
              <a:avLst/>
            </a:prstGeom>
            <a:solidFill>
              <a:schemeClr val="accent1">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156104"/>
              <a:ext cx="9144000" cy="143933"/>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flipV="1">
              <a:off x="0" y="5102014"/>
              <a:ext cx="9144000" cy="45719"/>
            </a:xfrm>
            <a:prstGeom prst="rect">
              <a:avLst/>
            </a:prstGeom>
            <a:solidFill>
              <a:schemeClr val="accent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Placeholder 4"/>
          <p:cNvSpPr>
            <a:spLocks noGrp="1"/>
          </p:cNvSpPr>
          <p:nvPr>
            <p:ph type="title"/>
          </p:nvPr>
        </p:nvSpPr>
        <p:spPr>
          <a:xfrm>
            <a:off x="304805" y="293140"/>
            <a:ext cx="8663632" cy="602210"/>
          </a:xfrm>
          <a:prstGeom prst="rect">
            <a:avLst/>
          </a:prstGeom>
        </p:spPr>
        <p:txBody>
          <a:bodyPr vert="horz" lIns="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55062935"/>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7" r:id="rId35"/>
  </p:sldLayoutIdLst>
  <p:hf hdr="0" ftr="0" dt="0"/>
  <p:txStyles>
    <p:titleStyle>
      <a:lvl1pPr marL="0" indent="0" algn="l" defTabSz="914332" rtl="0" eaLnBrk="1" latinLnBrk="0" hangingPunct="1">
        <a:lnSpc>
          <a:spcPct val="100000"/>
        </a:lnSpc>
        <a:spcBef>
          <a:spcPts val="400"/>
        </a:spcBef>
        <a:buNone/>
        <a:defRPr lang="en-US" sz="2400" b="1" kern="1200" baseline="0">
          <a:solidFill>
            <a:schemeClr val="bg1"/>
          </a:solidFill>
          <a:effectLst/>
          <a:latin typeface="Arial"/>
          <a:ea typeface="+mj-ea"/>
          <a:cs typeface="+mj-cs"/>
        </a:defRPr>
      </a:lvl1pPr>
    </p:titleStyle>
    <p:bodyStyle>
      <a:lvl1pPr marL="304784" indent="-304784" algn="l" defTabSz="914332" rtl="0" eaLnBrk="1" latinLnBrk="0" hangingPunct="1">
        <a:spcBef>
          <a:spcPts val="400"/>
        </a:spcBef>
        <a:buClr>
          <a:schemeClr val="accent1"/>
        </a:buClr>
        <a:buFont typeface="Wingdings" panose="05000000000000000000" pitchFamily="2" charset="2"/>
        <a:buChar char="§"/>
        <a:defRPr lang="en-US" sz="1800" kern="1200" dirty="0" smtClean="0">
          <a:solidFill>
            <a:schemeClr val="bg1"/>
          </a:solidFill>
          <a:effectLst/>
          <a:latin typeface="Arial"/>
          <a:ea typeface="+mj-ea"/>
          <a:cs typeface="Arial"/>
        </a:defRPr>
      </a:lvl1pPr>
      <a:lvl2pPr marL="609570" indent="-304784" algn="l" defTabSz="914332" rtl="0" eaLnBrk="1" latinLnBrk="0" hangingPunct="1">
        <a:spcBef>
          <a:spcPts val="400"/>
        </a:spcBef>
        <a:buClr>
          <a:schemeClr val="accent1"/>
        </a:buClr>
        <a:buFont typeface="Arial" pitchFamily="34" charset="0"/>
        <a:buChar char="–"/>
        <a:defRPr lang="en-US" sz="1600" kern="1200" dirty="0" smtClean="0">
          <a:solidFill>
            <a:schemeClr val="bg1"/>
          </a:solidFill>
          <a:effectLst/>
          <a:latin typeface="Arial"/>
          <a:ea typeface="+mj-ea"/>
          <a:cs typeface="Arial"/>
        </a:defRPr>
      </a:lvl2pPr>
      <a:lvl3pPr marL="914354" indent="-304784" algn="l" defTabSz="914332" rtl="0" eaLnBrk="1" latinLnBrk="0" hangingPunct="1">
        <a:spcBef>
          <a:spcPts val="400"/>
        </a:spcBef>
        <a:buClr>
          <a:schemeClr val="accent1"/>
        </a:buClr>
        <a:buFont typeface="Arial" pitchFamily="34" charset="0"/>
        <a:buChar char="•"/>
        <a:defRPr lang="en-US" sz="1400" kern="1200" dirty="0" smtClean="0">
          <a:solidFill>
            <a:schemeClr val="bg1"/>
          </a:solidFill>
          <a:effectLst/>
          <a:latin typeface="Arial"/>
          <a:ea typeface="+mj-ea"/>
          <a:cs typeface="Arial"/>
        </a:defRPr>
      </a:lvl3pPr>
      <a:lvl4pPr marL="1195299" indent="-220646" algn="l" defTabSz="914332" rtl="0" eaLnBrk="1" latinLnBrk="0" hangingPunct="1">
        <a:spcBef>
          <a:spcPts val="400"/>
        </a:spcBef>
        <a:buClr>
          <a:schemeClr val="accent1"/>
        </a:buClr>
        <a:buFont typeface="Arial" pitchFamily="34" charset="0"/>
        <a:buChar char="–"/>
        <a:defRPr lang="en-US" sz="1100" kern="1200" dirty="0" smtClean="0">
          <a:solidFill>
            <a:schemeClr val="bg1">
              <a:lumMod val="75000"/>
              <a:lumOff val="25000"/>
            </a:schemeClr>
          </a:solidFill>
          <a:effectLst>
            <a:outerShdw blurRad="25400" dir="2700000" algn="tl" rotWithShape="0">
              <a:srgbClr val="000000">
                <a:alpha val="23000"/>
              </a:srgbClr>
            </a:outerShdw>
          </a:effectLst>
          <a:latin typeface="Arial"/>
          <a:ea typeface="+mn-ea"/>
          <a:cs typeface="Arial"/>
        </a:defRPr>
      </a:lvl4pPr>
      <a:lvl5pPr marL="1600080" indent="-232817" algn="l" defTabSz="914332" rtl="0" eaLnBrk="1" latinLnBrk="0" hangingPunct="1">
        <a:spcBef>
          <a:spcPts val="400"/>
        </a:spcBef>
        <a:buClr>
          <a:schemeClr val="accent1"/>
        </a:buClr>
        <a:buFont typeface="Arial" pitchFamily="34" charset="0"/>
        <a:buChar char="»"/>
        <a:defRPr lang="en-US" sz="1000" kern="1200" dirty="0">
          <a:solidFill>
            <a:schemeClr val="bg1">
              <a:lumMod val="75000"/>
              <a:lumOff val="25000"/>
            </a:schemeClr>
          </a:solidFill>
          <a:effectLst>
            <a:outerShdw blurRad="25400" dir="2700000" algn="tl" rotWithShape="0">
              <a:srgbClr val="000000">
                <a:alpha val="23000"/>
              </a:srgbClr>
            </a:outerShdw>
          </a:effectLst>
          <a:latin typeface="Arial"/>
          <a:ea typeface="+mn-ea"/>
          <a:cs typeface="Arial"/>
        </a:defRPr>
      </a:lvl5pPr>
      <a:lvl6pPr marL="2514412"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424">
          <p15:clr>
            <a:srgbClr val="F26B43"/>
          </p15:clr>
        </p15:guide>
        <p15:guide id="11" orient="horz" pos="1620">
          <p15:clr>
            <a:srgbClr val="F26B43"/>
          </p15:clr>
        </p15:guide>
        <p15:guide id="12" pos="2880">
          <p15:clr>
            <a:srgbClr val="F26B43"/>
          </p15:clr>
        </p15:guide>
        <p15:guide id="13" pos="5568">
          <p15:clr>
            <a:srgbClr val="F26B43"/>
          </p15:clr>
        </p15:guide>
        <p15:guide id="14" orient="horz" pos="612">
          <p15:clr>
            <a:srgbClr val="F26B43"/>
          </p15:clr>
        </p15:guide>
        <p15:guide id="15" pos="192">
          <p15:clr>
            <a:srgbClr val="F26B43"/>
          </p15:clr>
        </p15:guide>
        <p15:guide id="16" orient="horz" pos="564">
          <p15:clr>
            <a:srgbClr val="F26B43"/>
          </p15:clr>
        </p15:guide>
        <p15:guide id="17" orient="horz" pos="180">
          <p15:clr>
            <a:srgbClr val="F26B43"/>
          </p15:clr>
        </p15:guide>
        <p15:guide id="18" orient="horz" pos="2964">
          <p15:clr>
            <a:srgbClr val="F26B43"/>
          </p15:clr>
        </p15:guide>
        <p15:guide id="19" pos="2944">
          <p15:clr>
            <a:srgbClr val="F26B43"/>
          </p15:clr>
        </p15:guide>
        <p15:guide id="20" pos="28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husin.tau@pandui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7.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5.xml"/><Relationship Id="rId5" Type="http://schemas.openxmlformats.org/officeDocument/2006/relationships/image" Target="../media/image10.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3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5.xml"/><Relationship Id="rId7" Type="http://schemas.openxmlformats.org/officeDocument/2006/relationships/image" Target="../media/image46.png"/><Relationship Id="rId2" Type="http://schemas.openxmlformats.org/officeDocument/2006/relationships/slideLayout" Target="../slideLayouts/slideLayout68.xml"/><Relationship Id="rId1" Type="http://schemas.openxmlformats.org/officeDocument/2006/relationships/tags" Target="../tags/tag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7.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2890" y="963826"/>
            <a:ext cx="8426502" cy="1414849"/>
          </a:xfrm>
        </p:spPr>
        <p:txBody>
          <a:bodyPr/>
          <a:lstStyle/>
          <a:p>
            <a:r>
              <a:rPr lang="en-US" dirty="0" err="1">
                <a:solidFill>
                  <a:schemeClr val="bg1"/>
                </a:solidFill>
                <a:effectLst/>
              </a:rPr>
              <a:t>Infrastruktur</a:t>
            </a:r>
            <a:r>
              <a:rPr lang="en-US" dirty="0">
                <a:solidFill>
                  <a:schemeClr val="bg1"/>
                </a:solidFill>
                <a:effectLst/>
              </a:rPr>
              <a:t> </a:t>
            </a:r>
            <a:r>
              <a:rPr lang="en-US" dirty="0" err="1">
                <a:solidFill>
                  <a:schemeClr val="bg1"/>
                </a:solidFill>
                <a:effectLst/>
              </a:rPr>
              <a:t>Pendukung</a:t>
            </a:r>
            <a:r>
              <a:rPr lang="en-US" dirty="0">
                <a:solidFill>
                  <a:schemeClr val="bg1"/>
                </a:solidFill>
                <a:effectLst/>
              </a:rPr>
              <a:t> Smart City</a:t>
            </a:r>
            <a:br>
              <a:rPr lang="en-US" dirty="0">
                <a:solidFill>
                  <a:schemeClr val="bg1"/>
                </a:solidFill>
                <a:effectLst/>
              </a:rPr>
            </a:br>
            <a:br>
              <a:rPr lang="en-US" dirty="0">
                <a:solidFill>
                  <a:schemeClr val="bg1"/>
                </a:solidFill>
                <a:effectLst/>
              </a:rPr>
            </a:br>
            <a:r>
              <a:rPr lang="en-US" sz="1800" dirty="0">
                <a:solidFill>
                  <a:schemeClr val="bg1"/>
                </a:solidFill>
                <a:effectLst/>
              </a:rPr>
              <a:t>Surabaya, 13 </a:t>
            </a:r>
            <a:r>
              <a:rPr lang="en-US" sz="1800" dirty="0" err="1">
                <a:solidFill>
                  <a:schemeClr val="bg1"/>
                </a:solidFill>
                <a:effectLst/>
              </a:rPr>
              <a:t>Juni</a:t>
            </a:r>
            <a:r>
              <a:rPr lang="en-US" sz="1800" dirty="0">
                <a:solidFill>
                  <a:schemeClr val="bg1"/>
                </a:solidFill>
                <a:effectLst/>
              </a:rPr>
              <a:t> 2023</a:t>
            </a:r>
            <a:endParaRPr lang="en-US" dirty="0">
              <a:solidFill>
                <a:schemeClr val="bg1"/>
              </a:solidFill>
              <a:effectLst/>
            </a:endParaRPr>
          </a:p>
        </p:txBody>
      </p:sp>
      <p:sp>
        <p:nvSpPr>
          <p:cNvPr id="2" name="TextBox 1">
            <a:extLst>
              <a:ext uri="{FF2B5EF4-FFF2-40B4-BE49-F238E27FC236}">
                <a16:creationId xmlns:a16="http://schemas.microsoft.com/office/drawing/2014/main" id="{523235EC-B6E2-267D-C92E-861A84A44008}"/>
              </a:ext>
            </a:extLst>
          </p:cNvPr>
          <p:cNvSpPr txBox="1"/>
          <p:nvPr/>
        </p:nvSpPr>
        <p:spPr>
          <a:xfrm>
            <a:off x="525162" y="3391930"/>
            <a:ext cx="2669060" cy="461665"/>
          </a:xfrm>
          <a:prstGeom prst="rect">
            <a:avLst/>
          </a:prstGeom>
          <a:noFill/>
        </p:spPr>
        <p:txBody>
          <a:bodyPr wrap="square" rtlCol="0">
            <a:spAutoFit/>
          </a:bodyPr>
          <a:lstStyle/>
          <a:p>
            <a:r>
              <a:rPr lang="en-US" sz="1200" b="1" i="1" dirty="0">
                <a:solidFill>
                  <a:srgbClr val="404040"/>
                </a:solidFill>
                <a:latin typeface="Arial"/>
                <a:cs typeface="Arial"/>
                <a:hlinkClick r:id="rId3"/>
              </a:rPr>
              <a:t>husin.tau@panduit.com</a:t>
            </a:r>
            <a:endParaRPr lang="en-US" sz="1200" b="1" i="1" dirty="0">
              <a:solidFill>
                <a:srgbClr val="404040"/>
              </a:solidFill>
              <a:latin typeface="Arial"/>
              <a:cs typeface="Arial"/>
            </a:endParaRPr>
          </a:p>
          <a:p>
            <a:r>
              <a:rPr lang="en-US" sz="1200" dirty="0">
                <a:solidFill>
                  <a:srgbClr val="404040"/>
                </a:solidFill>
                <a:latin typeface="Arial"/>
                <a:cs typeface="Arial"/>
              </a:rPr>
              <a:t>Channel Account Manager</a:t>
            </a:r>
          </a:p>
        </p:txBody>
      </p:sp>
    </p:spTree>
    <p:extLst>
      <p:ext uri="{BB962C8B-B14F-4D97-AF65-F5344CB8AC3E}">
        <p14:creationId xmlns:p14="http://schemas.microsoft.com/office/powerpoint/2010/main" val="244473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D174-A502-E26A-44F3-B94748887BA7}"/>
              </a:ext>
            </a:extLst>
          </p:cNvPr>
          <p:cNvSpPr>
            <a:spLocks noGrp="1"/>
          </p:cNvSpPr>
          <p:nvPr>
            <p:ph type="title"/>
          </p:nvPr>
        </p:nvSpPr>
        <p:spPr/>
        <p:txBody>
          <a:bodyPr/>
          <a:lstStyle/>
          <a:p>
            <a:r>
              <a:rPr lang="en-US" sz="3200" dirty="0"/>
              <a:t>Panduit</a:t>
            </a:r>
          </a:p>
        </p:txBody>
      </p:sp>
      <p:sp>
        <p:nvSpPr>
          <p:cNvPr id="3" name="Content Placeholder 2">
            <a:extLst>
              <a:ext uri="{FF2B5EF4-FFF2-40B4-BE49-F238E27FC236}">
                <a16:creationId xmlns:a16="http://schemas.microsoft.com/office/drawing/2014/main" id="{7826C515-378F-9444-BF33-E1EF24DFE3BB}"/>
              </a:ext>
            </a:extLst>
          </p:cNvPr>
          <p:cNvSpPr>
            <a:spLocks noGrp="1"/>
          </p:cNvSpPr>
          <p:nvPr>
            <p:ph idx="1"/>
          </p:nvPr>
        </p:nvSpPr>
        <p:spPr>
          <a:xfrm>
            <a:off x="304801" y="971550"/>
            <a:ext cx="5385485" cy="4063828"/>
          </a:xfrm>
        </p:spPr>
        <p:txBody>
          <a:bodyPr/>
          <a:lstStyle/>
          <a:p>
            <a:r>
              <a:rPr lang="en-US" sz="1600" b="1" dirty="0" err="1">
                <a:solidFill>
                  <a:srgbClr val="00B050"/>
                </a:solidFill>
              </a:rPr>
              <a:t>Komitmen</a:t>
            </a:r>
            <a:r>
              <a:rPr lang="en-US" sz="1600" b="1" dirty="0">
                <a:solidFill>
                  <a:srgbClr val="00B050"/>
                </a:solidFill>
              </a:rPr>
              <a:t> </a:t>
            </a:r>
            <a:r>
              <a:rPr lang="en-US" sz="1600" b="1" dirty="0" err="1">
                <a:solidFill>
                  <a:srgbClr val="00B050"/>
                </a:solidFill>
              </a:rPr>
              <a:t>akan</a:t>
            </a:r>
            <a:r>
              <a:rPr lang="en-US" sz="1600" b="1" dirty="0">
                <a:solidFill>
                  <a:srgbClr val="00B050"/>
                </a:solidFill>
              </a:rPr>
              <a:t> </a:t>
            </a:r>
            <a:r>
              <a:rPr lang="en-US" sz="1600" b="1" dirty="0" err="1">
                <a:solidFill>
                  <a:srgbClr val="00B050"/>
                </a:solidFill>
              </a:rPr>
              <a:t>riset</a:t>
            </a:r>
            <a:r>
              <a:rPr lang="en-US" sz="1600" b="1" dirty="0">
                <a:solidFill>
                  <a:srgbClr val="00B050"/>
                </a:solidFill>
              </a:rPr>
              <a:t> dan </a:t>
            </a:r>
            <a:r>
              <a:rPr lang="en-US" sz="1600" b="1" dirty="0" err="1">
                <a:solidFill>
                  <a:srgbClr val="00B050"/>
                </a:solidFill>
              </a:rPr>
              <a:t>pengembangan</a:t>
            </a:r>
            <a:r>
              <a:rPr lang="en-US" sz="1600" b="1" dirty="0">
                <a:solidFill>
                  <a:srgbClr val="00B050"/>
                </a:solidFill>
              </a:rPr>
              <a:t> yang </a:t>
            </a:r>
            <a:r>
              <a:rPr lang="en-US" sz="1600" b="1" dirty="0" err="1">
                <a:solidFill>
                  <a:srgbClr val="00B050"/>
                </a:solidFill>
              </a:rPr>
              <a:t>berkelanjutan</a:t>
            </a:r>
            <a:r>
              <a:rPr lang="en-US" sz="1600" b="1" dirty="0">
                <a:solidFill>
                  <a:srgbClr val="00B050"/>
                </a:solidFill>
              </a:rPr>
              <a:t> </a:t>
            </a:r>
            <a:r>
              <a:rPr lang="en-US" sz="1600" b="1" dirty="0" err="1">
                <a:solidFill>
                  <a:srgbClr val="00B050"/>
                </a:solidFill>
              </a:rPr>
              <a:t>untuk</a:t>
            </a:r>
            <a:r>
              <a:rPr lang="en-US" sz="1600" b="1" dirty="0">
                <a:solidFill>
                  <a:srgbClr val="00B050"/>
                </a:solidFill>
              </a:rPr>
              <a:t> </a:t>
            </a:r>
            <a:r>
              <a:rPr lang="en-US" sz="1600" b="1" dirty="0" err="1">
                <a:solidFill>
                  <a:srgbClr val="00B050"/>
                </a:solidFill>
              </a:rPr>
              <a:t>menghasilkan</a:t>
            </a:r>
            <a:r>
              <a:rPr lang="en-US" sz="1600" b="1" dirty="0">
                <a:solidFill>
                  <a:srgbClr val="00B050"/>
                </a:solidFill>
              </a:rPr>
              <a:t> </a:t>
            </a:r>
            <a:r>
              <a:rPr lang="en-US" sz="1600" b="1" dirty="0" err="1">
                <a:solidFill>
                  <a:srgbClr val="00B050"/>
                </a:solidFill>
              </a:rPr>
              <a:t>solusi</a:t>
            </a:r>
            <a:r>
              <a:rPr lang="en-US" sz="1600" b="1" dirty="0">
                <a:solidFill>
                  <a:srgbClr val="00B050"/>
                </a:solidFill>
              </a:rPr>
              <a:t> </a:t>
            </a:r>
            <a:r>
              <a:rPr lang="en-US" sz="1600" b="1" dirty="0" err="1">
                <a:solidFill>
                  <a:srgbClr val="00B050"/>
                </a:solidFill>
              </a:rPr>
              <a:t>terbaik</a:t>
            </a:r>
            <a:r>
              <a:rPr lang="en-US" sz="1600" b="1" dirty="0">
                <a:solidFill>
                  <a:srgbClr val="00B050"/>
                </a:solidFill>
              </a:rPr>
              <a:t> </a:t>
            </a:r>
            <a:r>
              <a:rPr lang="en-US" sz="1600" b="1" dirty="0" err="1">
                <a:solidFill>
                  <a:srgbClr val="00B050"/>
                </a:solidFill>
              </a:rPr>
              <a:t>ke</a:t>
            </a:r>
            <a:r>
              <a:rPr lang="en-US" sz="1600" b="1" dirty="0">
                <a:solidFill>
                  <a:srgbClr val="00B050"/>
                </a:solidFill>
              </a:rPr>
              <a:t> </a:t>
            </a:r>
            <a:r>
              <a:rPr lang="en-US" sz="1600" b="1" dirty="0" err="1">
                <a:solidFill>
                  <a:srgbClr val="00B050"/>
                </a:solidFill>
              </a:rPr>
              <a:t>setiap</a:t>
            </a:r>
            <a:r>
              <a:rPr lang="en-US" sz="1600" b="1" dirty="0">
                <a:solidFill>
                  <a:srgbClr val="00B050"/>
                </a:solidFill>
              </a:rPr>
              <a:t> </a:t>
            </a:r>
            <a:r>
              <a:rPr lang="en-US" sz="1600" b="1" dirty="0" err="1">
                <a:solidFill>
                  <a:srgbClr val="00B050"/>
                </a:solidFill>
              </a:rPr>
              <a:t>pengguna</a:t>
            </a:r>
            <a:endParaRPr lang="en-US" sz="1600" b="1" dirty="0">
              <a:solidFill>
                <a:srgbClr val="00B050"/>
              </a:solidFill>
            </a:endParaRPr>
          </a:p>
          <a:p>
            <a:endParaRPr lang="en-US" sz="1600" b="1" dirty="0"/>
          </a:p>
          <a:p>
            <a:r>
              <a:rPr lang="en-US" sz="1600" b="1" dirty="0" err="1"/>
              <a:t>Mendukung</a:t>
            </a:r>
            <a:r>
              <a:rPr lang="en-US" sz="1600" b="1" dirty="0"/>
              <a:t> </a:t>
            </a:r>
            <a:r>
              <a:rPr lang="en-US" sz="1600" b="1" dirty="0" err="1"/>
              <a:t>pengurangan</a:t>
            </a:r>
            <a:r>
              <a:rPr lang="en-US" sz="1600" b="1" dirty="0"/>
              <a:t> </a:t>
            </a:r>
            <a:r>
              <a:rPr lang="en-US" sz="1600" b="1" dirty="0" err="1"/>
              <a:t>jejak</a:t>
            </a:r>
            <a:r>
              <a:rPr lang="en-US" sz="1600" b="1" dirty="0"/>
              <a:t> </a:t>
            </a:r>
            <a:r>
              <a:rPr lang="en-US" sz="1600" b="1" dirty="0" err="1"/>
              <a:t>karbon</a:t>
            </a:r>
            <a:r>
              <a:rPr lang="en-US" sz="1600" b="1" dirty="0"/>
              <a:t>, </a:t>
            </a:r>
            <a:r>
              <a:rPr lang="en-US" sz="1600" b="1" dirty="0" err="1"/>
              <a:t>ekonomi</a:t>
            </a:r>
            <a:r>
              <a:rPr lang="en-US" sz="1600" b="1" dirty="0"/>
              <a:t> </a:t>
            </a:r>
            <a:r>
              <a:rPr lang="en-US" sz="1600" b="1" dirty="0" err="1"/>
              <a:t>sirkular</a:t>
            </a:r>
            <a:r>
              <a:rPr lang="en-US" sz="1600" b="1" dirty="0"/>
              <a:t>, </a:t>
            </a:r>
            <a:r>
              <a:rPr lang="en-US" sz="1600" b="1" dirty="0" err="1"/>
              <a:t>inovasi</a:t>
            </a:r>
            <a:r>
              <a:rPr lang="en-US" sz="1600" b="1" dirty="0"/>
              <a:t> </a:t>
            </a:r>
            <a:r>
              <a:rPr lang="en-US" sz="1600" b="1" dirty="0" err="1"/>
              <a:t>desain</a:t>
            </a:r>
            <a:r>
              <a:rPr lang="en-US" sz="1600" b="1" dirty="0"/>
              <a:t> </a:t>
            </a:r>
            <a:r>
              <a:rPr lang="en-US" sz="1600" b="1" dirty="0" err="1"/>
              <a:t>dengan</a:t>
            </a:r>
            <a:r>
              <a:rPr lang="en-US" sz="1600" b="1" dirty="0"/>
              <a:t> </a:t>
            </a:r>
            <a:r>
              <a:rPr lang="en-US" sz="1600" b="1" dirty="0" err="1"/>
              <a:t>mengurangi</a:t>
            </a:r>
            <a:r>
              <a:rPr lang="en-US" sz="1600" b="1" dirty="0"/>
              <a:t> </a:t>
            </a:r>
            <a:r>
              <a:rPr lang="en-US" sz="1600" b="1" dirty="0" err="1"/>
              <a:t>sampah</a:t>
            </a:r>
            <a:r>
              <a:rPr lang="en-US" sz="1600" b="1" dirty="0"/>
              <a:t> </a:t>
            </a:r>
            <a:r>
              <a:rPr lang="en-US" sz="1600" b="1" dirty="0" err="1"/>
              <a:t>plastik</a:t>
            </a:r>
            <a:r>
              <a:rPr lang="en-US" sz="1600" b="1" dirty="0"/>
              <a:t> pada </a:t>
            </a:r>
            <a:r>
              <a:rPr lang="en-US" sz="1600" b="1" dirty="0" err="1"/>
              <a:t>kemasan</a:t>
            </a:r>
            <a:r>
              <a:rPr lang="en-US" sz="1600" b="1" dirty="0"/>
              <a:t>.</a:t>
            </a:r>
          </a:p>
          <a:p>
            <a:endParaRPr lang="en-US" sz="1600" b="1" dirty="0"/>
          </a:p>
          <a:p>
            <a:r>
              <a:rPr lang="en-US" sz="1600" b="1" dirty="0" err="1"/>
              <a:t>Bekerjasama</a:t>
            </a:r>
            <a:r>
              <a:rPr lang="en-US" sz="1600" b="1" dirty="0"/>
              <a:t> </a:t>
            </a:r>
            <a:r>
              <a:rPr lang="en-US" sz="1600" b="1" dirty="0" err="1"/>
              <a:t>dengan</a:t>
            </a:r>
            <a:r>
              <a:rPr lang="en-US" sz="1600" b="1" dirty="0"/>
              <a:t> </a:t>
            </a:r>
            <a:r>
              <a:rPr lang="en-US" sz="1600" b="1" dirty="0" err="1"/>
              <a:t>sekolah</a:t>
            </a:r>
            <a:r>
              <a:rPr lang="en-US" sz="1600" b="1" dirty="0"/>
              <a:t> / </a:t>
            </a:r>
            <a:r>
              <a:rPr lang="en-US" sz="1600" b="1" dirty="0" err="1"/>
              <a:t>instansi</a:t>
            </a:r>
            <a:r>
              <a:rPr lang="en-US" sz="1600" b="1" dirty="0"/>
              <a:t> Pendidikan </a:t>
            </a:r>
            <a:r>
              <a:rPr lang="en-US" sz="1600" b="1" dirty="0" err="1"/>
              <a:t>untuk</a:t>
            </a:r>
            <a:r>
              <a:rPr lang="en-US" sz="1600" b="1" dirty="0"/>
              <a:t> </a:t>
            </a:r>
            <a:r>
              <a:rPr lang="en-US" sz="1600" b="1" dirty="0" err="1"/>
              <a:t>memberikan</a:t>
            </a:r>
            <a:r>
              <a:rPr lang="en-US" sz="1600" b="1" dirty="0"/>
              <a:t> </a:t>
            </a:r>
            <a:r>
              <a:rPr lang="en-US" sz="1600" b="1" dirty="0" err="1"/>
              <a:t>pengetahuan</a:t>
            </a:r>
            <a:r>
              <a:rPr lang="en-US" sz="1600" b="1" dirty="0"/>
              <a:t> dan </a:t>
            </a:r>
            <a:r>
              <a:rPr lang="en-US" sz="1600" b="1" dirty="0" err="1"/>
              <a:t>pelatihan</a:t>
            </a:r>
            <a:r>
              <a:rPr lang="en-US" sz="1600" b="1" dirty="0"/>
              <a:t> </a:t>
            </a:r>
            <a:r>
              <a:rPr lang="en-US" sz="1600" b="1" dirty="0" err="1"/>
              <a:t>mengenai</a:t>
            </a:r>
            <a:r>
              <a:rPr lang="en-US" sz="1600" b="1" dirty="0"/>
              <a:t> </a:t>
            </a:r>
            <a:r>
              <a:rPr lang="en-US" sz="1600" b="1" dirty="0" err="1"/>
              <a:t>teknologi</a:t>
            </a:r>
            <a:r>
              <a:rPr lang="en-US" sz="1600" b="1" dirty="0"/>
              <a:t> </a:t>
            </a:r>
            <a:r>
              <a:rPr lang="en-US" sz="1600" b="1" dirty="0" err="1"/>
              <a:t>jaringan</a:t>
            </a:r>
            <a:r>
              <a:rPr lang="en-US" sz="1600" b="1" dirty="0"/>
              <a:t> </a:t>
            </a:r>
            <a:r>
              <a:rPr lang="en-US" sz="1600" b="1" dirty="0" err="1"/>
              <a:t>infrastruktur</a:t>
            </a:r>
            <a:r>
              <a:rPr lang="en-US" sz="1600" b="1" dirty="0"/>
              <a:t> </a:t>
            </a:r>
            <a:r>
              <a:rPr lang="en-US" sz="1600" b="1" dirty="0" err="1"/>
              <a:t>untuk</a:t>
            </a:r>
            <a:r>
              <a:rPr lang="en-US" sz="1600" b="1" dirty="0"/>
              <a:t> </a:t>
            </a:r>
            <a:r>
              <a:rPr lang="en-US" sz="1600" b="1" dirty="0" err="1"/>
              <a:t>pembekalan</a:t>
            </a:r>
            <a:r>
              <a:rPr lang="en-US" sz="1600" b="1" dirty="0"/>
              <a:t> pada </a:t>
            </a:r>
            <a:r>
              <a:rPr lang="en-US" sz="1600" b="1" dirty="0" err="1"/>
              <a:t>saat</a:t>
            </a:r>
            <a:r>
              <a:rPr lang="en-US" sz="1600" b="1" dirty="0"/>
              <a:t> </a:t>
            </a:r>
            <a:r>
              <a:rPr lang="en-US" sz="1600" b="1" dirty="0" err="1"/>
              <a:t>memasuki</a:t>
            </a:r>
            <a:r>
              <a:rPr lang="en-US" sz="1600" b="1" dirty="0"/>
              <a:t> dunia </a:t>
            </a:r>
            <a:r>
              <a:rPr lang="en-US" sz="1600" b="1" dirty="0" err="1"/>
              <a:t>kerja</a:t>
            </a:r>
            <a:r>
              <a:rPr lang="en-US" sz="1600" dirty="0"/>
              <a:t>.</a:t>
            </a:r>
          </a:p>
          <a:p>
            <a:endParaRPr lang="en-US" sz="1600" dirty="0"/>
          </a:p>
          <a:p>
            <a:r>
              <a:rPr lang="en-US" sz="1600" b="1" dirty="0"/>
              <a:t>www.panduit.com </a:t>
            </a:r>
          </a:p>
        </p:txBody>
      </p:sp>
      <p:pic>
        <p:nvPicPr>
          <p:cNvPr id="4" name="Picture 3" descr="A close up of a logo">
            <a:extLst>
              <a:ext uri="{FF2B5EF4-FFF2-40B4-BE49-F238E27FC236}">
                <a16:creationId xmlns:a16="http://schemas.microsoft.com/office/drawing/2014/main" id="{3C36F50F-AE44-07C0-8EA7-5901FB501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888" y="1830107"/>
            <a:ext cx="1263931" cy="1296339"/>
          </a:xfrm>
          <a:prstGeom prst="rect">
            <a:avLst/>
          </a:prstGeom>
          <a:noFill/>
        </p:spPr>
      </p:pic>
      <p:pic>
        <p:nvPicPr>
          <p:cNvPr id="5" name="Picture 4" descr="15PAN25_v4_Icon_Research.png">
            <a:extLst>
              <a:ext uri="{FF2B5EF4-FFF2-40B4-BE49-F238E27FC236}">
                <a16:creationId xmlns:a16="http://schemas.microsoft.com/office/drawing/2014/main" id="{0CA0EE17-F159-1C5C-C31D-4C7E7A13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986" y="696633"/>
            <a:ext cx="1880152" cy="1421328"/>
          </a:xfrm>
          <a:prstGeom prst="rect">
            <a:avLst/>
          </a:prstGeom>
        </p:spPr>
      </p:pic>
      <p:pic>
        <p:nvPicPr>
          <p:cNvPr id="1026" name="Picture 2" descr="GURU BERBAGI | LAPORAN PELATIHAN GOOGLE SUITE FOR EDUCATION">
            <a:extLst>
              <a:ext uri="{FF2B5EF4-FFF2-40B4-BE49-F238E27FC236}">
                <a16:creationId xmlns:a16="http://schemas.microsoft.com/office/drawing/2014/main" id="{545334E7-44D0-9051-C2A4-C39DB4659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062" y="3328216"/>
            <a:ext cx="2005652" cy="100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2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45047-A44C-405E-9BCA-98655D68B056}"/>
              </a:ext>
            </a:extLst>
          </p:cNvPr>
          <p:cNvSpPr txBox="1"/>
          <p:nvPr/>
        </p:nvSpPr>
        <p:spPr>
          <a:xfrm>
            <a:off x="2279073" y="4294909"/>
            <a:ext cx="3125599" cy="646331"/>
          </a:xfrm>
          <a:prstGeom prst="rect">
            <a:avLst/>
          </a:prstGeom>
          <a:noFill/>
        </p:spPr>
        <p:txBody>
          <a:bodyPr wrap="none" rtlCol="0">
            <a:spAutoFit/>
          </a:bodyPr>
          <a:lstStyle/>
          <a:p>
            <a:r>
              <a:rPr lang="en-US" sz="3600" b="1" dirty="0" err="1">
                <a:solidFill>
                  <a:schemeClr val="bg1"/>
                </a:solidFill>
                <a:latin typeface="Arial"/>
                <a:cs typeface="Arial"/>
              </a:rPr>
              <a:t>Terima</a:t>
            </a:r>
            <a:r>
              <a:rPr lang="en-US" sz="3600" b="1" dirty="0">
                <a:solidFill>
                  <a:schemeClr val="bg1"/>
                </a:solidFill>
                <a:latin typeface="Arial"/>
                <a:cs typeface="Arial"/>
              </a:rPr>
              <a:t> </a:t>
            </a:r>
            <a:r>
              <a:rPr lang="en-US" sz="3600" b="1" dirty="0" err="1">
                <a:solidFill>
                  <a:schemeClr val="bg1"/>
                </a:solidFill>
                <a:latin typeface="Arial"/>
                <a:cs typeface="Arial"/>
              </a:rPr>
              <a:t>kasih</a:t>
            </a:r>
            <a:r>
              <a:rPr lang="en-US" sz="3600" b="1" dirty="0">
                <a:solidFill>
                  <a:schemeClr val="bg1"/>
                </a:solidFill>
                <a:latin typeface="Arial"/>
                <a:cs typeface="Arial"/>
              </a:rPr>
              <a:t>!</a:t>
            </a:r>
          </a:p>
        </p:txBody>
      </p:sp>
    </p:spTree>
    <p:extLst>
      <p:ext uri="{BB962C8B-B14F-4D97-AF65-F5344CB8AC3E}">
        <p14:creationId xmlns:p14="http://schemas.microsoft.com/office/powerpoint/2010/main" val="4024181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3EF4A6-D76F-47B4-A430-BCFC7E920547}"/>
              </a:ext>
            </a:extLst>
          </p:cNvPr>
          <p:cNvSpPr>
            <a:spLocks noGrp="1"/>
          </p:cNvSpPr>
          <p:nvPr>
            <p:ph type="body" sz="quarter" idx="10"/>
          </p:nvPr>
        </p:nvSpPr>
        <p:spPr>
          <a:xfrm>
            <a:off x="437766" y="1073150"/>
            <a:ext cx="5062811" cy="3729035"/>
          </a:xfrm>
        </p:spPr>
        <p:txBody>
          <a:bodyPr/>
          <a:lstStyle/>
          <a:p>
            <a:pPr marL="0" indent="0">
              <a:buNone/>
            </a:pPr>
            <a:r>
              <a:rPr lang="en-US" sz="2400" dirty="0">
                <a:latin typeface="Arial"/>
                <a:cs typeface="Arial"/>
              </a:rPr>
              <a:t>Internet of Things (IoT)</a:t>
            </a:r>
          </a:p>
          <a:p>
            <a:pPr indent="-304784">
              <a:lnSpc>
                <a:spcPct val="100000"/>
              </a:lnSpc>
              <a:spcBef>
                <a:spcPts val="600"/>
              </a:spcBef>
              <a:spcAft>
                <a:spcPts val="600"/>
              </a:spcAft>
            </a:pPr>
            <a:r>
              <a:rPr lang="en-US" dirty="0" err="1">
                <a:latin typeface="Arial"/>
                <a:cs typeface="Arial"/>
              </a:rPr>
              <a:t>Jumlah</a:t>
            </a:r>
            <a:r>
              <a:rPr lang="en-US" dirty="0">
                <a:latin typeface="Arial"/>
                <a:cs typeface="Arial"/>
              </a:rPr>
              <a:t> </a:t>
            </a:r>
            <a:r>
              <a:rPr lang="en-US" dirty="0" err="1">
                <a:latin typeface="Arial"/>
                <a:cs typeface="Arial"/>
              </a:rPr>
              <a:t>pengguna</a:t>
            </a:r>
            <a:r>
              <a:rPr lang="en-US" dirty="0">
                <a:latin typeface="Arial"/>
                <a:cs typeface="Arial"/>
              </a:rPr>
              <a:t> internet di Indonesia 215 </a:t>
            </a:r>
            <a:r>
              <a:rPr lang="en-US" dirty="0" err="1">
                <a:latin typeface="Arial"/>
                <a:cs typeface="Arial"/>
              </a:rPr>
              <a:t>juta</a:t>
            </a:r>
            <a:r>
              <a:rPr lang="en-US" dirty="0">
                <a:latin typeface="Arial"/>
                <a:cs typeface="Arial"/>
              </a:rPr>
              <a:t> </a:t>
            </a:r>
            <a:r>
              <a:rPr lang="en-US" dirty="0" err="1">
                <a:latin typeface="Arial"/>
                <a:cs typeface="Arial"/>
              </a:rPr>
              <a:t>jiwa</a:t>
            </a:r>
            <a:r>
              <a:rPr lang="en-US" dirty="0">
                <a:latin typeface="Arial"/>
                <a:cs typeface="Arial"/>
              </a:rPr>
              <a:t> (78.19% </a:t>
            </a:r>
            <a:r>
              <a:rPr lang="en-US" dirty="0" err="1">
                <a:latin typeface="Arial"/>
                <a:cs typeface="Arial"/>
              </a:rPr>
              <a:t>dari</a:t>
            </a:r>
            <a:r>
              <a:rPr lang="en-US" dirty="0">
                <a:latin typeface="Arial"/>
                <a:cs typeface="Arial"/>
              </a:rPr>
              <a:t> </a:t>
            </a:r>
            <a:r>
              <a:rPr lang="en-US" dirty="0" err="1">
                <a:latin typeface="Arial"/>
                <a:cs typeface="Arial"/>
              </a:rPr>
              <a:t>populasi</a:t>
            </a:r>
            <a:r>
              <a:rPr lang="en-US" dirty="0">
                <a:latin typeface="Arial"/>
                <a:cs typeface="Arial"/>
              </a:rPr>
              <a:t> </a:t>
            </a:r>
            <a:r>
              <a:rPr lang="en-US" dirty="0" err="1">
                <a:latin typeface="Arial"/>
                <a:cs typeface="Arial"/>
              </a:rPr>
              <a:t>penduduk</a:t>
            </a:r>
            <a:r>
              <a:rPr lang="en-US" dirty="0">
                <a:latin typeface="Arial"/>
                <a:cs typeface="Arial"/>
              </a:rPr>
              <a:t>)</a:t>
            </a:r>
            <a:endParaRPr lang="en-US" dirty="0">
              <a:solidFill>
                <a:schemeClr val="bg1"/>
              </a:solidFill>
              <a:latin typeface="Arial"/>
              <a:cs typeface="Arial"/>
            </a:endParaRPr>
          </a:p>
          <a:p>
            <a:pPr indent="-304784">
              <a:lnSpc>
                <a:spcPct val="100000"/>
              </a:lnSpc>
              <a:spcBef>
                <a:spcPts val="600"/>
              </a:spcBef>
              <a:spcAft>
                <a:spcPts val="600"/>
              </a:spcAft>
            </a:pPr>
            <a:r>
              <a:rPr lang="en-US" dirty="0" err="1">
                <a:latin typeface="Arial"/>
                <a:cs typeface="Arial"/>
              </a:rPr>
              <a:t>Perangkat</a:t>
            </a:r>
            <a:r>
              <a:rPr lang="en-US" dirty="0">
                <a:latin typeface="Arial"/>
                <a:cs typeface="Arial"/>
              </a:rPr>
              <a:t> </a:t>
            </a:r>
            <a:r>
              <a:rPr lang="en-US" dirty="0" err="1">
                <a:latin typeface="Arial"/>
                <a:cs typeface="Arial"/>
              </a:rPr>
              <a:t>bisnis</a:t>
            </a:r>
            <a:r>
              <a:rPr lang="en-US" dirty="0">
                <a:latin typeface="Arial"/>
                <a:cs typeface="Arial"/>
              </a:rPr>
              <a:t> </a:t>
            </a:r>
            <a:r>
              <a:rPr lang="en-US" dirty="0" err="1">
                <a:latin typeface="Arial"/>
                <a:cs typeface="Arial"/>
              </a:rPr>
              <a:t>penghubung</a:t>
            </a:r>
            <a:r>
              <a:rPr lang="en-US" dirty="0">
                <a:latin typeface="Arial"/>
                <a:cs typeface="Arial"/>
              </a:rPr>
              <a:t> : </a:t>
            </a:r>
          </a:p>
          <a:p>
            <a:pPr marL="609570" lvl="1" indent="-304784">
              <a:lnSpc>
                <a:spcPct val="100000"/>
              </a:lnSpc>
              <a:spcBef>
                <a:spcPts val="0"/>
              </a:spcBef>
              <a:spcAft>
                <a:spcPts val="600"/>
              </a:spcAft>
              <a:buClr>
                <a:schemeClr val="accent1"/>
              </a:buClr>
              <a:buFont typeface="Arial" pitchFamily="34" charset="0"/>
              <a:buChar char="–"/>
            </a:pPr>
            <a:r>
              <a:rPr lang="en-US" dirty="0" err="1">
                <a:solidFill>
                  <a:schemeClr val="bg1"/>
                </a:solidFill>
                <a:latin typeface="Arial"/>
                <a:cs typeface="Arial"/>
              </a:rPr>
              <a:t>Akses</a:t>
            </a:r>
            <a:r>
              <a:rPr lang="en-US" dirty="0">
                <a:solidFill>
                  <a:schemeClr val="bg1"/>
                </a:solidFill>
                <a:latin typeface="Arial"/>
                <a:cs typeface="Arial"/>
              </a:rPr>
              <a:t> </a:t>
            </a:r>
            <a:r>
              <a:rPr lang="en-US" dirty="0" err="1">
                <a:solidFill>
                  <a:schemeClr val="bg1"/>
                </a:solidFill>
                <a:latin typeface="Arial"/>
                <a:cs typeface="Arial"/>
              </a:rPr>
              <a:t>poin</a:t>
            </a:r>
            <a:r>
              <a:rPr lang="en-US" dirty="0">
                <a:solidFill>
                  <a:schemeClr val="bg1"/>
                </a:solidFill>
                <a:latin typeface="Arial"/>
                <a:cs typeface="Arial"/>
              </a:rPr>
              <a:t> (</a:t>
            </a:r>
            <a:r>
              <a:rPr lang="en-US" dirty="0" err="1">
                <a:solidFill>
                  <a:schemeClr val="bg1"/>
                </a:solidFill>
                <a:latin typeface="Arial"/>
                <a:cs typeface="Arial"/>
              </a:rPr>
              <a:t>Wifi</a:t>
            </a:r>
            <a:r>
              <a:rPr lang="en-US" dirty="0">
                <a:solidFill>
                  <a:schemeClr val="bg1"/>
                </a:solidFill>
                <a:latin typeface="Arial"/>
                <a:cs typeface="Arial"/>
              </a:rPr>
              <a:t>), </a:t>
            </a:r>
            <a:r>
              <a:rPr lang="en-US" dirty="0" err="1">
                <a:solidFill>
                  <a:schemeClr val="bg1"/>
                </a:solidFill>
                <a:latin typeface="Arial"/>
                <a:cs typeface="Arial"/>
              </a:rPr>
              <a:t>perangkat</a:t>
            </a:r>
            <a:r>
              <a:rPr lang="en-US" dirty="0">
                <a:solidFill>
                  <a:schemeClr val="bg1"/>
                </a:solidFill>
                <a:latin typeface="Arial"/>
                <a:cs typeface="Arial"/>
              </a:rPr>
              <a:t> </a:t>
            </a:r>
            <a:r>
              <a:rPr lang="en-US" dirty="0" err="1">
                <a:solidFill>
                  <a:schemeClr val="bg1"/>
                </a:solidFill>
                <a:latin typeface="Arial"/>
                <a:cs typeface="Arial"/>
              </a:rPr>
              <a:t>keamanan</a:t>
            </a:r>
            <a:r>
              <a:rPr lang="en-US" dirty="0">
                <a:solidFill>
                  <a:schemeClr val="bg1"/>
                </a:solidFill>
                <a:latin typeface="Arial"/>
                <a:cs typeface="Arial"/>
              </a:rPr>
              <a:t> (CCTV), </a:t>
            </a:r>
            <a:r>
              <a:rPr lang="en-US" dirty="0" err="1">
                <a:solidFill>
                  <a:schemeClr val="bg1"/>
                </a:solidFill>
                <a:latin typeface="Arial"/>
                <a:cs typeface="Arial"/>
              </a:rPr>
              <a:t>Lampu</a:t>
            </a:r>
            <a:r>
              <a:rPr lang="en-US" dirty="0">
                <a:solidFill>
                  <a:schemeClr val="bg1"/>
                </a:solidFill>
                <a:latin typeface="Arial"/>
                <a:cs typeface="Arial"/>
              </a:rPr>
              <a:t> LED PoE, Tata Udara (HVAC), </a:t>
            </a:r>
            <a:r>
              <a:rPr lang="en-US" dirty="0" err="1">
                <a:solidFill>
                  <a:schemeClr val="bg1"/>
                </a:solidFill>
                <a:latin typeface="Arial"/>
                <a:cs typeface="Arial"/>
              </a:rPr>
              <a:t>lainnya</a:t>
            </a:r>
            <a:r>
              <a:rPr lang="en-US" dirty="0">
                <a:solidFill>
                  <a:schemeClr val="bg1"/>
                </a:solidFill>
                <a:latin typeface="Arial"/>
                <a:cs typeface="Arial"/>
              </a:rPr>
              <a:t>.</a:t>
            </a:r>
          </a:p>
        </p:txBody>
      </p:sp>
      <p:sp>
        <p:nvSpPr>
          <p:cNvPr id="3" name="Title 2">
            <a:extLst>
              <a:ext uri="{FF2B5EF4-FFF2-40B4-BE49-F238E27FC236}">
                <a16:creationId xmlns:a16="http://schemas.microsoft.com/office/drawing/2014/main" id="{65F8BF0B-4A31-484A-BAB2-3E14E644AD05}"/>
              </a:ext>
            </a:extLst>
          </p:cNvPr>
          <p:cNvSpPr>
            <a:spLocks noGrp="1"/>
          </p:cNvSpPr>
          <p:nvPr>
            <p:ph type="title"/>
          </p:nvPr>
        </p:nvSpPr>
        <p:spPr/>
        <p:txBody>
          <a:bodyPr/>
          <a:lstStyle/>
          <a:p>
            <a:r>
              <a:rPr lang="en-US" sz="2800" dirty="0">
                <a:cs typeface="Arial"/>
              </a:rPr>
              <a:t>Dunia yang </a:t>
            </a:r>
            <a:r>
              <a:rPr lang="en-US" sz="2800" dirty="0" err="1">
                <a:cs typeface="Arial"/>
              </a:rPr>
              <a:t>semakin</a:t>
            </a:r>
            <a:r>
              <a:rPr lang="en-US" sz="2800" dirty="0">
                <a:cs typeface="Arial"/>
              </a:rPr>
              <a:t> </a:t>
            </a:r>
            <a:r>
              <a:rPr lang="en-US" sz="2800" dirty="0" err="1">
                <a:cs typeface="Arial"/>
              </a:rPr>
              <a:t>terkoneksi</a:t>
            </a:r>
            <a:endParaRPr lang="en-US" sz="2800" dirty="0"/>
          </a:p>
        </p:txBody>
      </p:sp>
      <p:sp>
        <p:nvSpPr>
          <p:cNvPr id="4" name="TextBox 3">
            <a:extLst>
              <a:ext uri="{FF2B5EF4-FFF2-40B4-BE49-F238E27FC236}">
                <a16:creationId xmlns:a16="http://schemas.microsoft.com/office/drawing/2014/main" id="{AD8F3746-973C-481D-9AD6-D23DB8807E6C}"/>
              </a:ext>
            </a:extLst>
          </p:cNvPr>
          <p:cNvSpPr txBox="1"/>
          <p:nvPr/>
        </p:nvSpPr>
        <p:spPr>
          <a:xfrm>
            <a:off x="437766" y="4802186"/>
            <a:ext cx="96051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mn-ea"/>
                <a:cs typeface="Arial"/>
              </a:rPr>
              <a:t>Sumber</a:t>
            </a:r>
            <a:r>
              <a:rPr kumimoji="0" lang="en-US" sz="900" b="0" i="0" u="none" strike="noStrike" kern="1200" cap="none" spc="0" normalizeH="0" baseline="0" noProof="0" dirty="0">
                <a:ln>
                  <a:noFill/>
                </a:ln>
                <a:solidFill>
                  <a:srgbClr val="000000"/>
                </a:solidFill>
                <a:effectLst/>
                <a:uLnTx/>
                <a:uFillTx/>
                <a:latin typeface="Arial"/>
                <a:ea typeface="+mn-ea"/>
                <a:cs typeface="Arial"/>
              </a:rPr>
              <a:t> : APJII</a:t>
            </a:r>
          </a:p>
        </p:txBody>
      </p:sp>
      <p:pic>
        <p:nvPicPr>
          <p:cNvPr id="6" name="Picture 5">
            <a:extLst>
              <a:ext uri="{FF2B5EF4-FFF2-40B4-BE49-F238E27FC236}">
                <a16:creationId xmlns:a16="http://schemas.microsoft.com/office/drawing/2014/main" id="{3CC07144-D904-468E-882D-2FC4E8F4AEF4}"/>
              </a:ext>
            </a:extLst>
          </p:cNvPr>
          <p:cNvPicPr>
            <a:picLocks noChangeAspect="1"/>
          </p:cNvPicPr>
          <p:nvPr/>
        </p:nvPicPr>
        <p:blipFill rotWithShape="1">
          <a:blip r:embed="rId3"/>
          <a:srcRect l="16299" r="14369"/>
          <a:stretch/>
        </p:blipFill>
        <p:spPr>
          <a:xfrm>
            <a:off x="5674749" y="1261836"/>
            <a:ext cx="3200400" cy="3067408"/>
          </a:xfrm>
          <a:prstGeom prst="rect">
            <a:avLst/>
          </a:prstGeom>
          <a:ln>
            <a:solidFill>
              <a:schemeClr val="accent1"/>
            </a:solidFill>
          </a:ln>
        </p:spPr>
      </p:pic>
    </p:spTree>
    <p:extLst>
      <p:ext uri="{BB962C8B-B14F-4D97-AF65-F5344CB8AC3E}">
        <p14:creationId xmlns:p14="http://schemas.microsoft.com/office/powerpoint/2010/main" val="21405374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E0D82-7D8A-48C2-987F-67CD92AF431D}"/>
              </a:ext>
            </a:extLst>
          </p:cNvPr>
          <p:cNvSpPr>
            <a:spLocks noGrp="1"/>
          </p:cNvSpPr>
          <p:nvPr>
            <p:ph type="title"/>
          </p:nvPr>
        </p:nvSpPr>
        <p:spPr>
          <a:xfrm>
            <a:off x="304805" y="293140"/>
            <a:ext cx="8751413" cy="602210"/>
          </a:xfrm>
        </p:spPr>
        <p:txBody>
          <a:bodyPr anchor="t">
            <a:normAutofit/>
          </a:bodyPr>
          <a:lstStyle/>
          <a:p>
            <a:r>
              <a:rPr lang="en-US" sz="2800" dirty="0"/>
              <a:t>Ruang </a:t>
            </a:r>
            <a:r>
              <a:rPr lang="en-US" sz="2800" dirty="0" err="1"/>
              <a:t>Kerja</a:t>
            </a:r>
            <a:r>
              <a:rPr lang="en-US" sz="2800" dirty="0"/>
              <a:t> Modern (Modern Workplace)</a:t>
            </a:r>
          </a:p>
        </p:txBody>
      </p:sp>
      <p:pic>
        <p:nvPicPr>
          <p:cNvPr id="1026" name="Picture 2" descr="7 Teknologi Modern yang Membantu Mempermudah Pekerjaan di Kantor - ASANI">
            <a:extLst>
              <a:ext uri="{FF2B5EF4-FFF2-40B4-BE49-F238E27FC236}">
                <a16:creationId xmlns:a16="http://schemas.microsoft.com/office/drawing/2014/main" id="{F25117E6-D9DB-A411-5522-7DAD04B1F1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45" r="501" b="2"/>
          <a:stretch/>
        </p:blipFill>
        <p:spPr bwMode="auto">
          <a:xfrm>
            <a:off x="304800" y="971550"/>
            <a:ext cx="4165600" cy="3733800"/>
          </a:xfrm>
          <a:prstGeom prst="rect">
            <a:avLst/>
          </a:prstGeom>
          <a:solidFill>
            <a:srgbClr val="FFFFFF"/>
          </a:solidFill>
        </p:spPr>
      </p:pic>
      <p:sp>
        <p:nvSpPr>
          <p:cNvPr id="2" name="Text Placeholder 1">
            <a:extLst>
              <a:ext uri="{FF2B5EF4-FFF2-40B4-BE49-F238E27FC236}">
                <a16:creationId xmlns:a16="http://schemas.microsoft.com/office/drawing/2014/main" id="{893FA23E-B216-45C5-BF78-1250A2FAA80D}"/>
              </a:ext>
            </a:extLst>
          </p:cNvPr>
          <p:cNvSpPr>
            <a:spLocks noGrp="1"/>
          </p:cNvSpPr>
          <p:nvPr>
            <p:ph sz="half" idx="2"/>
          </p:nvPr>
        </p:nvSpPr>
        <p:spPr>
          <a:xfrm>
            <a:off x="4673599" y="971550"/>
            <a:ext cx="4271523" cy="3733800"/>
          </a:xfrm>
        </p:spPr>
        <p:txBody>
          <a:bodyPr>
            <a:normAutofit fontScale="92500" lnSpcReduction="10000"/>
          </a:bodyPr>
          <a:lstStyle/>
          <a:p>
            <a:r>
              <a:rPr lang="en-GB" dirty="0" err="1"/>
              <a:t>Koneksi</a:t>
            </a:r>
            <a:r>
              <a:rPr lang="en-GB" dirty="0"/>
              <a:t> internet yang </a:t>
            </a:r>
            <a:r>
              <a:rPr lang="en-GB" dirty="0" err="1"/>
              <a:t>cepat</a:t>
            </a:r>
            <a:r>
              <a:rPr lang="en-GB" dirty="0"/>
              <a:t> dan </a:t>
            </a:r>
            <a:r>
              <a:rPr lang="en-GB" dirty="0" err="1"/>
              <a:t>terhubung</a:t>
            </a:r>
            <a:r>
              <a:rPr lang="en-GB" dirty="0"/>
              <a:t> di </a:t>
            </a:r>
            <a:r>
              <a:rPr lang="en-GB" dirty="0" err="1"/>
              <a:t>setiap</a:t>
            </a:r>
            <a:r>
              <a:rPr lang="en-GB" dirty="0"/>
              <a:t> </a:t>
            </a:r>
            <a:r>
              <a:rPr lang="en-GB" dirty="0" err="1"/>
              <a:t>ruang</a:t>
            </a:r>
            <a:r>
              <a:rPr lang="en-GB" dirty="0"/>
              <a:t> </a:t>
            </a:r>
            <a:r>
              <a:rPr lang="en-GB" dirty="0" err="1"/>
              <a:t>kerja</a:t>
            </a:r>
            <a:endParaRPr lang="en-GB" dirty="0"/>
          </a:p>
          <a:p>
            <a:endParaRPr lang="en-GB" dirty="0"/>
          </a:p>
          <a:p>
            <a:r>
              <a:rPr lang="en-GB" dirty="0"/>
              <a:t>Ruang </a:t>
            </a:r>
            <a:r>
              <a:rPr lang="en-GB" dirty="0" err="1"/>
              <a:t>kerja</a:t>
            </a:r>
            <a:r>
              <a:rPr lang="en-GB" dirty="0"/>
              <a:t> dan </a:t>
            </a:r>
            <a:r>
              <a:rPr lang="en-GB" dirty="0" err="1"/>
              <a:t>ruang</a:t>
            </a:r>
            <a:r>
              <a:rPr lang="en-GB" dirty="0"/>
              <a:t> meeting yang </a:t>
            </a:r>
            <a:r>
              <a:rPr lang="en-GB" dirty="0" err="1"/>
              <a:t>fleksibel</a:t>
            </a:r>
            <a:r>
              <a:rPr lang="en-GB" dirty="0"/>
              <a:t> </a:t>
            </a:r>
            <a:r>
              <a:rPr lang="en-GB" dirty="0" err="1"/>
              <a:t>dapat</a:t>
            </a:r>
            <a:r>
              <a:rPr lang="en-GB" dirty="0"/>
              <a:t> </a:t>
            </a:r>
            <a:r>
              <a:rPr lang="en-GB" dirty="0" err="1"/>
              <a:t>meningkatkan</a:t>
            </a:r>
            <a:r>
              <a:rPr lang="en-GB" dirty="0"/>
              <a:t> </a:t>
            </a:r>
            <a:r>
              <a:rPr lang="en-GB" dirty="0" err="1"/>
              <a:t>produktivitas</a:t>
            </a:r>
            <a:endParaRPr lang="en-GB" dirty="0"/>
          </a:p>
          <a:p>
            <a:endParaRPr lang="en-GB" dirty="0"/>
          </a:p>
          <a:p>
            <a:r>
              <a:rPr lang="en-GB" dirty="0" err="1"/>
              <a:t>Lebih</a:t>
            </a:r>
            <a:r>
              <a:rPr lang="en-GB" dirty="0"/>
              <a:t> </a:t>
            </a:r>
            <a:r>
              <a:rPr lang="en-GB" dirty="0" err="1"/>
              <a:t>menarik</a:t>
            </a:r>
            <a:r>
              <a:rPr lang="en-GB" dirty="0"/>
              <a:t> </a:t>
            </a:r>
            <a:r>
              <a:rPr lang="en-GB" dirty="0" err="1"/>
              <a:t>minat</a:t>
            </a:r>
            <a:r>
              <a:rPr lang="en-GB" dirty="0"/>
              <a:t> </a:t>
            </a:r>
            <a:r>
              <a:rPr lang="en-GB" dirty="0" err="1"/>
              <a:t>bagi</a:t>
            </a:r>
            <a:r>
              <a:rPr lang="en-GB" dirty="0"/>
              <a:t> </a:t>
            </a:r>
            <a:r>
              <a:rPr lang="en-GB" dirty="0" err="1"/>
              <a:t>kaum</a:t>
            </a:r>
            <a:r>
              <a:rPr lang="en-GB" dirty="0"/>
              <a:t> </a:t>
            </a:r>
            <a:r>
              <a:rPr lang="en-GB" dirty="0" err="1"/>
              <a:t>milenials</a:t>
            </a:r>
            <a:r>
              <a:rPr lang="en-GB" dirty="0"/>
              <a:t> </a:t>
            </a:r>
            <a:r>
              <a:rPr lang="en-GB" dirty="0" err="1"/>
              <a:t>karena</a:t>
            </a:r>
            <a:r>
              <a:rPr lang="en-GB" dirty="0"/>
              <a:t> </a:t>
            </a:r>
            <a:r>
              <a:rPr lang="en-GB" dirty="0" err="1"/>
              <a:t>menjadi</a:t>
            </a:r>
            <a:r>
              <a:rPr lang="en-GB" dirty="0"/>
              <a:t> </a:t>
            </a:r>
            <a:r>
              <a:rPr lang="en-GB" dirty="0" err="1"/>
              <a:t>lebih</a:t>
            </a:r>
            <a:r>
              <a:rPr lang="en-GB" dirty="0"/>
              <a:t> </a:t>
            </a:r>
            <a:r>
              <a:rPr lang="en-GB" dirty="0" err="1"/>
              <a:t>mudah</a:t>
            </a:r>
            <a:r>
              <a:rPr lang="en-GB" dirty="0"/>
              <a:t> </a:t>
            </a:r>
            <a:r>
              <a:rPr lang="en-GB" dirty="0" err="1"/>
              <a:t>untuk</a:t>
            </a:r>
            <a:r>
              <a:rPr lang="en-GB" dirty="0"/>
              <a:t> </a:t>
            </a:r>
            <a:r>
              <a:rPr lang="en-GB" dirty="0" err="1"/>
              <a:t>beradaptasi</a:t>
            </a:r>
            <a:endParaRPr lang="en-GB" dirty="0"/>
          </a:p>
          <a:p>
            <a:endParaRPr lang="en-GB" dirty="0"/>
          </a:p>
          <a:p>
            <a:r>
              <a:rPr lang="en-US" dirty="0" err="1"/>
              <a:t>Setiap</a:t>
            </a:r>
            <a:r>
              <a:rPr lang="en-US" dirty="0"/>
              <a:t> </a:t>
            </a:r>
            <a:r>
              <a:rPr lang="en-US" dirty="0" err="1"/>
              <a:t>ruang</a:t>
            </a:r>
            <a:r>
              <a:rPr lang="en-US" dirty="0"/>
              <a:t> </a:t>
            </a:r>
            <a:r>
              <a:rPr lang="en-US" dirty="0" err="1"/>
              <a:t>dapat</a:t>
            </a:r>
            <a:r>
              <a:rPr lang="en-US" dirty="0"/>
              <a:t> </a:t>
            </a:r>
            <a:r>
              <a:rPr lang="en-US" dirty="0" err="1"/>
              <a:t>dioptimalkan</a:t>
            </a:r>
            <a:r>
              <a:rPr lang="en-US" dirty="0"/>
              <a:t> </a:t>
            </a:r>
            <a:r>
              <a:rPr lang="en-US" dirty="0" err="1"/>
              <a:t>sehingga</a:t>
            </a:r>
            <a:r>
              <a:rPr lang="en-US" dirty="0"/>
              <a:t> </a:t>
            </a:r>
            <a:r>
              <a:rPr lang="en-US" dirty="0" err="1"/>
              <a:t>terjadi</a:t>
            </a:r>
            <a:r>
              <a:rPr lang="en-US" dirty="0"/>
              <a:t> </a:t>
            </a:r>
            <a:r>
              <a:rPr lang="en-US" dirty="0" err="1"/>
              <a:t>efisiensi</a:t>
            </a:r>
            <a:r>
              <a:rPr lang="en-US" dirty="0"/>
              <a:t> </a:t>
            </a:r>
            <a:r>
              <a:rPr lang="en-US" dirty="0" err="1"/>
              <a:t>dari</a:t>
            </a:r>
            <a:r>
              <a:rPr lang="en-US" dirty="0"/>
              <a:t> </a:t>
            </a:r>
            <a:r>
              <a:rPr lang="en-US" dirty="0" err="1"/>
              <a:t>sisi</a:t>
            </a:r>
            <a:r>
              <a:rPr lang="en-US" dirty="0"/>
              <a:t> </a:t>
            </a:r>
            <a:r>
              <a:rPr lang="en-US" dirty="0" err="1"/>
              <a:t>penggunaan</a:t>
            </a:r>
            <a:r>
              <a:rPr lang="en-US" dirty="0"/>
              <a:t> </a:t>
            </a:r>
            <a:r>
              <a:rPr lang="en-US" dirty="0" err="1"/>
              <a:t>energi</a:t>
            </a:r>
            <a:r>
              <a:rPr lang="en-US" dirty="0"/>
              <a:t> / </a:t>
            </a:r>
            <a:r>
              <a:rPr lang="en-US" dirty="0" err="1"/>
              <a:t>listrik</a:t>
            </a:r>
            <a:r>
              <a:rPr lang="en-US" dirty="0"/>
              <a:t>.</a:t>
            </a:r>
          </a:p>
        </p:txBody>
      </p:sp>
    </p:spTree>
    <p:extLst>
      <p:ext uri="{BB962C8B-B14F-4D97-AF65-F5344CB8AC3E}">
        <p14:creationId xmlns:p14="http://schemas.microsoft.com/office/powerpoint/2010/main" val="338519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B9BA54FD-BE18-4ACA-90E6-10FDB3549C98}"/>
              </a:ext>
            </a:extLst>
          </p:cNvPr>
          <p:cNvSpPr>
            <a:spLocks noGrp="1"/>
          </p:cNvSpPr>
          <p:nvPr>
            <p:ph type="title"/>
          </p:nvPr>
        </p:nvSpPr>
        <p:spPr>
          <a:xfrm>
            <a:off x="304805" y="293140"/>
            <a:ext cx="8670947" cy="602210"/>
          </a:xfrm>
        </p:spPr>
        <p:txBody>
          <a:bodyPr/>
          <a:lstStyle/>
          <a:p>
            <a:r>
              <a:rPr lang="en-US" sz="2800" dirty="0" err="1">
                <a:latin typeface="Arial" panose="020B0604020202020204" pitchFamily="34" charset="0"/>
                <a:cs typeface="Arial" panose="020B0604020202020204" pitchFamily="34" charset="0"/>
              </a:rPr>
              <a:t>Bagaimana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semua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ini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terkoneksi</a:t>
            </a:r>
            <a:endParaRPr lang="en-US" sz="2800" dirty="0"/>
          </a:p>
        </p:txBody>
      </p:sp>
      <p:pic>
        <p:nvPicPr>
          <p:cNvPr id="109" name="Picture 108">
            <a:extLst>
              <a:ext uri="{FF2B5EF4-FFF2-40B4-BE49-F238E27FC236}">
                <a16:creationId xmlns:a16="http://schemas.microsoft.com/office/drawing/2014/main" id="{2C02F4F1-F192-4BAD-8F09-046055561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4706" y="4717924"/>
            <a:ext cx="982130" cy="264871"/>
          </a:xfrm>
          <a:prstGeom prst="rect">
            <a:avLst/>
          </a:prstGeom>
        </p:spPr>
      </p:pic>
      <p:pic>
        <p:nvPicPr>
          <p:cNvPr id="110" name="Picture 109">
            <a:extLst>
              <a:ext uri="{FF2B5EF4-FFF2-40B4-BE49-F238E27FC236}">
                <a16:creationId xmlns:a16="http://schemas.microsoft.com/office/drawing/2014/main" id="{8B3C764C-319F-4207-92D2-59DED53B56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4706" y="4712779"/>
            <a:ext cx="982130" cy="264871"/>
          </a:xfrm>
          <a:prstGeom prst="rect">
            <a:avLst/>
          </a:prstGeom>
        </p:spPr>
      </p:pic>
      <p:pic>
        <p:nvPicPr>
          <p:cNvPr id="5" name="Picture 4">
            <a:extLst>
              <a:ext uri="{FF2B5EF4-FFF2-40B4-BE49-F238E27FC236}">
                <a16:creationId xmlns:a16="http://schemas.microsoft.com/office/drawing/2014/main" id="{8E27C911-315A-B549-37A1-3C568B514D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89524" y="895350"/>
            <a:ext cx="6230426" cy="4079068"/>
          </a:xfrm>
          <a:prstGeom prst="rect">
            <a:avLst/>
          </a:prstGeom>
        </p:spPr>
      </p:pic>
    </p:spTree>
    <p:extLst>
      <p:ext uri="{BB962C8B-B14F-4D97-AF65-F5344CB8AC3E}">
        <p14:creationId xmlns:p14="http://schemas.microsoft.com/office/powerpoint/2010/main" val="11670705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758-FC92-4663-B116-2F863D317787}"/>
              </a:ext>
            </a:extLst>
          </p:cNvPr>
          <p:cNvSpPr>
            <a:spLocks noGrp="1"/>
          </p:cNvSpPr>
          <p:nvPr>
            <p:ph type="title"/>
          </p:nvPr>
        </p:nvSpPr>
        <p:spPr/>
        <p:txBody>
          <a:bodyPr/>
          <a:lstStyle/>
          <a:p>
            <a:r>
              <a:rPr lang="en-US" dirty="0"/>
              <a:t>Solusi </a:t>
            </a:r>
            <a:r>
              <a:rPr lang="en-US" dirty="0" err="1"/>
              <a:t>Terpadu</a:t>
            </a:r>
            <a:r>
              <a:rPr lang="en-US" dirty="0"/>
              <a:t> PANDUIT</a:t>
            </a:r>
          </a:p>
        </p:txBody>
      </p:sp>
      <p:grpSp>
        <p:nvGrpSpPr>
          <p:cNvPr id="6" name="Group 68">
            <a:extLst>
              <a:ext uri="{FF2B5EF4-FFF2-40B4-BE49-F238E27FC236}">
                <a16:creationId xmlns:a16="http://schemas.microsoft.com/office/drawing/2014/main" id="{85527C42-DE96-C942-929F-3089BBDFA76C}"/>
              </a:ext>
            </a:extLst>
          </p:cNvPr>
          <p:cNvGrpSpPr>
            <a:grpSpLocks/>
          </p:cNvGrpSpPr>
          <p:nvPr/>
        </p:nvGrpSpPr>
        <p:grpSpPr bwMode="auto">
          <a:xfrm>
            <a:off x="6544770" y="1030314"/>
            <a:ext cx="2599230" cy="3764279"/>
            <a:chOff x="6231467" y="1016000"/>
            <a:chExt cx="3220508" cy="5765800"/>
          </a:xfrm>
        </p:grpSpPr>
        <p:grpSp>
          <p:nvGrpSpPr>
            <p:cNvPr id="9" name="Group 4">
              <a:extLst>
                <a:ext uri="{FF2B5EF4-FFF2-40B4-BE49-F238E27FC236}">
                  <a16:creationId xmlns:a16="http://schemas.microsoft.com/office/drawing/2014/main" id="{597A686E-10F0-F847-9F07-954F09D844D8}"/>
                </a:ext>
              </a:extLst>
            </p:cNvPr>
            <p:cNvGrpSpPr>
              <a:grpSpLocks/>
            </p:cNvGrpSpPr>
            <p:nvPr/>
          </p:nvGrpSpPr>
          <p:grpSpPr bwMode="auto">
            <a:xfrm>
              <a:off x="6248400" y="1016000"/>
              <a:ext cx="3200400" cy="593725"/>
              <a:chOff x="3936" y="640"/>
              <a:chExt cx="2016" cy="374"/>
            </a:xfrm>
          </p:grpSpPr>
          <p:sp>
            <p:nvSpPr>
              <p:cNvPr id="46" name="Legend Copper">
                <a:extLst>
                  <a:ext uri="{FF2B5EF4-FFF2-40B4-BE49-F238E27FC236}">
                    <a16:creationId xmlns:a16="http://schemas.microsoft.com/office/drawing/2014/main" id="{AA69EB8D-642F-3D4C-B613-A2D59EA77550}"/>
                  </a:ext>
                </a:extLst>
              </p:cNvPr>
              <p:cNvSpPr>
                <a:spLocks noChangeArrowheads="1"/>
              </p:cNvSpPr>
              <p:nvPr/>
            </p:nvSpPr>
            <p:spPr bwMode="auto">
              <a:xfrm>
                <a:off x="3936" y="688"/>
                <a:ext cx="2016"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dirty="0">
                    <a:solidFill>
                      <a:srgbClr val="000000"/>
                    </a:solidFill>
                  </a:rPr>
                  <a:t>Copper Cabling </a:t>
                </a:r>
                <a:br>
                  <a:rPr lang="en-US" altLang="en-US" sz="1050" b="1" dirty="0">
                    <a:solidFill>
                      <a:srgbClr val="000000"/>
                    </a:solidFill>
                  </a:rPr>
                </a:br>
                <a:r>
                  <a:rPr lang="en-US" altLang="en-US" sz="1050" b="1" dirty="0">
                    <a:solidFill>
                      <a:srgbClr val="000000"/>
                    </a:solidFill>
                  </a:rPr>
                  <a:t>Systems (</a:t>
                </a:r>
                <a:r>
                  <a:rPr lang="en-US" altLang="en-US" sz="1050" b="1" dirty="0" err="1">
                    <a:solidFill>
                      <a:srgbClr val="000000"/>
                    </a:solidFill>
                  </a:rPr>
                  <a:t>Quicknet</a:t>
                </a:r>
                <a:r>
                  <a:rPr lang="en-US" altLang="en-US" sz="1050" b="1" dirty="0">
                    <a:solidFill>
                      <a:srgbClr val="000000"/>
                    </a:solidFill>
                  </a:rPr>
                  <a:t>)</a:t>
                </a:r>
              </a:p>
            </p:txBody>
          </p:sp>
          <p:sp>
            <p:nvSpPr>
              <p:cNvPr id="47" name="1 circle Large">
                <a:extLst>
                  <a:ext uri="{FF2B5EF4-FFF2-40B4-BE49-F238E27FC236}">
                    <a16:creationId xmlns:a16="http://schemas.microsoft.com/office/drawing/2014/main" id="{6AD04640-3E9B-C448-A3E4-D9824B1356D6}"/>
                  </a:ext>
                </a:extLst>
              </p:cNvPr>
              <p:cNvSpPr>
                <a:spLocks noChangeArrowheads="1"/>
              </p:cNvSpPr>
              <p:nvPr/>
            </p:nvSpPr>
            <p:spPr bwMode="auto">
              <a:xfrm>
                <a:off x="3973" y="744"/>
                <a:ext cx="192" cy="192"/>
              </a:xfrm>
              <a:prstGeom prst="ellipse">
                <a:avLst/>
              </a:prstGeom>
              <a:gradFill rotWithShape="1">
                <a:gsLst>
                  <a:gs pos="0">
                    <a:srgbClr val="D46562">
                      <a:alpha val="70000"/>
                    </a:srgbClr>
                  </a:gs>
                  <a:gs pos="100000">
                    <a:srgbClr val="B63030"/>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pic>
            <p:nvPicPr>
              <p:cNvPr id="48" name="PixCopper" descr="nCprGrp-RnddRect1">
                <a:extLst>
                  <a:ext uri="{FF2B5EF4-FFF2-40B4-BE49-F238E27FC236}">
                    <a16:creationId xmlns:a16="http://schemas.microsoft.com/office/drawing/2014/main" id="{6B5B105A-A6EA-4449-8318-162B7C5EE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 y="640"/>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1">
              <a:extLst>
                <a:ext uri="{FF2B5EF4-FFF2-40B4-BE49-F238E27FC236}">
                  <a16:creationId xmlns:a16="http://schemas.microsoft.com/office/drawing/2014/main" id="{DC73CD08-4F95-7C4A-B984-CDE832097316}"/>
                </a:ext>
              </a:extLst>
            </p:cNvPr>
            <p:cNvGrpSpPr>
              <a:grpSpLocks/>
            </p:cNvGrpSpPr>
            <p:nvPr/>
          </p:nvGrpSpPr>
          <p:grpSpPr bwMode="auto">
            <a:xfrm>
              <a:off x="6248400" y="2165350"/>
              <a:ext cx="3200400" cy="593725"/>
              <a:chOff x="3936" y="2102"/>
              <a:chExt cx="2016" cy="374"/>
            </a:xfrm>
          </p:grpSpPr>
          <p:sp>
            <p:nvSpPr>
              <p:cNvPr id="43" name="Legend Racks">
                <a:extLst>
                  <a:ext uri="{FF2B5EF4-FFF2-40B4-BE49-F238E27FC236}">
                    <a16:creationId xmlns:a16="http://schemas.microsoft.com/office/drawing/2014/main" id="{22BD6002-8C82-2E4C-98D0-4246F2970097}"/>
                  </a:ext>
                </a:extLst>
              </p:cNvPr>
              <p:cNvSpPr>
                <a:spLocks noChangeArrowheads="1"/>
              </p:cNvSpPr>
              <p:nvPr/>
            </p:nvSpPr>
            <p:spPr bwMode="auto">
              <a:xfrm>
                <a:off x="3936" y="2134"/>
                <a:ext cx="2016"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a:solidFill>
                      <a:srgbClr val="000000"/>
                    </a:solidFill>
                  </a:rPr>
                  <a:t>Grounding &amp;</a:t>
                </a:r>
                <a:br>
                  <a:rPr lang="en-US" altLang="en-US" sz="1050" b="1">
                    <a:solidFill>
                      <a:srgbClr val="000000"/>
                    </a:solidFill>
                  </a:rPr>
                </a:br>
                <a:r>
                  <a:rPr lang="en-US" altLang="en-US" sz="1050" b="1">
                    <a:solidFill>
                      <a:srgbClr val="000000"/>
                    </a:solidFill>
                  </a:rPr>
                  <a:t>Bonding Systems</a:t>
                </a:r>
              </a:p>
            </p:txBody>
          </p:sp>
          <p:pic>
            <p:nvPicPr>
              <p:cNvPr id="44" name="Picture 17" descr="pGrndg-RnddRect1">
                <a:extLst>
                  <a:ext uri="{FF2B5EF4-FFF2-40B4-BE49-F238E27FC236}">
                    <a16:creationId xmlns:a16="http://schemas.microsoft.com/office/drawing/2014/main" id="{726E29E9-D514-044D-889E-59E16E7FE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 y="2102"/>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circle5">
                <a:extLst>
                  <a:ext uri="{FF2B5EF4-FFF2-40B4-BE49-F238E27FC236}">
                    <a16:creationId xmlns:a16="http://schemas.microsoft.com/office/drawing/2014/main" id="{A799FEE3-69EB-C047-9EB0-9EBDB4C2A8F7}"/>
                  </a:ext>
                </a:extLst>
              </p:cNvPr>
              <p:cNvSpPr>
                <a:spLocks noChangeAspect="1" noChangeArrowheads="1"/>
              </p:cNvSpPr>
              <p:nvPr/>
            </p:nvSpPr>
            <p:spPr bwMode="auto">
              <a:xfrm>
                <a:off x="3973" y="2182"/>
                <a:ext cx="190" cy="190"/>
              </a:xfrm>
              <a:prstGeom prst="ellipse">
                <a:avLst/>
              </a:prstGeom>
              <a:gradFill rotWithShape="1">
                <a:gsLst>
                  <a:gs pos="0">
                    <a:srgbClr val="24D685"/>
                  </a:gs>
                  <a:gs pos="100000">
                    <a:srgbClr val="249487"/>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grpSp>
        <p:grpSp>
          <p:nvGrpSpPr>
            <p:cNvPr id="11" name="Group 19">
              <a:extLst>
                <a:ext uri="{FF2B5EF4-FFF2-40B4-BE49-F238E27FC236}">
                  <a16:creationId xmlns:a16="http://schemas.microsoft.com/office/drawing/2014/main" id="{B2B1EE14-931B-8E4A-9AF1-FBB22534EBFB}"/>
                </a:ext>
              </a:extLst>
            </p:cNvPr>
            <p:cNvGrpSpPr>
              <a:grpSpLocks/>
            </p:cNvGrpSpPr>
            <p:nvPr/>
          </p:nvGrpSpPr>
          <p:grpSpPr bwMode="auto">
            <a:xfrm>
              <a:off x="6248400" y="2740025"/>
              <a:ext cx="3200400" cy="593725"/>
              <a:chOff x="3936" y="3182"/>
              <a:chExt cx="2016" cy="374"/>
            </a:xfrm>
          </p:grpSpPr>
          <p:sp>
            <p:nvSpPr>
              <p:cNvPr id="40" name="Legend Racks">
                <a:extLst>
                  <a:ext uri="{FF2B5EF4-FFF2-40B4-BE49-F238E27FC236}">
                    <a16:creationId xmlns:a16="http://schemas.microsoft.com/office/drawing/2014/main" id="{DC98AEC2-9F34-7E4E-A7BB-3D1E435FB1C2}"/>
                  </a:ext>
                </a:extLst>
              </p:cNvPr>
              <p:cNvSpPr>
                <a:spLocks noChangeArrowheads="1"/>
              </p:cNvSpPr>
              <p:nvPr/>
            </p:nvSpPr>
            <p:spPr bwMode="auto">
              <a:xfrm>
                <a:off x="3936" y="3222"/>
                <a:ext cx="2016"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a:solidFill>
                      <a:srgbClr val="000000"/>
                    </a:solidFill>
                  </a:rPr>
                  <a:t>Cable Management</a:t>
                </a:r>
                <a:endParaRPr lang="en-US" altLang="en-US" sz="1050" b="1"/>
              </a:p>
            </p:txBody>
          </p:sp>
          <p:pic>
            <p:nvPicPr>
              <p:cNvPr id="41" name="Picture 21" descr="pCabelMgmt-RnddRect1">
                <a:extLst>
                  <a:ext uri="{FF2B5EF4-FFF2-40B4-BE49-F238E27FC236}">
                    <a16:creationId xmlns:a16="http://schemas.microsoft.com/office/drawing/2014/main" id="{B5F3558D-2DCE-BD4D-B8E7-0E8F11222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 y="3182"/>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ircle8">
                <a:extLst>
                  <a:ext uri="{FF2B5EF4-FFF2-40B4-BE49-F238E27FC236}">
                    <a16:creationId xmlns:a16="http://schemas.microsoft.com/office/drawing/2014/main" id="{51BDC117-5DB9-6F47-AB6C-519FFD9DD31F}"/>
                  </a:ext>
                </a:extLst>
              </p:cNvPr>
              <p:cNvSpPr>
                <a:spLocks noChangeAspect="1" noChangeArrowheads="1"/>
              </p:cNvSpPr>
              <p:nvPr/>
            </p:nvSpPr>
            <p:spPr bwMode="auto">
              <a:xfrm>
                <a:off x="3984" y="3262"/>
                <a:ext cx="190" cy="190"/>
              </a:xfrm>
              <a:prstGeom prst="ellipse">
                <a:avLst/>
              </a:prstGeom>
              <a:gradFill rotWithShape="1">
                <a:gsLst>
                  <a:gs pos="0">
                    <a:srgbClr val="C76AEC">
                      <a:alpha val="70000"/>
                    </a:srgbClr>
                  </a:gs>
                  <a:gs pos="100000">
                    <a:srgbClr val="9D17E7"/>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grpSp>
        <p:grpSp>
          <p:nvGrpSpPr>
            <p:cNvPr id="12" name="Group 25">
              <a:extLst>
                <a:ext uri="{FF2B5EF4-FFF2-40B4-BE49-F238E27FC236}">
                  <a16:creationId xmlns:a16="http://schemas.microsoft.com/office/drawing/2014/main" id="{743459C0-2C53-B647-A736-631424632659}"/>
                </a:ext>
              </a:extLst>
            </p:cNvPr>
            <p:cNvGrpSpPr>
              <a:grpSpLocks/>
            </p:cNvGrpSpPr>
            <p:nvPr/>
          </p:nvGrpSpPr>
          <p:grpSpPr bwMode="auto">
            <a:xfrm>
              <a:off x="6231467" y="5038725"/>
              <a:ext cx="3200400" cy="593725"/>
              <a:chOff x="3936" y="1730"/>
              <a:chExt cx="2016" cy="374"/>
            </a:xfrm>
          </p:grpSpPr>
          <p:sp>
            <p:nvSpPr>
              <p:cNvPr id="37" name="Legend Racks">
                <a:extLst>
                  <a:ext uri="{FF2B5EF4-FFF2-40B4-BE49-F238E27FC236}">
                    <a16:creationId xmlns:a16="http://schemas.microsoft.com/office/drawing/2014/main" id="{52FF5B75-9B91-8541-9CFE-C5A32CDD6A53}"/>
                  </a:ext>
                </a:extLst>
              </p:cNvPr>
              <p:cNvSpPr>
                <a:spLocks noChangeArrowheads="1"/>
              </p:cNvSpPr>
              <p:nvPr/>
            </p:nvSpPr>
            <p:spPr bwMode="auto">
              <a:xfrm>
                <a:off x="3936" y="1766"/>
                <a:ext cx="2016"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47472"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dirty="0">
                    <a:solidFill>
                      <a:srgbClr val="000000"/>
                    </a:solidFill>
                  </a:rPr>
                  <a:t>Managed Network </a:t>
                </a:r>
              </a:p>
              <a:p>
                <a:pPr eaLnBrk="1" hangingPunct="1">
                  <a:lnSpc>
                    <a:spcPct val="90000"/>
                  </a:lnSpc>
                </a:pPr>
                <a:r>
                  <a:rPr lang="en-US" altLang="en-US" sz="1050" b="1" dirty="0">
                    <a:solidFill>
                      <a:srgbClr val="000000"/>
                    </a:solidFill>
                  </a:rPr>
                  <a:t>Systems </a:t>
                </a:r>
                <a:r>
                  <a:rPr lang="en-US" altLang="en-US" sz="600" b="1" dirty="0">
                    <a:solidFill>
                      <a:srgbClr val="000000"/>
                    </a:solidFill>
                  </a:rPr>
                  <a:t>(REK,SMARTZONE)</a:t>
                </a:r>
                <a:endParaRPr lang="en-US" altLang="en-US" sz="1050" b="1" dirty="0">
                  <a:solidFill>
                    <a:srgbClr val="000000"/>
                  </a:solidFill>
                </a:endParaRPr>
              </a:p>
            </p:txBody>
          </p:sp>
          <p:sp>
            <p:nvSpPr>
              <p:cNvPr id="38" name="circle 4">
                <a:extLst>
                  <a:ext uri="{FF2B5EF4-FFF2-40B4-BE49-F238E27FC236}">
                    <a16:creationId xmlns:a16="http://schemas.microsoft.com/office/drawing/2014/main" id="{50BCA9B0-589F-904C-95B9-E3CA99E5DD04}"/>
                  </a:ext>
                </a:extLst>
              </p:cNvPr>
              <p:cNvSpPr>
                <a:spLocks noChangeArrowheads="1"/>
              </p:cNvSpPr>
              <p:nvPr/>
            </p:nvSpPr>
            <p:spPr bwMode="auto">
              <a:xfrm>
                <a:off x="3972" y="1818"/>
                <a:ext cx="190" cy="190"/>
              </a:xfrm>
              <a:prstGeom prst="ellipse">
                <a:avLst/>
              </a:prstGeom>
              <a:gradFill rotWithShape="1">
                <a:gsLst>
                  <a:gs pos="0">
                    <a:srgbClr val="D175C6">
                      <a:alpha val="70000"/>
                    </a:srgbClr>
                  </a:gs>
                  <a:gs pos="100000">
                    <a:srgbClr val="C048AF"/>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pic>
            <p:nvPicPr>
              <p:cNvPr id="39" name="Picture 30" descr="nMngdNet-RnddRect1">
                <a:extLst>
                  <a:ext uri="{FF2B5EF4-FFF2-40B4-BE49-F238E27FC236}">
                    <a16:creationId xmlns:a16="http://schemas.microsoft.com/office/drawing/2014/main" id="{BF23B53F-9E82-A143-8477-569A37C6B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 y="1730"/>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32">
              <a:extLst>
                <a:ext uri="{FF2B5EF4-FFF2-40B4-BE49-F238E27FC236}">
                  <a16:creationId xmlns:a16="http://schemas.microsoft.com/office/drawing/2014/main" id="{0063D9E8-BE48-EF40-B7BF-4FD206815D00}"/>
                </a:ext>
              </a:extLst>
            </p:cNvPr>
            <p:cNvGrpSpPr>
              <a:grpSpLocks/>
            </p:cNvGrpSpPr>
            <p:nvPr/>
          </p:nvGrpSpPr>
          <p:grpSpPr bwMode="auto">
            <a:xfrm>
              <a:off x="6248400" y="3314700"/>
              <a:ext cx="3200400" cy="593725"/>
              <a:chOff x="3936" y="3542"/>
              <a:chExt cx="2016" cy="374"/>
            </a:xfrm>
          </p:grpSpPr>
          <p:sp>
            <p:nvSpPr>
              <p:cNvPr id="34" name="Legend Racks">
                <a:extLst>
                  <a:ext uri="{FF2B5EF4-FFF2-40B4-BE49-F238E27FC236}">
                    <a16:creationId xmlns:a16="http://schemas.microsoft.com/office/drawing/2014/main" id="{F98675DC-F5B0-CD4B-AF46-25AD11CDA7B4}"/>
                  </a:ext>
                </a:extLst>
              </p:cNvPr>
              <p:cNvSpPr>
                <a:spLocks noChangeArrowheads="1"/>
              </p:cNvSpPr>
              <p:nvPr/>
            </p:nvSpPr>
            <p:spPr bwMode="auto">
              <a:xfrm>
                <a:off x="3936" y="3586"/>
                <a:ext cx="2016"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a:solidFill>
                      <a:srgbClr val="000000"/>
                    </a:solidFill>
                  </a:rPr>
                  <a:t>Lock in &amp; Block Out</a:t>
                </a:r>
              </a:p>
            </p:txBody>
          </p:sp>
          <p:pic>
            <p:nvPicPr>
              <p:cNvPr id="35" name="Picture 37" descr="pWirAccess-RnddRect1">
                <a:extLst>
                  <a:ext uri="{FF2B5EF4-FFF2-40B4-BE49-F238E27FC236}">
                    <a16:creationId xmlns:a16="http://schemas.microsoft.com/office/drawing/2014/main" id="{0CF75DD1-DEC4-1942-9CD9-CE1A83187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 y="3542"/>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8">
                <a:extLst>
                  <a:ext uri="{FF2B5EF4-FFF2-40B4-BE49-F238E27FC236}">
                    <a16:creationId xmlns:a16="http://schemas.microsoft.com/office/drawing/2014/main" id="{53C3273E-1606-524F-A100-2178D5119641}"/>
                  </a:ext>
                </a:extLst>
              </p:cNvPr>
              <p:cNvSpPr>
                <a:spLocks noChangeAspect="1" noChangeArrowheads="1"/>
              </p:cNvSpPr>
              <p:nvPr/>
            </p:nvSpPr>
            <p:spPr bwMode="auto">
              <a:xfrm>
                <a:off x="3984" y="3638"/>
                <a:ext cx="190" cy="190"/>
              </a:xfrm>
              <a:prstGeom prst="ellipse">
                <a:avLst/>
              </a:prstGeom>
              <a:gradFill rotWithShape="1">
                <a:gsLst>
                  <a:gs pos="0">
                    <a:srgbClr val="92B7F2">
                      <a:alpha val="70000"/>
                    </a:srgbClr>
                  </a:gs>
                  <a:gs pos="100000">
                    <a:srgbClr val="3654EA"/>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grpSp>
        <p:grpSp>
          <p:nvGrpSpPr>
            <p:cNvPr id="14" name="Group 40">
              <a:extLst>
                <a:ext uri="{FF2B5EF4-FFF2-40B4-BE49-F238E27FC236}">
                  <a16:creationId xmlns:a16="http://schemas.microsoft.com/office/drawing/2014/main" id="{1614E636-130A-F64D-B7F2-43230AEBE4E9}"/>
                </a:ext>
              </a:extLst>
            </p:cNvPr>
            <p:cNvGrpSpPr>
              <a:grpSpLocks/>
            </p:cNvGrpSpPr>
            <p:nvPr/>
          </p:nvGrpSpPr>
          <p:grpSpPr bwMode="auto">
            <a:xfrm>
              <a:off x="6248401" y="6188075"/>
              <a:ext cx="3198813" cy="593725"/>
              <a:chOff x="3936" y="3898"/>
              <a:chExt cx="2015" cy="374"/>
            </a:xfrm>
          </p:grpSpPr>
          <p:sp>
            <p:nvSpPr>
              <p:cNvPr id="31" name="AutoShape 41">
                <a:extLst>
                  <a:ext uri="{FF2B5EF4-FFF2-40B4-BE49-F238E27FC236}">
                    <a16:creationId xmlns:a16="http://schemas.microsoft.com/office/drawing/2014/main" id="{69E214C3-6CE3-4143-A1A9-26F97347ABAD}"/>
                  </a:ext>
                </a:extLst>
              </p:cNvPr>
              <p:cNvSpPr>
                <a:spLocks noChangeArrowheads="1"/>
              </p:cNvSpPr>
              <p:nvPr/>
            </p:nvSpPr>
            <p:spPr bwMode="auto">
              <a:xfrm>
                <a:off x="3936" y="3934"/>
                <a:ext cx="2015"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a:solidFill>
                      <a:srgbClr val="000000"/>
                    </a:solidFill>
                  </a:rPr>
                  <a:t>Identification</a:t>
                </a:r>
                <a:br>
                  <a:rPr lang="en-US" altLang="en-US" sz="1050" b="1">
                    <a:solidFill>
                      <a:srgbClr val="000000"/>
                    </a:solidFill>
                  </a:rPr>
                </a:br>
                <a:r>
                  <a:rPr lang="en-US" altLang="en-US" sz="1050" b="1">
                    <a:solidFill>
                      <a:srgbClr val="000000"/>
                    </a:solidFill>
                  </a:rPr>
                  <a:t>Solutions (Labeling)</a:t>
                </a:r>
              </a:p>
            </p:txBody>
          </p:sp>
          <p:sp>
            <p:nvSpPr>
              <p:cNvPr id="32" name="circle10 lrg">
                <a:extLst>
                  <a:ext uri="{FF2B5EF4-FFF2-40B4-BE49-F238E27FC236}">
                    <a16:creationId xmlns:a16="http://schemas.microsoft.com/office/drawing/2014/main" id="{510D6E04-9078-E844-A95D-3B6E107EF525}"/>
                  </a:ext>
                </a:extLst>
              </p:cNvPr>
              <p:cNvSpPr>
                <a:spLocks noChangeAspect="1" noChangeArrowheads="1"/>
              </p:cNvSpPr>
              <p:nvPr/>
            </p:nvSpPr>
            <p:spPr bwMode="auto">
              <a:xfrm>
                <a:off x="3984" y="3982"/>
                <a:ext cx="190" cy="190"/>
              </a:xfrm>
              <a:prstGeom prst="ellipse">
                <a:avLst/>
              </a:prstGeom>
              <a:gradFill rotWithShape="1">
                <a:gsLst>
                  <a:gs pos="0">
                    <a:srgbClr val="E4C244">
                      <a:alpha val="70000"/>
                    </a:srgbClr>
                  </a:gs>
                  <a:gs pos="100000">
                    <a:srgbClr val="D39C13"/>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pic>
            <p:nvPicPr>
              <p:cNvPr id="33" name="Picture 47" descr="gIDgrp-RnddRect1">
                <a:extLst>
                  <a:ext uri="{FF2B5EF4-FFF2-40B4-BE49-F238E27FC236}">
                    <a16:creationId xmlns:a16="http://schemas.microsoft.com/office/drawing/2014/main" id="{1D08F3F3-2CCA-4F47-AFF4-7AFF96604E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6" y="3898"/>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49">
              <a:extLst>
                <a:ext uri="{FF2B5EF4-FFF2-40B4-BE49-F238E27FC236}">
                  <a16:creationId xmlns:a16="http://schemas.microsoft.com/office/drawing/2014/main" id="{2943B175-0616-CC4F-B41B-96172A875DB0}"/>
                </a:ext>
              </a:extLst>
            </p:cNvPr>
            <p:cNvGrpSpPr>
              <a:grpSpLocks/>
            </p:cNvGrpSpPr>
            <p:nvPr/>
          </p:nvGrpSpPr>
          <p:grpSpPr bwMode="auto">
            <a:xfrm>
              <a:off x="6248400" y="4464050"/>
              <a:ext cx="3200400" cy="593725"/>
              <a:chOff x="3936" y="2834"/>
              <a:chExt cx="2016" cy="374"/>
            </a:xfrm>
          </p:grpSpPr>
          <p:sp>
            <p:nvSpPr>
              <p:cNvPr id="28" name="Legend Racks">
                <a:extLst>
                  <a:ext uri="{FF2B5EF4-FFF2-40B4-BE49-F238E27FC236}">
                    <a16:creationId xmlns:a16="http://schemas.microsoft.com/office/drawing/2014/main" id="{9ABC5FB6-FFC2-C442-9434-7EB21B786C6B}"/>
                  </a:ext>
                </a:extLst>
              </p:cNvPr>
              <p:cNvSpPr>
                <a:spLocks noChangeArrowheads="1"/>
              </p:cNvSpPr>
              <p:nvPr/>
            </p:nvSpPr>
            <p:spPr bwMode="auto">
              <a:xfrm>
                <a:off x="3936" y="2863"/>
                <a:ext cx="2016"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a:solidFill>
                      <a:srgbClr val="000000"/>
                    </a:solidFill>
                  </a:rPr>
                  <a:t>Zone Cabling</a:t>
                </a:r>
                <a:br>
                  <a:rPr lang="en-US" altLang="en-US" sz="1050" b="1">
                    <a:solidFill>
                      <a:srgbClr val="000000"/>
                    </a:solidFill>
                  </a:rPr>
                </a:br>
                <a:r>
                  <a:rPr lang="en-US" altLang="en-US" sz="1050" b="1">
                    <a:solidFill>
                      <a:srgbClr val="000000"/>
                    </a:solidFill>
                  </a:rPr>
                  <a:t>Systems (ODR)</a:t>
                </a:r>
              </a:p>
            </p:txBody>
          </p:sp>
          <p:pic>
            <p:nvPicPr>
              <p:cNvPr id="29" name="Picture 52" descr="nZone-RnddRect1">
                <a:extLst>
                  <a:ext uri="{FF2B5EF4-FFF2-40B4-BE49-F238E27FC236}">
                    <a16:creationId xmlns:a16="http://schemas.microsoft.com/office/drawing/2014/main" id="{F57E8FB7-EF99-614A-98B9-032B274D74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6" y="2834"/>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circle7">
                <a:extLst>
                  <a:ext uri="{FF2B5EF4-FFF2-40B4-BE49-F238E27FC236}">
                    <a16:creationId xmlns:a16="http://schemas.microsoft.com/office/drawing/2014/main" id="{388E39A0-E465-0C4E-B409-79993C6BC836}"/>
                  </a:ext>
                </a:extLst>
              </p:cNvPr>
              <p:cNvSpPr>
                <a:spLocks noChangeAspect="1" noChangeArrowheads="1"/>
              </p:cNvSpPr>
              <p:nvPr/>
            </p:nvSpPr>
            <p:spPr bwMode="auto">
              <a:xfrm>
                <a:off x="3973" y="2922"/>
                <a:ext cx="190" cy="190"/>
              </a:xfrm>
              <a:prstGeom prst="ellipse">
                <a:avLst/>
              </a:prstGeom>
              <a:gradFill rotWithShape="1">
                <a:gsLst>
                  <a:gs pos="0">
                    <a:srgbClr val="8FEF47">
                      <a:alpha val="70000"/>
                    </a:srgbClr>
                  </a:gs>
                  <a:gs pos="100000">
                    <a:srgbClr val="4FAB11"/>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grpSp>
        <p:grpSp>
          <p:nvGrpSpPr>
            <p:cNvPr id="16" name="Group 55">
              <a:extLst>
                <a:ext uri="{FF2B5EF4-FFF2-40B4-BE49-F238E27FC236}">
                  <a16:creationId xmlns:a16="http://schemas.microsoft.com/office/drawing/2014/main" id="{0FC54FF6-D3E6-4B47-BC10-1A379AFF80ED}"/>
                </a:ext>
              </a:extLst>
            </p:cNvPr>
            <p:cNvGrpSpPr>
              <a:grpSpLocks/>
            </p:cNvGrpSpPr>
            <p:nvPr/>
          </p:nvGrpSpPr>
          <p:grpSpPr bwMode="auto">
            <a:xfrm>
              <a:off x="6251575" y="3889375"/>
              <a:ext cx="3200400" cy="593725"/>
              <a:chOff x="3938" y="2470"/>
              <a:chExt cx="2016" cy="374"/>
            </a:xfrm>
          </p:grpSpPr>
          <p:sp>
            <p:nvSpPr>
              <p:cNvPr id="25" name="Legend Racks">
                <a:extLst>
                  <a:ext uri="{FF2B5EF4-FFF2-40B4-BE49-F238E27FC236}">
                    <a16:creationId xmlns:a16="http://schemas.microsoft.com/office/drawing/2014/main" id="{4DFC8969-5E8A-9446-92B0-38586B0C7F3F}"/>
                  </a:ext>
                </a:extLst>
              </p:cNvPr>
              <p:cNvSpPr>
                <a:spLocks noChangeArrowheads="1"/>
              </p:cNvSpPr>
              <p:nvPr/>
            </p:nvSpPr>
            <p:spPr bwMode="auto">
              <a:xfrm>
                <a:off x="3938" y="2495"/>
                <a:ext cx="2016"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a:solidFill>
                      <a:srgbClr val="000000"/>
                    </a:solidFill>
                  </a:rPr>
                  <a:t>Fiber &amp; Copper</a:t>
                </a:r>
              </a:p>
              <a:p>
                <a:pPr eaLnBrk="1" hangingPunct="1">
                  <a:lnSpc>
                    <a:spcPct val="90000"/>
                  </a:lnSpc>
                </a:pPr>
                <a:r>
                  <a:rPr lang="en-US" altLang="en-US" sz="1050" b="1">
                    <a:solidFill>
                      <a:srgbClr val="000000"/>
                    </a:solidFill>
                  </a:rPr>
                  <a:t>Routing Systems</a:t>
                </a:r>
              </a:p>
            </p:txBody>
          </p:sp>
          <p:pic>
            <p:nvPicPr>
              <p:cNvPr id="26" name="Picture 58" descr="nFbrRoute-RnddRect1">
                <a:extLst>
                  <a:ext uri="{FF2B5EF4-FFF2-40B4-BE49-F238E27FC236}">
                    <a16:creationId xmlns:a16="http://schemas.microsoft.com/office/drawing/2014/main" id="{4CFF5268-9C4F-E44E-8F45-E79515B0AC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6" y="2470"/>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ircle6">
                <a:extLst>
                  <a:ext uri="{FF2B5EF4-FFF2-40B4-BE49-F238E27FC236}">
                    <a16:creationId xmlns:a16="http://schemas.microsoft.com/office/drawing/2014/main" id="{DD289EFD-6A50-4740-9FCD-8C0F1B03F53F}"/>
                  </a:ext>
                </a:extLst>
              </p:cNvPr>
              <p:cNvSpPr>
                <a:spLocks noChangeAspect="1" noChangeArrowheads="1"/>
              </p:cNvSpPr>
              <p:nvPr/>
            </p:nvSpPr>
            <p:spPr bwMode="auto">
              <a:xfrm>
                <a:off x="3973" y="2550"/>
                <a:ext cx="190" cy="190"/>
              </a:xfrm>
              <a:prstGeom prst="ellipse">
                <a:avLst/>
              </a:prstGeom>
              <a:gradFill rotWithShape="1">
                <a:gsLst>
                  <a:gs pos="0">
                    <a:srgbClr val="F6FA44">
                      <a:alpha val="70000"/>
                    </a:srgbClr>
                  </a:gs>
                  <a:gs pos="100000">
                    <a:srgbClr val="A89E20"/>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grpSp>
        <p:grpSp>
          <p:nvGrpSpPr>
            <p:cNvPr id="17" name="Group 62">
              <a:extLst>
                <a:ext uri="{FF2B5EF4-FFF2-40B4-BE49-F238E27FC236}">
                  <a16:creationId xmlns:a16="http://schemas.microsoft.com/office/drawing/2014/main" id="{34CF8ADB-DFC8-5540-8EBC-9E338BF2C295}"/>
                </a:ext>
              </a:extLst>
            </p:cNvPr>
            <p:cNvGrpSpPr>
              <a:grpSpLocks/>
            </p:cNvGrpSpPr>
            <p:nvPr/>
          </p:nvGrpSpPr>
          <p:grpSpPr bwMode="auto">
            <a:xfrm>
              <a:off x="6248400" y="1590675"/>
              <a:ext cx="3200400" cy="593725"/>
              <a:chOff x="3936" y="1006"/>
              <a:chExt cx="2016" cy="374"/>
            </a:xfrm>
          </p:grpSpPr>
          <p:sp>
            <p:nvSpPr>
              <p:cNvPr id="22" name="Legend Copper">
                <a:extLst>
                  <a:ext uri="{FF2B5EF4-FFF2-40B4-BE49-F238E27FC236}">
                    <a16:creationId xmlns:a16="http://schemas.microsoft.com/office/drawing/2014/main" id="{20CCE2DC-779D-6445-A5BC-1FB6AE1E4575}"/>
                  </a:ext>
                </a:extLst>
              </p:cNvPr>
              <p:cNvSpPr>
                <a:spLocks noChangeArrowheads="1"/>
              </p:cNvSpPr>
              <p:nvPr/>
            </p:nvSpPr>
            <p:spPr bwMode="auto">
              <a:xfrm>
                <a:off x="3936" y="1042"/>
                <a:ext cx="2016"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a:solidFill>
                      <a:srgbClr val="000000"/>
                    </a:solidFill>
                  </a:rPr>
                  <a:t>Fiber Cabling </a:t>
                </a:r>
                <a:br>
                  <a:rPr lang="en-US" altLang="en-US" sz="1050" b="1">
                    <a:solidFill>
                      <a:srgbClr val="000000"/>
                    </a:solidFill>
                  </a:rPr>
                </a:br>
                <a:r>
                  <a:rPr lang="en-US" altLang="en-US" sz="1050" b="1">
                    <a:solidFill>
                      <a:srgbClr val="000000"/>
                    </a:solidFill>
                  </a:rPr>
                  <a:t>Systems (Quicknet)</a:t>
                </a:r>
              </a:p>
            </p:txBody>
          </p:sp>
          <p:pic>
            <p:nvPicPr>
              <p:cNvPr id="23" name="Picture 65" descr="bFbrGrp-RnddRect1">
                <a:extLst>
                  <a:ext uri="{FF2B5EF4-FFF2-40B4-BE49-F238E27FC236}">
                    <a16:creationId xmlns:a16="http://schemas.microsoft.com/office/drawing/2014/main" id="{6507F88F-2E5F-714F-A37E-46AB747708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8" y="1006"/>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ircle2">
                <a:extLst>
                  <a:ext uri="{FF2B5EF4-FFF2-40B4-BE49-F238E27FC236}">
                    <a16:creationId xmlns:a16="http://schemas.microsoft.com/office/drawing/2014/main" id="{692A82A7-572D-A84E-B1CB-78F85EF377A9}"/>
                  </a:ext>
                </a:extLst>
              </p:cNvPr>
              <p:cNvSpPr>
                <a:spLocks noChangeAspect="1" noChangeArrowheads="1"/>
              </p:cNvSpPr>
              <p:nvPr/>
            </p:nvSpPr>
            <p:spPr bwMode="auto">
              <a:xfrm>
                <a:off x="3984" y="1100"/>
                <a:ext cx="190" cy="190"/>
              </a:xfrm>
              <a:prstGeom prst="ellipse">
                <a:avLst/>
              </a:prstGeom>
              <a:gradFill rotWithShape="1">
                <a:gsLst>
                  <a:gs pos="0">
                    <a:srgbClr val="A4D7EE">
                      <a:alpha val="70000"/>
                    </a:srgbClr>
                  </a:gs>
                  <a:gs pos="100000">
                    <a:srgbClr val="1C9CCA"/>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grpSp>
        <p:grpSp>
          <p:nvGrpSpPr>
            <p:cNvPr id="18" name="Group 70">
              <a:extLst>
                <a:ext uri="{FF2B5EF4-FFF2-40B4-BE49-F238E27FC236}">
                  <a16:creationId xmlns:a16="http://schemas.microsoft.com/office/drawing/2014/main" id="{BF7D22F7-2FAF-D945-8FAB-80C23E4471AC}"/>
                </a:ext>
              </a:extLst>
            </p:cNvPr>
            <p:cNvGrpSpPr>
              <a:grpSpLocks/>
            </p:cNvGrpSpPr>
            <p:nvPr/>
          </p:nvGrpSpPr>
          <p:grpSpPr bwMode="auto">
            <a:xfrm>
              <a:off x="6248409" y="5613400"/>
              <a:ext cx="3198813" cy="593725"/>
              <a:chOff x="3936" y="1362"/>
              <a:chExt cx="2015" cy="374"/>
            </a:xfrm>
          </p:grpSpPr>
          <p:sp>
            <p:nvSpPr>
              <p:cNvPr id="19" name="Legend Racks">
                <a:extLst>
                  <a:ext uri="{FF2B5EF4-FFF2-40B4-BE49-F238E27FC236}">
                    <a16:creationId xmlns:a16="http://schemas.microsoft.com/office/drawing/2014/main" id="{9096D0C3-696E-7848-A666-10476B605847}"/>
                  </a:ext>
                </a:extLst>
              </p:cNvPr>
              <p:cNvSpPr>
                <a:spLocks noChangeArrowheads="1"/>
              </p:cNvSpPr>
              <p:nvPr/>
            </p:nvSpPr>
            <p:spPr bwMode="auto">
              <a:xfrm>
                <a:off x="3936" y="1402"/>
                <a:ext cx="2015" cy="299"/>
              </a:xfrm>
              <a:prstGeom prst="roundRect">
                <a:avLst>
                  <a:gd name="adj" fmla="val 50000"/>
                </a:avLst>
              </a:prstGeom>
              <a:gradFill rotWithShape="1">
                <a:gsLst>
                  <a:gs pos="0">
                    <a:srgbClr val="C3C8CF">
                      <a:alpha val="75000"/>
                    </a:srgbClr>
                  </a:gs>
                  <a:gs pos="100000">
                    <a:srgbClr val="5390B9"/>
                  </a:gs>
                </a:gsLst>
                <a:lin ang="0" scaled="1"/>
              </a:gradFill>
              <a:ln w="9525">
                <a:solidFill>
                  <a:schemeClr val="bg1"/>
                </a:solidFill>
                <a:round/>
                <a:headEnd/>
                <a:tailEnd/>
              </a:ln>
            </p:spPr>
            <p:txBody>
              <a:bodyPr wrap="none" lIns="36576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050" b="1">
                    <a:solidFill>
                      <a:srgbClr val="000000"/>
                    </a:solidFill>
                  </a:rPr>
                  <a:t>Cabinets &amp;</a:t>
                </a:r>
                <a:br>
                  <a:rPr lang="en-US" altLang="en-US" sz="1050" b="1">
                    <a:solidFill>
                      <a:srgbClr val="000000"/>
                    </a:solidFill>
                  </a:rPr>
                </a:br>
                <a:r>
                  <a:rPr lang="en-US" altLang="en-US" sz="1050" b="1">
                    <a:solidFill>
                      <a:srgbClr val="000000"/>
                    </a:solidFill>
                  </a:rPr>
                  <a:t>Rack Systems</a:t>
                </a:r>
              </a:p>
            </p:txBody>
          </p:sp>
          <p:sp>
            <p:nvSpPr>
              <p:cNvPr id="20" name="circle3">
                <a:extLst>
                  <a:ext uri="{FF2B5EF4-FFF2-40B4-BE49-F238E27FC236}">
                    <a16:creationId xmlns:a16="http://schemas.microsoft.com/office/drawing/2014/main" id="{F3E383B2-8E8A-E143-88B8-CCB49E42B936}"/>
                  </a:ext>
                </a:extLst>
              </p:cNvPr>
              <p:cNvSpPr>
                <a:spLocks noChangeArrowheads="1"/>
              </p:cNvSpPr>
              <p:nvPr/>
            </p:nvSpPr>
            <p:spPr bwMode="auto">
              <a:xfrm>
                <a:off x="3978" y="1460"/>
                <a:ext cx="190" cy="190"/>
              </a:xfrm>
              <a:prstGeom prst="ellipse">
                <a:avLst/>
              </a:prstGeom>
              <a:gradFill rotWithShape="1">
                <a:gsLst>
                  <a:gs pos="0">
                    <a:srgbClr val="D5B58B">
                      <a:alpha val="70000"/>
                    </a:srgbClr>
                  </a:gs>
                  <a:gs pos="100000">
                    <a:srgbClr val="A8774E"/>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p>
            </p:txBody>
          </p:sp>
          <p:pic>
            <p:nvPicPr>
              <p:cNvPr id="21" name="Picture 75" descr="nRacks-RnddRect1">
                <a:extLst>
                  <a:ext uri="{FF2B5EF4-FFF2-40B4-BE49-F238E27FC236}">
                    <a16:creationId xmlns:a16="http://schemas.microsoft.com/office/drawing/2014/main" id="{A5CC1EAE-A744-0B47-8857-5C00560D08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9" y="1362"/>
                <a:ext cx="4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9" name="Group 69">
            <a:extLst>
              <a:ext uri="{FF2B5EF4-FFF2-40B4-BE49-F238E27FC236}">
                <a16:creationId xmlns:a16="http://schemas.microsoft.com/office/drawing/2014/main" id="{3985FD6B-7DD0-4D44-94C6-DFD5724C25E3}"/>
              </a:ext>
            </a:extLst>
          </p:cNvPr>
          <p:cNvGrpSpPr>
            <a:grpSpLocks/>
          </p:cNvGrpSpPr>
          <p:nvPr/>
        </p:nvGrpSpPr>
        <p:grpSpPr bwMode="auto">
          <a:xfrm>
            <a:off x="525868" y="666234"/>
            <a:ext cx="5496559" cy="4322465"/>
            <a:chOff x="0" y="633413"/>
            <a:chExt cx="8332788" cy="6224587"/>
          </a:xfrm>
        </p:grpSpPr>
        <p:pic>
          <p:nvPicPr>
            <p:cNvPr id="50" name="Picture 3" descr="Rdmp-07DatacenterTrans">
              <a:extLst>
                <a:ext uri="{FF2B5EF4-FFF2-40B4-BE49-F238E27FC236}">
                  <a16:creationId xmlns:a16="http://schemas.microsoft.com/office/drawing/2014/main" id="{CEF07D29-396A-6945-A400-9CE45D6041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2109"/>
            <a:stretch>
              <a:fillRect/>
            </a:stretch>
          </p:blipFill>
          <p:spPr bwMode="auto">
            <a:xfrm>
              <a:off x="0" y="633413"/>
              <a:ext cx="8332788"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64">
              <a:extLst>
                <a:ext uri="{FF2B5EF4-FFF2-40B4-BE49-F238E27FC236}">
                  <a16:creationId xmlns:a16="http://schemas.microsoft.com/office/drawing/2014/main" id="{1F87051E-2119-F445-A114-A59A936A46FC}"/>
                </a:ext>
              </a:extLst>
            </p:cNvPr>
            <p:cNvGrpSpPr>
              <a:grpSpLocks/>
            </p:cNvGrpSpPr>
            <p:nvPr/>
          </p:nvGrpSpPr>
          <p:grpSpPr bwMode="auto">
            <a:xfrm>
              <a:off x="277283" y="2331508"/>
              <a:ext cx="5129742" cy="3679825"/>
              <a:chOff x="277283" y="2331508"/>
              <a:chExt cx="5129742" cy="3679825"/>
            </a:xfrm>
          </p:grpSpPr>
          <p:sp>
            <p:nvSpPr>
              <p:cNvPr id="52" name="circle6">
                <a:extLst>
                  <a:ext uri="{FF2B5EF4-FFF2-40B4-BE49-F238E27FC236}">
                    <a16:creationId xmlns:a16="http://schemas.microsoft.com/office/drawing/2014/main" id="{9CA0263A-18BA-0F4C-8F21-1D160ECF7A7C}"/>
                  </a:ext>
                </a:extLst>
              </p:cNvPr>
              <p:cNvSpPr>
                <a:spLocks noChangeAspect="1" noChangeArrowheads="1"/>
              </p:cNvSpPr>
              <p:nvPr/>
            </p:nvSpPr>
            <p:spPr bwMode="auto">
              <a:xfrm>
                <a:off x="2818871" y="5709708"/>
                <a:ext cx="301625" cy="301625"/>
              </a:xfrm>
              <a:prstGeom prst="ellipse">
                <a:avLst/>
              </a:prstGeom>
              <a:gradFill rotWithShape="1">
                <a:gsLst>
                  <a:gs pos="0">
                    <a:srgbClr val="F6FA44">
                      <a:alpha val="70000"/>
                    </a:srgbClr>
                  </a:gs>
                  <a:gs pos="100000">
                    <a:srgbClr val="A89E20"/>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200">
                  <a:latin typeface="Arial Black" panose="020B0604020202020204" pitchFamily="34" charset="0"/>
                </a:endParaRPr>
              </a:p>
            </p:txBody>
          </p:sp>
          <p:sp>
            <p:nvSpPr>
              <p:cNvPr id="53" name="1 circle Large">
                <a:extLst>
                  <a:ext uri="{FF2B5EF4-FFF2-40B4-BE49-F238E27FC236}">
                    <a16:creationId xmlns:a16="http://schemas.microsoft.com/office/drawing/2014/main" id="{2937D0FA-D011-4642-966A-562FDE352043}"/>
                  </a:ext>
                </a:extLst>
              </p:cNvPr>
              <p:cNvSpPr>
                <a:spLocks noChangeArrowheads="1"/>
              </p:cNvSpPr>
              <p:nvPr/>
            </p:nvSpPr>
            <p:spPr bwMode="auto">
              <a:xfrm>
                <a:off x="1938338" y="3467100"/>
                <a:ext cx="304800" cy="304800"/>
              </a:xfrm>
              <a:prstGeom prst="ellipse">
                <a:avLst/>
              </a:prstGeom>
              <a:gradFill rotWithShape="1">
                <a:gsLst>
                  <a:gs pos="0">
                    <a:srgbClr val="D46562">
                      <a:alpha val="70000"/>
                    </a:srgbClr>
                  </a:gs>
                  <a:gs pos="100000">
                    <a:srgbClr val="B63030"/>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050">
                  <a:latin typeface="Arial Black" panose="020B0604020202020204" pitchFamily="34" charset="0"/>
                </a:endParaRPr>
              </a:p>
            </p:txBody>
          </p:sp>
          <p:sp>
            <p:nvSpPr>
              <p:cNvPr id="54" name="circle2">
                <a:extLst>
                  <a:ext uri="{FF2B5EF4-FFF2-40B4-BE49-F238E27FC236}">
                    <a16:creationId xmlns:a16="http://schemas.microsoft.com/office/drawing/2014/main" id="{21DE277A-4CF0-6545-B9BC-B04C6DF38E46}"/>
                  </a:ext>
                </a:extLst>
              </p:cNvPr>
              <p:cNvSpPr>
                <a:spLocks noChangeAspect="1" noChangeArrowheads="1"/>
              </p:cNvSpPr>
              <p:nvPr/>
            </p:nvSpPr>
            <p:spPr bwMode="auto">
              <a:xfrm>
                <a:off x="3649133" y="3060700"/>
                <a:ext cx="301625" cy="301625"/>
              </a:xfrm>
              <a:prstGeom prst="ellipse">
                <a:avLst/>
              </a:prstGeom>
              <a:gradFill rotWithShape="1">
                <a:gsLst>
                  <a:gs pos="0">
                    <a:srgbClr val="A4D7EE">
                      <a:alpha val="70000"/>
                    </a:srgbClr>
                  </a:gs>
                  <a:gs pos="100000">
                    <a:srgbClr val="1C9CCA"/>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200">
                  <a:latin typeface="Arial Black" panose="020B0604020202020204" pitchFamily="34" charset="0"/>
                </a:endParaRPr>
              </a:p>
            </p:txBody>
          </p:sp>
          <p:sp>
            <p:nvSpPr>
              <p:cNvPr id="55" name="circle5">
                <a:extLst>
                  <a:ext uri="{FF2B5EF4-FFF2-40B4-BE49-F238E27FC236}">
                    <a16:creationId xmlns:a16="http://schemas.microsoft.com/office/drawing/2014/main" id="{D645F959-D01C-494A-B6C5-96C7D60E77D6}"/>
                  </a:ext>
                </a:extLst>
              </p:cNvPr>
              <p:cNvSpPr>
                <a:spLocks noChangeAspect="1" noChangeArrowheads="1"/>
              </p:cNvSpPr>
              <p:nvPr/>
            </p:nvSpPr>
            <p:spPr bwMode="auto">
              <a:xfrm>
                <a:off x="1582738" y="5408084"/>
                <a:ext cx="301625" cy="301625"/>
              </a:xfrm>
              <a:prstGeom prst="ellipse">
                <a:avLst/>
              </a:prstGeom>
              <a:gradFill rotWithShape="1">
                <a:gsLst>
                  <a:gs pos="0">
                    <a:srgbClr val="24D685"/>
                  </a:gs>
                  <a:gs pos="100000">
                    <a:srgbClr val="249487"/>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200">
                  <a:latin typeface="Arial Black" panose="020B0604020202020204" pitchFamily="34" charset="0"/>
                </a:endParaRPr>
              </a:p>
            </p:txBody>
          </p:sp>
          <p:sp>
            <p:nvSpPr>
              <p:cNvPr id="56" name="circle8">
                <a:extLst>
                  <a:ext uri="{FF2B5EF4-FFF2-40B4-BE49-F238E27FC236}">
                    <a16:creationId xmlns:a16="http://schemas.microsoft.com/office/drawing/2014/main" id="{55E68A7F-01B3-9A46-8C71-27610062E082}"/>
                  </a:ext>
                </a:extLst>
              </p:cNvPr>
              <p:cNvSpPr>
                <a:spLocks noChangeAspect="1" noChangeArrowheads="1"/>
              </p:cNvSpPr>
              <p:nvPr/>
            </p:nvSpPr>
            <p:spPr bwMode="auto">
              <a:xfrm>
                <a:off x="4089400" y="5017558"/>
                <a:ext cx="301625" cy="301625"/>
              </a:xfrm>
              <a:prstGeom prst="ellipse">
                <a:avLst/>
              </a:prstGeom>
              <a:gradFill rotWithShape="1">
                <a:gsLst>
                  <a:gs pos="0">
                    <a:srgbClr val="C76AEC">
                      <a:alpha val="70000"/>
                    </a:srgbClr>
                  </a:gs>
                  <a:gs pos="100000">
                    <a:srgbClr val="9D17E7"/>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200">
                  <a:latin typeface="Arial Black" panose="020B0604020202020204" pitchFamily="34" charset="0"/>
                </a:endParaRPr>
              </a:p>
            </p:txBody>
          </p:sp>
          <p:sp>
            <p:nvSpPr>
              <p:cNvPr id="57" name="Oval 38">
                <a:extLst>
                  <a:ext uri="{FF2B5EF4-FFF2-40B4-BE49-F238E27FC236}">
                    <a16:creationId xmlns:a16="http://schemas.microsoft.com/office/drawing/2014/main" id="{CFE04087-E14E-0442-87AF-CC6D00DDFB3F}"/>
                  </a:ext>
                </a:extLst>
              </p:cNvPr>
              <p:cNvSpPr>
                <a:spLocks noChangeAspect="1" noChangeArrowheads="1"/>
              </p:cNvSpPr>
              <p:nvPr/>
            </p:nvSpPr>
            <p:spPr bwMode="auto">
              <a:xfrm>
                <a:off x="5105400" y="2620434"/>
                <a:ext cx="301625" cy="301625"/>
              </a:xfrm>
              <a:prstGeom prst="ellipse">
                <a:avLst/>
              </a:prstGeom>
              <a:gradFill rotWithShape="1">
                <a:gsLst>
                  <a:gs pos="0">
                    <a:srgbClr val="92B7F2">
                      <a:alpha val="70000"/>
                    </a:srgbClr>
                  </a:gs>
                  <a:gs pos="100000">
                    <a:srgbClr val="3654EA"/>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200">
                  <a:latin typeface="Arial Black" panose="020B0604020202020204" pitchFamily="34" charset="0"/>
                </a:endParaRPr>
              </a:p>
            </p:txBody>
          </p:sp>
          <p:sp>
            <p:nvSpPr>
              <p:cNvPr id="58" name="circle7">
                <a:extLst>
                  <a:ext uri="{FF2B5EF4-FFF2-40B4-BE49-F238E27FC236}">
                    <a16:creationId xmlns:a16="http://schemas.microsoft.com/office/drawing/2014/main" id="{BEA195E3-31FF-FA49-86A5-62865A70F389}"/>
                  </a:ext>
                </a:extLst>
              </p:cNvPr>
              <p:cNvSpPr>
                <a:spLocks noChangeAspect="1" noChangeArrowheads="1"/>
              </p:cNvSpPr>
              <p:nvPr/>
            </p:nvSpPr>
            <p:spPr bwMode="auto">
              <a:xfrm>
                <a:off x="2852738" y="4603750"/>
                <a:ext cx="301625" cy="301625"/>
              </a:xfrm>
              <a:prstGeom prst="ellipse">
                <a:avLst/>
              </a:prstGeom>
              <a:gradFill rotWithShape="1">
                <a:gsLst>
                  <a:gs pos="0">
                    <a:srgbClr val="8FEF47">
                      <a:alpha val="70000"/>
                    </a:srgbClr>
                  </a:gs>
                  <a:gs pos="100000">
                    <a:srgbClr val="4FAB11"/>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200">
                  <a:latin typeface="Arial Black" panose="020B0604020202020204" pitchFamily="34" charset="0"/>
                </a:endParaRPr>
              </a:p>
            </p:txBody>
          </p:sp>
          <p:sp>
            <p:nvSpPr>
              <p:cNvPr id="59" name="circle 4">
                <a:extLst>
                  <a:ext uri="{FF2B5EF4-FFF2-40B4-BE49-F238E27FC236}">
                    <a16:creationId xmlns:a16="http://schemas.microsoft.com/office/drawing/2014/main" id="{2F613EF0-6559-004E-A975-E71FACE615F7}"/>
                  </a:ext>
                </a:extLst>
              </p:cNvPr>
              <p:cNvSpPr>
                <a:spLocks noChangeArrowheads="1"/>
              </p:cNvSpPr>
              <p:nvPr/>
            </p:nvSpPr>
            <p:spPr bwMode="auto">
              <a:xfrm>
                <a:off x="277283" y="4670425"/>
                <a:ext cx="301625" cy="301625"/>
              </a:xfrm>
              <a:prstGeom prst="ellipse">
                <a:avLst/>
              </a:prstGeom>
              <a:gradFill rotWithShape="1">
                <a:gsLst>
                  <a:gs pos="0">
                    <a:srgbClr val="D175C6">
                      <a:alpha val="70000"/>
                    </a:srgbClr>
                  </a:gs>
                  <a:gs pos="100000">
                    <a:srgbClr val="C048AF"/>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200">
                  <a:latin typeface="Arial Black" panose="020B0604020202020204" pitchFamily="34" charset="0"/>
                </a:endParaRPr>
              </a:p>
            </p:txBody>
          </p:sp>
          <p:sp>
            <p:nvSpPr>
              <p:cNvPr id="60" name="circle3">
                <a:extLst>
                  <a:ext uri="{FF2B5EF4-FFF2-40B4-BE49-F238E27FC236}">
                    <a16:creationId xmlns:a16="http://schemas.microsoft.com/office/drawing/2014/main" id="{C3341F0B-862E-604B-A89A-4559C97C0D46}"/>
                  </a:ext>
                </a:extLst>
              </p:cNvPr>
              <p:cNvSpPr>
                <a:spLocks noChangeArrowheads="1"/>
              </p:cNvSpPr>
              <p:nvPr/>
            </p:nvSpPr>
            <p:spPr bwMode="auto">
              <a:xfrm>
                <a:off x="1827750" y="2331508"/>
                <a:ext cx="301625" cy="301625"/>
              </a:xfrm>
              <a:prstGeom prst="ellipse">
                <a:avLst/>
              </a:prstGeom>
              <a:gradFill rotWithShape="1">
                <a:gsLst>
                  <a:gs pos="0">
                    <a:srgbClr val="D5B58B">
                      <a:alpha val="70000"/>
                    </a:srgbClr>
                  </a:gs>
                  <a:gs pos="100000">
                    <a:srgbClr val="A8774E"/>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200">
                  <a:latin typeface="Arial Black" panose="020B0604020202020204" pitchFamily="34" charset="0"/>
                </a:endParaRPr>
              </a:p>
            </p:txBody>
          </p:sp>
          <p:sp>
            <p:nvSpPr>
              <p:cNvPr id="61" name="circle10 lrg">
                <a:extLst>
                  <a:ext uri="{FF2B5EF4-FFF2-40B4-BE49-F238E27FC236}">
                    <a16:creationId xmlns:a16="http://schemas.microsoft.com/office/drawing/2014/main" id="{60C925C7-2E89-9B44-8EBB-5B3D911C4DC6}"/>
                  </a:ext>
                </a:extLst>
              </p:cNvPr>
              <p:cNvSpPr>
                <a:spLocks noChangeAspect="1" noChangeArrowheads="1"/>
              </p:cNvSpPr>
              <p:nvPr/>
            </p:nvSpPr>
            <p:spPr bwMode="auto">
              <a:xfrm>
                <a:off x="3107268" y="3019425"/>
                <a:ext cx="301625" cy="301625"/>
              </a:xfrm>
              <a:prstGeom prst="ellipse">
                <a:avLst/>
              </a:prstGeom>
              <a:gradFill rotWithShape="1">
                <a:gsLst>
                  <a:gs pos="0">
                    <a:srgbClr val="E4C244">
                      <a:alpha val="70000"/>
                    </a:srgbClr>
                  </a:gs>
                  <a:gs pos="100000">
                    <a:srgbClr val="D39C13"/>
                  </a:gs>
                </a:gsLst>
                <a:path path="rect">
                  <a:fillToRect l="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125">
                  <a:latin typeface="Arial Black" panose="020B0604020202020204" pitchFamily="34" charset="0"/>
                </a:endParaRPr>
              </a:p>
            </p:txBody>
          </p:sp>
        </p:grpSp>
      </p:grpSp>
    </p:spTree>
    <p:extLst>
      <p:ext uri="{BB962C8B-B14F-4D97-AF65-F5344CB8AC3E}">
        <p14:creationId xmlns:p14="http://schemas.microsoft.com/office/powerpoint/2010/main" val="287349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1347-BB90-4E37-8D03-D1DB5B332F37}"/>
              </a:ext>
            </a:extLst>
          </p:cNvPr>
          <p:cNvSpPr>
            <a:spLocks noGrp="1"/>
          </p:cNvSpPr>
          <p:nvPr>
            <p:ph type="title"/>
          </p:nvPr>
        </p:nvSpPr>
        <p:spPr>
          <a:xfrm>
            <a:off x="182564" y="285750"/>
            <a:ext cx="8778875" cy="533400"/>
          </a:xfrm>
        </p:spPr>
        <p:txBody>
          <a:bodyPr/>
          <a:lstStyle/>
          <a:p>
            <a:r>
              <a:rPr lang="en-US" dirty="0" err="1"/>
              <a:t>Perangkat</a:t>
            </a:r>
            <a:r>
              <a:rPr lang="en-US" dirty="0"/>
              <a:t> </a:t>
            </a:r>
            <a:r>
              <a:rPr lang="en-US" dirty="0" err="1"/>
              <a:t>jaringan</a:t>
            </a:r>
            <a:r>
              <a:rPr lang="en-US" dirty="0"/>
              <a:t> </a:t>
            </a:r>
            <a:r>
              <a:rPr lang="en-US" dirty="0" err="1"/>
              <a:t>kabel</a:t>
            </a:r>
            <a:r>
              <a:rPr lang="en-US" dirty="0"/>
              <a:t> UTP dan </a:t>
            </a:r>
            <a:r>
              <a:rPr lang="en-US" dirty="0" err="1"/>
              <a:t>aksesorisnya</a:t>
            </a:r>
            <a:r>
              <a:rPr lang="en-US" dirty="0"/>
              <a:t> </a:t>
            </a:r>
            <a:endParaRPr lang="en-US" sz="2400" dirty="0"/>
          </a:p>
        </p:txBody>
      </p:sp>
      <p:sp>
        <p:nvSpPr>
          <p:cNvPr id="3" name="AutoShape 2" descr="Gambar Panduit Netkey Kabel Copper Cat 6 NUC6C04BU- FE Warna Biru dari Panduit Official Store Kota Tangerang 2 Tokopedia">
            <a:extLst>
              <a:ext uri="{FF2B5EF4-FFF2-40B4-BE49-F238E27FC236}">
                <a16:creationId xmlns:a16="http://schemas.microsoft.com/office/drawing/2014/main" id="{670D519E-AF49-4C1F-5513-FBBE68D8E89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28A43C57-D61D-0C3F-9F19-8FBCBFCBDF5A}"/>
              </a:ext>
            </a:extLst>
          </p:cNvPr>
          <p:cNvPicPr>
            <a:picLocks noChangeAspect="1"/>
          </p:cNvPicPr>
          <p:nvPr/>
        </p:nvPicPr>
        <p:blipFill>
          <a:blip r:embed="rId2"/>
          <a:stretch>
            <a:fillRect/>
          </a:stretch>
        </p:blipFill>
        <p:spPr>
          <a:xfrm>
            <a:off x="201705" y="845613"/>
            <a:ext cx="1790905" cy="1095375"/>
          </a:xfrm>
          <a:prstGeom prst="rect">
            <a:avLst/>
          </a:prstGeom>
        </p:spPr>
      </p:pic>
      <p:sp>
        <p:nvSpPr>
          <p:cNvPr id="8" name="TextBox 7">
            <a:extLst>
              <a:ext uri="{FF2B5EF4-FFF2-40B4-BE49-F238E27FC236}">
                <a16:creationId xmlns:a16="http://schemas.microsoft.com/office/drawing/2014/main" id="{27CC11D4-28DF-FC50-994D-834749CBB8F0}"/>
              </a:ext>
            </a:extLst>
          </p:cNvPr>
          <p:cNvSpPr txBox="1"/>
          <p:nvPr/>
        </p:nvSpPr>
        <p:spPr>
          <a:xfrm>
            <a:off x="201704" y="1984846"/>
            <a:ext cx="2031697" cy="646331"/>
          </a:xfrm>
          <a:prstGeom prst="rect">
            <a:avLst/>
          </a:prstGeom>
          <a:noFill/>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Kabel data :</a:t>
            </a:r>
          </a:p>
          <a:p>
            <a:pPr marL="171450" indent="-171450">
              <a:buFont typeface="Arial" panose="020B0604020202020204" pitchFamily="34" charset="0"/>
              <a:buChar char="•"/>
            </a:pPr>
            <a:r>
              <a:rPr lang="en-US" sz="1200" b="1" dirty="0">
                <a:solidFill>
                  <a:schemeClr val="bg1"/>
                </a:solidFill>
                <a:latin typeface="Calibri" panose="020F0502020204030204" pitchFamily="34" charset="0"/>
                <a:cs typeface="Calibri" panose="020F0502020204030204" pitchFamily="34" charset="0"/>
              </a:rPr>
              <a:t>Cat6 (NUC6C04BU-FE)</a:t>
            </a:r>
          </a:p>
          <a:p>
            <a:pPr marL="171450" indent="-171450">
              <a:buFont typeface="Arial" panose="020B0604020202020204" pitchFamily="34" charset="0"/>
              <a:buChar char="•"/>
            </a:pPr>
            <a:r>
              <a:rPr lang="en-US" sz="1200" b="1" dirty="0">
                <a:solidFill>
                  <a:schemeClr val="bg1"/>
                </a:solidFill>
                <a:latin typeface="Calibri" panose="020F0502020204030204" pitchFamily="34" charset="0"/>
                <a:cs typeface="Calibri" panose="020F0502020204030204" pitchFamily="34" charset="0"/>
              </a:rPr>
              <a:t>Cat6A (NUL6X04BU-VEG)</a:t>
            </a:r>
          </a:p>
        </p:txBody>
      </p:sp>
      <p:pic>
        <p:nvPicPr>
          <p:cNvPr id="15" name="Picture 14">
            <a:extLst>
              <a:ext uri="{FF2B5EF4-FFF2-40B4-BE49-F238E27FC236}">
                <a16:creationId xmlns:a16="http://schemas.microsoft.com/office/drawing/2014/main" id="{85F92DBF-10E9-F4B5-5BDD-4EDE48720C3C}"/>
              </a:ext>
            </a:extLst>
          </p:cNvPr>
          <p:cNvPicPr>
            <a:picLocks noChangeAspect="1"/>
          </p:cNvPicPr>
          <p:nvPr/>
        </p:nvPicPr>
        <p:blipFill>
          <a:blip r:embed="rId3"/>
          <a:stretch>
            <a:fillRect/>
          </a:stretch>
        </p:blipFill>
        <p:spPr>
          <a:xfrm>
            <a:off x="2291960" y="819151"/>
            <a:ext cx="1170177" cy="1466138"/>
          </a:xfrm>
          <a:prstGeom prst="rect">
            <a:avLst/>
          </a:prstGeom>
        </p:spPr>
      </p:pic>
      <p:pic>
        <p:nvPicPr>
          <p:cNvPr id="19" name="Picture 18">
            <a:extLst>
              <a:ext uri="{FF2B5EF4-FFF2-40B4-BE49-F238E27FC236}">
                <a16:creationId xmlns:a16="http://schemas.microsoft.com/office/drawing/2014/main" id="{02357484-10DA-3D95-8B72-634191A689B0}"/>
              </a:ext>
            </a:extLst>
          </p:cNvPr>
          <p:cNvPicPr>
            <a:picLocks noChangeAspect="1"/>
          </p:cNvPicPr>
          <p:nvPr/>
        </p:nvPicPr>
        <p:blipFill>
          <a:blip r:embed="rId4"/>
          <a:stretch>
            <a:fillRect/>
          </a:stretch>
        </p:blipFill>
        <p:spPr>
          <a:xfrm>
            <a:off x="378698" y="3333622"/>
            <a:ext cx="1747057" cy="1663350"/>
          </a:xfrm>
          <a:prstGeom prst="rect">
            <a:avLst/>
          </a:prstGeom>
        </p:spPr>
      </p:pic>
      <p:pic>
        <p:nvPicPr>
          <p:cNvPr id="21" name="Picture 20">
            <a:extLst>
              <a:ext uri="{FF2B5EF4-FFF2-40B4-BE49-F238E27FC236}">
                <a16:creationId xmlns:a16="http://schemas.microsoft.com/office/drawing/2014/main" id="{FBEA4207-CE80-5F82-D68A-9D79C1139D91}"/>
              </a:ext>
            </a:extLst>
          </p:cNvPr>
          <p:cNvPicPr>
            <a:picLocks noChangeAspect="1"/>
          </p:cNvPicPr>
          <p:nvPr/>
        </p:nvPicPr>
        <p:blipFill>
          <a:blip r:embed="rId5"/>
          <a:stretch>
            <a:fillRect/>
          </a:stretch>
        </p:blipFill>
        <p:spPr>
          <a:xfrm>
            <a:off x="2604380" y="2985712"/>
            <a:ext cx="2066011" cy="2066011"/>
          </a:xfrm>
          <a:prstGeom prst="rect">
            <a:avLst/>
          </a:prstGeom>
        </p:spPr>
      </p:pic>
      <p:pic>
        <p:nvPicPr>
          <p:cNvPr id="23" name="Picture 22">
            <a:extLst>
              <a:ext uri="{FF2B5EF4-FFF2-40B4-BE49-F238E27FC236}">
                <a16:creationId xmlns:a16="http://schemas.microsoft.com/office/drawing/2014/main" id="{9F733DE4-C353-4A8A-8E9E-9168740C1A6C}"/>
              </a:ext>
            </a:extLst>
          </p:cNvPr>
          <p:cNvPicPr>
            <a:picLocks noChangeAspect="1"/>
          </p:cNvPicPr>
          <p:nvPr/>
        </p:nvPicPr>
        <p:blipFill>
          <a:blip r:embed="rId6"/>
          <a:stretch>
            <a:fillRect/>
          </a:stretch>
        </p:blipFill>
        <p:spPr>
          <a:xfrm>
            <a:off x="6847710" y="827385"/>
            <a:ext cx="1905000" cy="1886683"/>
          </a:xfrm>
          <a:prstGeom prst="rect">
            <a:avLst/>
          </a:prstGeom>
        </p:spPr>
      </p:pic>
      <p:pic>
        <p:nvPicPr>
          <p:cNvPr id="30" name="Picture 29">
            <a:extLst>
              <a:ext uri="{FF2B5EF4-FFF2-40B4-BE49-F238E27FC236}">
                <a16:creationId xmlns:a16="http://schemas.microsoft.com/office/drawing/2014/main" id="{A129B836-A8B1-B254-9F4E-1FFD0325D126}"/>
              </a:ext>
            </a:extLst>
          </p:cNvPr>
          <p:cNvPicPr>
            <a:picLocks noChangeAspect="1"/>
          </p:cNvPicPr>
          <p:nvPr/>
        </p:nvPicPr>
        <p:blipFill>
          <a:blip r:embed="rId7"/>
          <a:stretch>
            <a:fillRect/>
          </a:stretch>
        </p:blipFill>
        <p:spPr>
          <a:xfrm>
            <a:off x="5334000" y="3330598"/>
            <a:ext cx="1330231" cy="1034624"/>
          </a:xfrm>
          <a:prstGeom prst="rect">
            <a:avLst/>
          </a:prstGeom>
        </p:spPr>
      </p:pic>
      <p:sp>
        <p:nvSpPr>
          <p:cNvPr id="31" name="TextBox 30">
            <a:extLst>
              <a:ext uri="{FF2B5EF4-FFF2-40B4-BE49-F238E27FC236}">
                <a16:creationId xmlns:a16="http://schemas.microsoft.com/office/drawing/2014/main" id="{C96200B0-11BE-356F-F35F-6EB9AF019A0F}"/>
              </a:ext>
            </a:extLst>
          </p:cNvPr>
          <p:cNvSpPr txBox="1"/>
          <p:nvPr/>
        </p:nvSpPr>
        <p:spPr>
          <a:xfrm>
            <a:off x="5334000" y="4365222"/>
            <a:ext cx="1600200" cy="430887"/>
          </a:xfrm>
          <a:prstGeom prst="rect">
            <a:avLst/>
          </a:prstGeom>
          <a:noFill/>
        </p:spPr>
        <p:txBody>
          <a:bodyPr wrap="square" rtlCol="0">
            <a:spAutoFit/>
          </a:bodyPr>
          <a:lstStyle/>
          <a:p>
            <a:r>
              <a:rPr lang="en-US" sz="1100" b="1" dirty="0">
                <a:solidFill>
                  <a:schemeClr val="bg1"/>
                </a:solidFill>
              </a:rPr>
              <a:t>Surface Mount Box</a:t>
            </a:r>
          </a:p>
          <a:p>
            <a:r>
              <a:rPr lang="en-US" sz="1100" b="1" dirty="0">
                <a:solidFill>
                  <a:schemeClr val="bg1"/>
                </a:solidFill>
              </a:rPr>
              <a:t>(NK2BXIW-A)</a:t>
            </a:r>
          </a:p>
        </p:txBody>
      </p:sp>
      <p:pic>
        <p:nvPicPr>
          <p:cNvPr id="33" name="Picture 32">
            <a:extLst>
              <a:ext uri="{FF2B5EF4-FFF2-40B4-BE49-F238E27FC236}">
                <a16:creationId xmlns:a16="http://schemas.microsoft.com/office/drawing/2014/main" id="{ADFC3439-6C03-1722-6BFD-79CF841E21F5}"/>
              </a:ext>
            </a:extLst>
          </p:cNvPr>
          <p:cNvPicPr>
            <a:picLocks noChangeAspect="1"/>
          </p:cNvPicPr>
          <p:nvPr/>
        </p:nvPicPr>
        <p:blipFill>
          <a:blip r:embed="rId8"/>
          <a:stretch>
            <a:fillRect/>
          </a:stretch>
        </p:blipFill>
        <p:spPr>
          <a:xfrm>
            <a:off x="7086600" y="3380515"/>
            <a:ext cx="1666110" cy="1569564"/>
          </a:xfrm>
          <a:prstGeom prst="rect">
            <a:avLst/>
          </a:prstGeom>
        </p:spPr>
      </p:pic>
      <p:pic>
        <p:nvPicPr>
          <p:cNvPr id="35" name="Picture 34">
            <a:extLst>
              <a:ext uri="{FF2B5EF4-FFF2-40B4-BE49-F238E27FC236}">
                <a16:creationId xmlns:a16="http://schemas.microsoft.com/office/drawing/2014/main" id="{0AC8C0A0-AE2C-4E64-E064-4EF83A60F650}"/>
              </a:ext>
            </a:extLst>
          </p:cNvPr>
          <p:cNvPicPr>
            <a:picLocks noChangeAspect="1"/>
          </p:cNvPicPr>
          <p:nvPr/>
        </p:nvPicPr>
        <p:blipFill>
          <a:blip r:embed="rId9"/>
          <a:stretch>
            <a:fillRect/>
          </a:stretch>
        </p:blipFill>
        <p:spPr>
          <a:xfrm>
            <a:off x="3918706" y="1080712"/>
            <a:ext cx="2013807" cy="259354"/>
          </a:xfrm>
          <a:prstGeom prst="rect">
            <a:avLst/>
          </a:prstGeom>
        </p:spPr>
      </p:pic>
      <p:pic>
        <p:nvPicPr>
          <p:cNvPr id="37" name="Picture 36">
            <a:extLst>
              <a:ext uri="{FF2B5EF4-FFF2-40B4-BE49-F238E27FC236}">
                <a16:creationId xmlns:a16="http://schemas.microsoft.com/office/drawing/2014/main" id="{9ADAA81B-0B82-6680-5C1C-8222BF1A4DCA}"/>
              </a:ext>
            </a:extLst>
          </p:cNvPr>
          <p:cNvPicPr>
            <a:picLocks noChangeAspect="1"/>
          </p:cNvPicPr>
          <p:nvPr/>
        </p:nvPicPr>
        <p:blipFill>
          <a:blip r:embed="rId10"/>
          <a:stretch>
            <a:fillRect/>
          </a:stretch>
        </p:blipFill>
        <p:spPr>
          <a:xfrm>
            <a:off x="3970911" y="1415459"/>
            <a:ext cx="1983454" cy="438315"/>
          </a:xfrm>
          <a:prstGeom prst="rect">
            <a:avLst/>
          </a:prstGeom>
        </p:spPr>
      </p:pic>
      <p:sp>
        <p:nvSpPr>
          <p:cNvPr id="38" name="TextBox 37">
            <a:extLst>
              <a:ext uri="{FF2B5EF4-FFF2-40B4-BE49-F238E27FC236}">
                <a16:creationId xmlns:a16="http://schemas.microsoft.com/office/drawing/2014/main" id="{C3D4DF67-3F4E-947E-CC15-B4D487876EBD}"/>
              </a:ext>
            </a:extLst>
          </p:cNvPr>
          <p:cNvSpPr txBox="1"/>
          <p:nvPr/>
        </p:nvSpPr>
        <p:spPr>
          <a:xfrm>
            <a:off x="4055940" y="1855111"/>
            <a:ext cx="1983454" cy="307777"/>
          </a:xfrm>
          <a:prstGeom prst="rect">
            <a:avLst/>
          </a:prstGeom>
          <a:noFill/>
        </p:spPr>
        <p:txBody>
          <a:bodyPr wrap="square" rtlCol="0">
            <a:spAutoFit/>
          </a:bodyPr>
          <a:lstStyle/>
          <a:p>
            <a:r>
              <a:rPr lang="en-US" sz="1400" b="1" dirty="0">
                <a:solidFill>
                  <a:schemeClr val="bg1"/>
                </a:solidFill>
              </a:rPr>
              <a:t>NKFPL24 / NKFPL48</a:t>
            </a:r>
          </a:p>
        </p:txBody>
      </p:sp>
    </p:spTree>
    <p:extLst>
      <p:ext uri="{BB962C8B-B14F-4D97-AF65-F5344CB8AC3E}">
        <p14:creationId xmlns:p14="http://schemas.microsoft.com/office/powerpoint/2010/main" val="81331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1347-BB90-4E37-8D03-D1DB5B332F37}"/>
              </a:ext>
            </a:extLst>
          </p:cNvPr>
          <p:cNvSpPr>
            <a:spLocks noGrp="1"/>
          </p:cNvSpPr>
          <p:nvPr>
            <p:ph type="title"/>
          </p:nvPr>
        </p:nvSpPr>
        <p:spPr>
          <a:xfrm>
            <a:off x="182564" y="285750"/>
            <a:ext cx="8778875" cy="533400"/>
          </a:xfrm>
        </p:spPr>
        <p:txBody>
          <a:bodyPr/>
          <a:lstStyle/>
          <a:p>
            <a:r>
              <a:rPr lang="en-US" dirty="0" err="1"/>
              <a:t>Perangkat</a:t>
            </a:r>
            <a:r>
              <a:rPr lang="en-US" dirty="0"/>
              <a:t> </a:t>
            </a:r>
            <a:r>
              <a:rPr lang="en-US" dirty="0" err="1"/>
              <a:t>jaringan</a:t>
            </a:r>
            <a:r>
              <a:rPr lang="en-US" dirty="0"/>
              <a:t> </a:t>
            </a:r>
            <a:r>
              <a:rPr lang="en-US" dirty="0" err="1"/>
              <a:t>kabel</a:t>
            </a:r>
            <a:r>
              <a:rPr lang="en-US" dirty="0"/>
              <a:t> Fiber (FO) dan </a:t>
            </a:r>
            <a:r>
              <a:rPr lang="en-US" dirty="0" err="1"/>
              <a:t>aksesorisnya</a:t>
            </a:r>
            <a:r>
              <a:rPr lang="en-US" dirty="0"/>
              <a:t> </a:t>
            </a:r>
            <a:endParaRPr lang="en-US" sz="2400" dirty="0"/>
          </a:p>
        </p:txBody>
      </p:sp>
      <p:sp>
        <p:nvSpPr>
          <p:cNvPr id="3" name="AutoShape 2" descr="Gambar Panduit Netkey Kabel Copper Cat 6 NUC6C04BU- FE Warna Biru dari Panduit Official Store Kota Tangerang 2 Tokopedia">
            <a:extLst>
              <a:ext uri="{FF2B5EF4-FFF2-40B4-BE49-F238E27FC236}">
                <a16:creationId xmlns:a16="http://schemas.microsoft.com/office/drawing/2014/main" id="{670D519E-AF49-4C1F-5513-FBBE68D8E89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a:extLst>
              <a:ext uri="{FF2B5EF4-FFF2-40B4-BE49-F238E27FC236}">
                <a16:creationId xmlns:a16="http://schemas.microsoft.com/office/drawing/2014/main" id="{F3D1359F-C52A-1201-F146-2498B0E9F4E1}"/>
              </a:ext>
            </a:extLst>
          </p:cNvPr>
          <p:cNvPicPr>
            <a:picLocks noChangeAspect="1"/>
          </p:cNvPicPr>
          <p:nvPr/>
        </p:nvPicPr>
        <p:blipFill>
          <a:blip r:embed="rId2"/>
          <a:stretch>
            <a:fillRect/>
          </a:stretch>
        </p:blipFill>
        <p:spPr>
          <a:xfrm>
            <a:off x="7340600" y="1755427"/>
            <a:ext cx="1676400" cy="620132"/>
          </a:xfrm>
          <a:prstGeom prst="rect">
            <a:avLst/>
          </a:prstGeom>
        </p:spPr>
      </p:pic>
      <p:sp>
        <p:nvSpPr>
          <p:cNvPr id="7" name="TextBox 6">
            <a:extLst>
              <a:ext uri="{FF2B5EF4-FFF2-40B4-BE49-F238E27FC236}">
                <a16:creationId xmlns:a16="http://schemas.microsoft.com/office/drawing/2014/main" id="{43FD6818-60F2-4AD1-1E05-B796AC227CCE}"/>
              </a:ext>
            </a:extLst>
          </p:cNvPr>
          <p:cNvSpPr txBox="1"/>
          <p:nvPr/>
        </p:nvSpPr>
        <p:spPr>
          <a:xfrm>
            <a:off x="265606" y="4171950"/>
            <a:ext cx="3276600" cy="784830"/>
          </a:xfrm>
          <a:prstGeom prst="rect">
            <a:avLst/>
          </a:prstGeom>
          <a:noFill/>
        </p:spPr>
        <p:txBody>
          <a:bodyPr wrap="square" rtlCol="0">
            <a:spAutoFit/>
          </a:bodyPr>
          <a:lstStyle/>
          <a:p>
            <a:r>
              <a:rPr lang="en-US" sz="900" b="1" dirty="0">
                <a:solidFill>
                  <a:schemeClr val="bg1"/>
                </a:solidFill>
              </a:rPr>
              <a:t>Fiber </a:t>
            </a:r>
            <a:r>
              <a:rPr lang="en-US" sz="900" b="1" dirty="0" err="1">
                <a:solidFill>
                  <a:schemeClr val="bg1"/>
                </a:solidFill>
              </a:rPr>
              <a:t>Patchcord</a:t>
            </a:r>
            <a:r>
              <a:rPr lang="en-US" sz="900" b="1" dirty="0">
                <a:solidFill>
                  <a:schemeClr val="bg1"/>
                </a:solidFill>
              </a:rPr>
              <a:t> :</a:t>
            </a:r>
          </a:p>
          <a:p>
            <a:pPr marL="628639" lvl="1" indent="-171450">
              <a:buFont typeface="Arial" panose="020B0604020202020204" pitchFamily="34" charset="0"/>
              <a:buChar char="•"/>
            </a:pPr>
            <a:r>
              <a:rPr lang="en-US" sz="900" b="1" dirty="0">
                <a:solidFill>
                  <a:schemeClr val="bg1"/>
                </a:solidFill>
              </a:rPr>
              <a:t>OS2,OM3 &amp; OM4</a:t>
            </a:r>
          </a:p>
          <a:p>
            <a:pPr marL="628639" lvl="1" indent="-171450">
              <a:buFont typeface="Arial" panose="020B0604020202020204" pitchFamily="34" charset="0"/>
              <a:buChar char="•"/>
            </a:pPr>
            <a:r>
              <a:rPr lang="en-US" sz="900" b="1" dirty="0">
                <a:solidFill>
                  <a:schemeClr val="bg1"/>
                </a:solidFill>
              </a:rPr>
              <a:t>LC Duplex LC Duplex, LC Duplex SC Duplex, SC Duplex SC Duplex</a:t>
            </a:r>
          </a:p>
          <a:p>
            <a:pPr marL="628639" lvl="1" indent="-171450">
              <a:buFont typeface="Arial" panose="020B0604020202020204" pitchFamily="34" charset="0"/>
              <a:buChar char="•"/>
            </a:pPr>
            <a:r>
              <a:rPr lang="en-US" sz="900" b="1" dirty="0">
                <a:solidFill>
                  <a:schemeClr val="bg1"/>
                </a:solidFill>
              </a:rPr>
              <a:t>1m – 15m</a:t>
            </a:r>
          </a:p>
        </p:txBody>
      </p:sp>
      <p:pic>
        <p:nvPicPr>
          <p:cNvPr id="12" name="Picture 11">
            <a:extLst>
              <a:ext uri="{FF2B5EF4-FFF2-40B4-BE49-F238E27FC236}">
                <a16:creationId xmlns:a16="http://schemas.microsoft.com/office/drawing/2014/main" id="{8DB13712-DDE6-C3B2-38A3-AAEDD1B9B34E}"/>
              </a:ext>
            </a:extLst>
          </p:cNvPr>
          <p:cNvPicPr>
            <a:picLocks noChangeAspect="1"/>
          </p:cNvPicPr>
          <p:nvPr/>
        </p:nvPicPr>
        <p:blipFill>
          <a:blip r:embed="rId3"/>
          <a:stretch>
            <a:fillRect/>
          </a:stretch>
        </p:blipFill>
        <p:spPr>
          <a:xfrm>
            <a:off x="182565" y="3442206"/>
            <a:ext cx="957587" cy="533400"/>
          </a:xfrm>
          <a:prstGeom prst="rect">
            <a:avLst/>
          </a:prstGeom>
        </p:spPr>
      </p:pic>
      <p:pic>
        <p:nvPicPr>
          <p:cNvPr id="16" name="Picture 15">
            <a:extLst>
              <a:ext uri="{FF2B5EF4-FFF2-40B4-BE49-F238E27FC236}">
                <a16:creationId xmlns:a16="http://schemas.microsoft.com/office/drawing/2014/main" id="{B4001D44-2F86-9E16-A13B-7D7DA0E42F08}"/>
              </a:ext>
            </a:extLst>
          </p:cNvPr>
          <p:cNvPicPr>
            <a:picLocks noChangeAspect="1"/>
          </p:cNvPicPr>
          <p:nvPr/>
        </p:nvPicPr>
        <p:blipFill>
          <a:blip r:embed="rId4"/>
          <a:stretch>
            <a:fillRect/>
          </a:stretch>
        </p:blipFill>
        <p:spPr>
          <a:xfrm>
            <a:off x="1295400" y="3452823"/>
            <a:ext cx="931327" cy="577080"/>
          </a:xfrm>
          <a:prstGeom prst="rect">
            <a:avLst/>
          </a:prstGeom>
        </p:spPr>
      </p:pic>
      <p:pic>
        <p:nvPicPr>
          <p:cNvPr id="20" name="Picture 19">
            <a:extLst>
              <a:ext uri="{FF2B5EF4-FFF2-40B4-BE49-F238E27FC236}">
                <a16:creationId xmlns:a16="http://schemas.microsoft.com/office/drawing/2014/main" id="{785A862D-AABF-8F24-6C08-69C7A1E4FB6A}"/>
              </a:ext>
            </a:extLst>
          </p:cNvPr>
          <p:cNvPicPr>
            <a:picLocks noChangeAspect="1"/>
          </p:cNvPicPr>
          <p:nvPr/>
        </p:nvPicPr>
        <p:blipFill>
          <a:blip r:embed="rId5"/>
          <a:stretch>
            <a:fillRect/>
          </a:stretch>
        </p:blipFill>
        <p:spPr>
          <a:xfrm>
            <a:off x="4001463" y="3458022"/>
            <a:ext cx="841904" cy="436094"/>
          </a:xfrm>
          <a:prstGeom prst="rect">
            <a:avLst/>
          </a:prstGeom>
        </p:spPr>
      </p:pic>
      <p:sp>
        <p:nvSpPr>
          <p:cNvPr id="22" name="TextBox 21">
            <a:extLst>
              <a:ext uri="{FF2B5EF4-FFF2-40B4-BE49-F238E27FC236}">
                <a16:creationId xmlns:a16="http://schemas.microsoft.com/office/drawing/2014/main" id="{17A7AB96-4A2C-B1BC-A8E8-7F2B22A68906}"/>
              </a:ext>
            </a:extLst>
          </p:cNvPr>
          <p:cNvSpPr txBox="1"/>
          <p:nvPr/>
        </p:nvSpPr>
        <p:spPr>
          <a:xfrm>
            <a:off x="3886200" y="4171950"/>
            <a:ext cx="2527300" cy="507831"/>
          </a:xfrm>
          <a:prstGeom prst="rect">
            <a:avLst/>
          </a:prstGeom>
          <a:noFill/>
        </p:spPr>
        <p:txBody>
          <a:bodyPr wrap="square" rtlCol="0">
            <a:spAutoFit/>
          </a:bodyPr>
          <a:lstStyle/>
          <a:p>
            <a:r>
              <a:rPr lang="en-US" sz="900" b="1" dirty="0">
                <a:solidFill>
                  <a:schemeClr val="bg1"/>
                </a:solidFill>
              </a:rPr>
              <a:t>Fiber Pigtail (1m) :</a:t>
            </a:r>
          </a:p>
          <a:p>
            <a:pPr marL="628639" lvl="1" indent="-171450">
              <a:buFont typeface="Arial" panose="020B0604020202020204" pitchFamily="34" charset="0"/>
              <a:buChar char="•"/>
            </a:pPr>
            <a:r>
              <a:rPr lang="en-US" sz="900" b="1" dirty="0">
                <a:solidFill>
                  <a:schemeClr val="bg1"/>
                </a:solidFill>
              </a:rPr>
              <a:t>OS2, OM3 &amp; OM4</a:t>
            </a:r>
          </a:p>
          <a:p>
            <a:pPr marL="628639" lvl="1" indent="-171450">
              <a:buFont typeface="Arial" panose="020B0604020202020204" pitchFamily="34" charset="0"/>
              <a:buChar char="•"/>
            </a:pPr>
            <a:r>
              <a:rPr lang="en-US" sz="900" b="1" dirty="0">
                <a:solidFill>
                  <a:schemeClr val="bg1"/>
                </a:solidFill>
              </a:rPr>
              <a:t>LC to Pigtail &amp; SC to Pigtail</a:t>
            </a:r>
          </a:p>
        </p:txBody>
      </p:sp>
      <p:pic>
        <p:nvPicPr>
          <p:cNvPr id="26" name="Picture 25">
            <a:extLst>
              <a:ext uri="{FF2B5EF4-FFF2-40B4-BE49-F238E27FC236}">
                <a16:creationId xmlns:a16="http://schemas.microsoft.com/office/drawing/2014/main" id="{78102F5A-61BB-6C12-45C2-EC7FCB6EDB87}"/>
              </a:ext>
            </a:extLst>
          </p:cNvPr>
          <p:cNvPicPr>
            <a:picLocks noChangeAspect="1"/>
          </p:cNvPicPr>
          <p:nvPr/>
        </p:nvPicPr>
        <p:blipFill>
          <a:blip r:embed="rId6"/>
          <a:stretch>
            <a:fillRect/>
          </a:stretch>
        </p:blipFill>
        <p:spPr>
          <a:xfrm>
            <a:off x="2381975" y="3442206"/>
            <a:ext cx="920531" cy="507831"/>
          </a:xfrm>
          <a:prstGeom prst="rect">
            <a:avLst/>
          </a:prstGeom>
        </p:spPr>
      </p:pic>
      <p:pic>
        <p:nvPicPr>
          <p:cNvPr id="28" name="Picture 27">
            <a:extLst>
              <a:ext uri="{FF2B5EF4-FFF2-40B4-BE49-F238E27FC236}">
                <a16:creationId xmlns:a16="http://schemas.microsoft.com/office/drawing/2014/main" id="{D989BD48-66E3-31C5-446E-AE7B55094378}"/>
              </a:ext>
            </a:extLst>
          </p:cNvPr>
          <p:cNvPicPr>
            <a:picLocks noChangeAspect="1"/>
          </p:cNvPicPr>
          <p:nvPr/>
        </p:nvPicPr>
        <p:blipFill>
          <a:blip r:embed="rId7"/>
          <a:stretch>
            <a:fillRect/>
          </a:stretch>
        </p:blipFill>
        <p:spPr>
          <a:xfrm>
            <a:off x="5056460" y="3626203"/>
            <a:ext cx="805535" cy="132780"/>
          </a:xfrm>
          <a:prstGeom prst="rect">
            <a:avLst/>
          </a:prstGeom>
        </p:spPr>
      </p:pic>
      <p:sp>
        <p:nvSpPr>
          <p:cNvPr id="29" name="TextBox 28">
            <a:extLst>
              <a:ext uri="{FF2B5EF4-FFF2-40B4-BE49-F238E27FC236}">
                <a16:creationId xmlns:a16="http://schemas.microsoft.com/office/drawing/2014/main" id="{44D795AF-7EC0-4F10-788C-45A9A1F19989}"/>
              </a:ext>
            </a:extLst>
          </p:cNvPr>
          <p:cNvSpPr txBox="1"/>
          <p:nvPr/>
        </p:nvSpPr>
        <p:spPr>
          <a:xfrm>
            <a:off x="7052863" y="3524784"/>
            <a:ext cx="1964137" cy="738664"/>
          </a:xfrm>
          <a:prstGeom prst="rect">
            <a:avLst/>
          </a:prstGeom>
          <a:noFill/>
        </p:spPr>
        <p:txBody>
          <a:bodyPr wrap="square" rtlCol="0">
            <a:spAutoFit/>
          </a:bodyPr>
          <a:lstStyle/>
          <a:p>
            <a:r>
              <a:rPr lang="en-US" sz="1050" b="1" dirty="0">
                <a:solidFill>
                  <a:schemeClr val="bg1"/>
                </a:solidFill>
              </a:rPr>
              <a:t>Fiber Drawer :</a:t>
            </a:r>
          </a:p>
          <a:p>
            <a:pPr marL="171450" indent="-171450">
              <a:buFont typeface="Arial" panose="020B0604020202020204" pitchFamily="34" charset="0"/>
              <a:buChar char="•"/>
            </a:pPr>
            <a:r>
              <a:rPr lang="en-US" sz="1050" b="1" dirty="0">
                <a:solidFill>
                  <a:schemeClr val="bg1"/>
                </a:solidFill>
              </a:rPr>
              <a:t>OS1/OS2, OM3 &amp; OM4</a:t>
            </a:r>
          </a:p>
          <a:p>
            <a:pPr marL="171450" indent="-171450">
              <a:buFont typeface="Arial" panose="020B0604020202020204" pitchFamily="34" charset="0"/>
              <a:buChar char="•"/>
            </a:pPr>
            <a:r>
              <a:rPr lang="en-US" sz="1050" b="1" dirty="0">
                <a:solidFill>
                  <a:schemeClr val="bg1"/>
                </a:solidFill>
              </a:rPr>
              <a:t>6 / 12 / 24 Duplex SC/LC adapters</a:t>
            </a:r>
          </a:p>
        </p:txBody>
      </p:sp>
      <p:pic>
        <p:nvPicPr>
          <p:cNvPr id="31" name="Picture 30">
            <a:extLst>
              <a:ext uri="{FF2B5EF4-FFF2-40B4-BE49-F238E27FC236}">
                <a16:creationId xmlns:a16="http://schemas.microsoft.com/office/drawing/2014/main" id="{A8DBBEA1-48A2-4B74-EC94-E7F47C92B3AD}"/>
              </a:ext>
            </a:extLst>
          </p:cNvPr>
          <p:cNvPicPr>
            <a:picLocks noChangeAspect="1"/>
          </p:cNvPicPr>
          <p:nvPr/>
        </p:nvPicPr>
        <p:blipFill>
          <a:blip r:embed="rId8"/>
          <a:stretch>
            <a:fillRect/>
          </a:stretch>
        </p:blipFill>
        <p:spPr>
          <a:xfrm>
            <a:off x="7093744" y="1059661"/>
            <a:ext cx="1821656" cy="651114"/>
          </a:xfrm>
          <a:prstGeom prst="rect">
            <a:avLst/>
          </a:prstGeom>
        </p:spPr>
      </p:pic>
      <p:pic>
        <p:nvPicPr>
          <p:cNvPr id="33" name="Picture 32">
            <a:extLst>
              <a:ext uri="{FF2B5EF4-FFF2-40B4-BE49-F238E27FC236}">
                <a16:creationId xmlns:a16="http://schemas.microsoft.com/office/drawing/2014/main" id="{998C5D96-05ED-5C82-7A6B-19F99A656E07}"/>
              </a:ext>
            </a:extLst>
          </p:cNvPr>
          <p:cNvPicPr>
            <a:picLocks noChangeAspect="1"/>
          </p:cNvPicPr>
          <p:nvPr/>
        </p:nvPicPr>
        <p:blipFill>
          <a:blip r:embed="rId9"/>
          <a:stretch>
            <a:fillRect/>
          </a:stretch>
        </p:blipFill>
        <p:spPr>
          <a:xfrm>
            <a:off x="7470775" y="2394609"/>
            <a:ext cx="1416050" cy="415750"/>
          </a:xfrm>
          <a:prstGeom prst="rect">
            <a:avLst/>
          </a:prstGeom>
        </p:spPr>
      </p:pic>
      <p:pic>
        <p:nvPicPr>
          <p:cNvPr id="35" name="Picture 34">
            <a:extLst>
              <a:ext uri="{FF2B5EF4-FFF2-40B4-BE49-F238E27FC236}">
                <a16:creationId xmlns:a16="http://schemas.microsoft.com/office/drawing/2014/main" id="{65142C01-9E62-31E8-903F-F8577715A574}"/>
              </a:ext>
            </a:extLst>
          </p:cNvPr>
          <p:cNvPicPr>
            <a:picLocks noChangeAspect="1"/>
          </p:cNvPicPr>
          <p:nvPr/>
        </p:nvPicPr>
        <p:blipFill>
          <a:blip r:embed="rId10"/>
          <a:stretch>
            <a:fillRect/>
          </a:stretch>
        </p:blipFill>
        <p:spPr>
          <a:xfrm>
            <a:off x="7399333" y="2887091"/>
            <a:ext cx="1516861" cy="390322"/>
          </a:xfrm>
          <a:prstGeom prst="rect">
            <a:avLst/>
          </a:prstGeom>
        </p:spPr>
      </p:pic>
      <p:pic>
        <p:nvPicPr>
          <p:cNvPr id="4" name="Picture 3">
            <a:extLst>
              <a:ext uri="{FF2B5EF4-FFF2-40B4-BE49-F238E27FC236}">
                <a16:creationId xmlns:a16="http://schemas.microsoft.com/office/drawing/2014/main" id="{84AE6FFD-6D35-AF8D-7DB5-6928130AEF1E}"/>
              </a:ext>
            </a:extLst>
          </p:cNvPr>
          <p:cNvPicPr>
            <a:picLocks noChangeAspect="1"/>
          </p:cNvPicPr>
          <p:nvPr/>
        </p:nvPicPr>
        <p:blipFill>
          <a:blip r:embed="rId11"/>
          <a:stretch>
            <a:fillRect/>
          </a:stretch>
        </p:blipFill>
        <p:spPr>
          <a:xfrm>
            <a:off x="381001" y="819151"/>
            <a:ext cx="1034588" cy="1066800"/>
          </a:xfrm>
          <a:prstGeom prst="rect">
            <a:avLst/>
          </a:prstGeom>
        </p:spPr>
      </p:pic>
      <p:pic>
        <p:nvPicPr>
          <p:cNvPr id="5" name="Picture 4">
            <a:extLst>
              <a:ext uri="{FF2B5EF4-FFF2-40B4-BE49-F238E27FC236}">
                <a16:creationId xmlns:a16="http://schemas.microsoft.com/office/drawing/2014/main" id="{23535ECA-0BBE-2B82-E81E-2320BC56F5D8}"/>
              </a:ext>
            </a:extLst>
          </p:cNvPr>
          <p:cNvPicPr>
            <a:picLocks noChangeAspect="1"/>
          </p:cNvPicPr>
          <p:nvPr/>
        </p:nvPicPr>
        <p:blipFill>
          <a:blip r:embed="rId12"/>
          <a:stretch>
            <a:fillRect/>
          </a:stretch>
        </p:blipFill>
        <p:spPr>
          <a:xfrm>
            <a:off x="3124200" y="822780"/>
            <a:ext cx="285807" cy="1108102"/>
          </a:xfrm>
          <a:prstGeom prst="rect">
            <a:avLst/>
          </a:prstGeom>
        </p:spPr>
      </p:pic>
      <p:pic>
        <p:nvPicPr>
          <p:cNvPr id="6" name="Picture 5">
            <a:extLst>
              <a:ext uri="{FF2B5EF4-FFF2-40B4-BE49-F238E27FC236}">
                <a16:creationId xmlns:a16="http://schemas.microsoft.com/office/drawing/2014/main" id="{EDDD85F8-40EE-0244-F10E-EE41CAAE82B1}"/>
              </a:ext>
            </a:extLst>
          </p:cNvPr>
          <p:cNvPicPr>
            <a:picLocks noChangeAspect="1"/>
          </p:cNvPicPr>
          <p:nvPr/>
        </p:nvPicPr>
        <p:blipFill>
          <a:blip r:embed="rId13"/>
          <a:stretch>
            <a:fillRect/>
          </a:stretch>
        </p:blipFill>
        <p:spPr>
          <a:xfrm>
            <a:off x="5099326" y="764752"/>
            <a:ext cx="409016" cy="1175597"/>
          </a:xfrm>
          <a:prstGeom prst="rect">
            <a:avLst/>
          </a:prstGeom>
        </p:spPr>
      </p:pic>
      <p:sp>
        <p:nvSpPr>
          <p:cNvPr id="8" name="TextBox 7">
            <a:extLst>
              <a:ext uri="{FF2B5EF4-FFF2-40B4-BE49-F238E27FC236}">
                <a16:creationId xmlns:a16="http://schemas.microsoft.com/office/drawing/2014/main" id="{E72A67D2-7A8B-63ED-E6E4-F4D5BECCC8E2}"/>
              </a:ext>
            </a:extLst>
          </p:cNvPr>
          <p:cNvSpPr txBox="1"/>
          <p:nvPr/>
        </p:nvSpPr>
        <p:spPr>
          <a:xfrm>
            <a:off x="84754" y="2059143"/>
            <a:ext cx="2141974" cy="646331"/>
          </a:xfrm>
          <a:prstGeom prst="rect">
            <a:avLst/>
          </a:prstGeom>
          <a:noFill/>
        </p:spPr>
        <p:txBody>
          <a:bodyPr wrap="square" rtlCol="0">
            <a:spAutoFit/>
          </a:bodyPr>
          <a:lstStyle/>
          <a:p>
            <a:r>
              <a:rPr lang="en-US" sz="900" b="1" dirty="0">
                <a:solidFill>
                  <a:schemeClr val="bg1"/>
                </a:solidFill>
              </a:rPr>
              <a:t>FLDL : Indoor Distribution LSZH</a:t>
            </a:r>
          </a:p>
          <a:p>
            <a:r>
              <a:rPr lang="en-US" sz="900" b="1" dirty="0">
                <a:solidFill>
                  <a:schemeClr val="bg1"/>
                </a:solidFill>
              </a:rPr>
              <a:t>FLDR : Indoor Distribution Riser</a:t>
            </a:r>
          </a:p>
          <a:p>
            <a:r>
              <a:rPr lang="en-US" sz="900" b="1" dirty="0">
                <a:solidFill>
                  <a:schemeClr val="bg1"/>
                </a:solidFill>
              </a:rPr>
              <a:t>OS2, OM3 &amp; OM4</a:t>
            </a:r>
          </a:p>
          <a:p>
            <a:r>
              <a:rPr lang="en-US" sz="900" b="1" dirty="0">
                <a:solidFill>
                  <a:schemeClr val="bg1"/>
                </a:solidFill>
              </a:rPr>
              <a:t>6 /12 / 24 Fiber</a:t>
            </a:r>
          </a:p>
        </p:txBody>
      </p:sp>
      <p:sp>
        <p:nvSpPr>
          <p:cNvPr id="9" name="TextBox 8">
            <a:extLst>
              <a:ext uri="{FF2B5EF4-FFF2-40B4-BE49-F238E27FC236}">
                <a16:creationId xmlns:a16="http://schemas.microsoft.com/office/drawing/2014/main" id="{24157384-1363-DAEE-C55D-D373A14D2BAC}"/>
              </a:ext>
            </a:extLst>
          </p:cNvPr>
          <p:cNvSpPr txBox="1"/>
          <p:nvPr/>
        </p:nvSpPr>
        <p:spPr>
          <a:xfrm>
            <a:off x="2554146" y="1998013"/>
            <a:ext cx="1835653" cy="646331"/>
          </a:xfrm>
          <a:prstGeom prst="rect">
            <a:avLst/>
          </a:prstGeom>
          <a:noFill/>
        </p:spPr>
        <p:txBody>
          <a:bodyPr wrap="square" rtlCol="0">
            <a:spAutoFit/>
          </a:bodyPr>
          <a:lstStyle/>
          <a:p>
            <a:r>
              <a:rPr lang="en-US" sz="900" b="1" dirty="0">
                <a:solidFill>
                  <a:schemeClr val="bg1"/>
                </a:solidFill>
              </a:rPr>
              <a:t>FLKL : Indoor/Outdoor Distribution LSZH</a:t>
            </a:r>
          </a:p>
          <a:p>
            <a:r>
              <a:rPr lang="en-US" sz="900" b="1" dirty="0">
                <a:solidFill>
                  <a:schemeClr val="bg1"/>
                </a:solidFill>
              </a:rPr>
              <a:t>OS2, OM3 &amp; OM4</a:t>
            </a:r>
          </a:p>
          <a:p>
            <a:r>
              <a:rPr lang="en-US" sz="900" b="1" dirty="0">
                <a:solidFill>
                  <a:schemeClr val="bg1"/>
                </a:solidFill>
              </a:rPr>
              <a:t>6 /12 / 24 Fiber</a:t>
            </a:r>
          </a:p>
        </p:txBody>
      </p:sp>
      <p:sp>
        <p:nvSpPr>
          <p:cNvPr id="10" name="TextBox 9">
            <a:extLst>
              <a:ext uri="{FF2B5EF4-FFF2-40B4-BE49-F238E27FC236}">
                <a16:creationId xmlns:a16="http://schemas.microsoft.com/office/drawing/2014/main" id="{D326A531-6CCD-5D70-328F-F359DDF46130}"/>
              </a:ext>
            </a:extLst>
          </p:cNvPr>
          <p:cNvSpPr txBox="1"/>
          <p:nvPr/>
        </p:nvSpPr>
        <p:spPr>
          <a:xfrm>
            <a:off x="4504429" y="2000740"/>
            <a:ext cx="2007826" cy="507831"/>
          </a:xfrm>
          <a:prstGeom prst="rect">
            <a:avLst/>
          </a:prstGeom>
          <a:noFill/>
        </p:spPr>
        <p:txBody>
          <a:bodyPr wrap="square" rtlCol="0">
            <a:spAutoFit/>
          </a:bodyPr>
          <a:lstStyle/>
          <a:p>
            <a:r>
              <a:rPr lang="en-US" sz="900" b="1" dirty="0">
                <a:solidFill>
                  <a:schemeClr val="bg1"/>
                </a:solidFill>
              </a:rPr>
              <a:t>FLSN : Outside Plant Armored</a:t>
            </a:r>
          </a:p>
          <a:p>
            <a:r>
              <a:rPr lang="en-US" sz="900" b="1" dirty="0">
                <a:solidFill>
                  <a:schemeClr val="bg1"/>
                </a:solidFill>
              </a:rPr>
              <a:t>OS2, OM3 &amp; OM4</a:t>
            </a:r>
          </a:p>
          <a:p>
            <a:r>
              <a:rPr lang="en-US" sz="900" b="1" dirty="0">
                <a:solidFill>
                  <a:schemeClr val="bg1"/>
                </a:solidFill>
              </a:rPr>
              <a:t>6 /12 / 24 Fiber</a:t>
            </a:r>
          </a:p>
        </p:txBody>
      </p:sp>
    </p:spTree>
    <p:extLst>
      <p:ext uri="{BB962C8B-B14F-4D97-AF65-F5344CB8AC3E}">
        <p14:creationId xmlns:p14="http://schemas.microsoft.com/office/powerpoint/2010/main" val="61390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326" y="444086"/>
            <a:ext cx="8778875" cy="373252"/>
          </a:xfrm>
        </p:spPr>
        <p:txBody>
          <a:bodyPr/>
          <a:lstStyle/>
          <a:p>
            <a:r>
              <a:rPr lang="en-US" dirty="0"/>
              <a:t>Solusi di </a:t>
            </a:r>
            <a:r>
              <a:rPr lang="en-US" dirty="0" err="1"/>
              <a:t>dalam</a:t>
            </a:r>
            <a:r>
              <a:rPr lang="en-US" dirty="0"/>
              <a:t> Data Center</a:t>
            </a:r>
          </a:p>
        </p:txBody>
      </p:sp>
      <p:pic>
        <p:nvPicPr>
          <p:cNvPr id="13" name="Picture 12" descr="WryGridroadmap2.jpg">
            <a:extLst>
              <a:ext uri="{FF2B5EF4-FFF2-40B4-BE49-F238E27FC236}">
                <a16:creationId xmlns:a16="http://schemas.microsoft.com/office/drawing/2014/main" id="{F81C89A6-CFDC-4101-9C30-F66F405B20D6}"/>
              </a:ext>
            </a:extLst>
          </p:cNvPr>
          <p:cNvPicPr>
            <a:picLocks noChangeAspect="1"/>
          </p:cNvPicPr>
          <p:nvPr/>
        </p:nvPicPr>
        <p:blipFill rotWithShape="1">
          <a:blip r:embed="rId4"/>
          <a:srcRect l="-1252" t="47290" r="9840" b="1140"/>
          <a:stretch/>
        </p:blipFill>
        <p:spPr>
          <a:xfrm>
            <a:off x="1368831" y="1314036"/>
            <a:ext cx="1475572" cy="1053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4E00216D-A759-48F6-9E9C-7CDBD353E95C}"/>
              </a:ext>
            </a:extLst>
          </p:cNvPr>
          <p:cNvPicPr>
            <a:picLocks noChangeAspect="1"/>
          </p:cNvPicPr>
          <p:nvPr/>
        </p:nvPicPr>
        <p:blipFill rotWithShape="1">
          <a:blip r:embed="rId5"/>
          <a:srcRect l="13864" t="2379" r="13863" b="7325"/>
          <a:stretch/>
        </p:blipFill>
        <p:spPr>
          <a:xfrm>
            <a:off x="2968623" y="3096014"/>
            <a:ext cx="1450974" cy="1063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EFE85039-3EBF-4331-9852-2A754CCE5487}"/>
              </a:ext>
            </a:extLst>
          </p:cNvPr>
          <p:cNvPicPr>
            <a:picLocks noChangeAspect="1"/>
          </p:cNvPicPr>
          <p:nvPr/>
        </p:nvPicPr>
        <p:blipFill rotWithShape="1">
          <a:blip r:embed="rId6"/>
          <a:srcRect l="8453" t="6281" r="9620" b="9292"/>
          <a:stretch/>
        </p:blipFill>
        <p:spPr>
          <a:xfrm>
            <a:off x="4583965" y="3134192"/>
            <a:ext cx="1463029" cy="1053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8E65F96F-95A7-4857-A5F6-0A3B065E15FE}"/>
              </a:ext>
            </a:extLst>
          </p:cNvPr>
          <p:cNvPicPr>
            <a:picLocks noChangeAspect="1"/>
          </p:cNvPicPr>
          <p:nvPr/>
        </p:nvPicPr>
        <p:blipFill rotWithShape="1">
          <a:blip r:embed="rId7"/>
          <a:srcRect l="14673" t="5949" r="14978" b="6450"/>
          <a:stretch/>
        </p:blipFill>
        <p:spPr>
          <a:xfrm>
            <a:off x="6159498" y="3159093"/>
            <a:ext cx="1450975" cy="1053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680FDEB3-4552-494C-98CD-FE0912A4356A}"/>
              </a:ext>
            </a:extLst>
          </p:cNvPr>
          <p:cNvPicPr>
            <a:picLocks noChangeAspect="1"/>
          </p:cNvPicPr>
          <p:nvPr/>
        </p:nvPicPr>
        <p:blipFill rotWithShape="1">
          <a:blip r:embed="rId8"/>
          <a:srcRect t="2409" b="-2409"/>
          <a:stretch/>
        </p:blipFill>
        <p:spPr>
          <a:xfrm>
            <a:off x="4583965" y="1325710"/>
            <a:ext cx="1463274" cy="1053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Rectangle: Rounded Corners 31">
            <a:extLst>
              <a:ext uri="{FF2B5EF4-FFF2-40B4-BE49-F238E27FC236}">
                <a16:creationId xmlns:a16="http://schemas.microsoft.com/office/drawing/2014/main" id="{93EF0121-2295-4060-9914-6DD675F0DB12}"/>
              </a:ext>
            </a:extLst>
          </p:cNvPr>
          <p:cNvSpPr/>
          <p:nvPr/>
        </p:nvSpPr>
        <p:spPr>
          <a:xfrm>
            <a:off x="4611940" y="2182112"/>
            <a:ext cx="1447800" cy="242130"/>
          </a:xfrm>
          <a:prstGeom prst="roundRect">
            <a:avLst>
              <a:gd name="adj" fmla="val 50000"/>
            </a:avLst>
          </a:prstGeom>
          <a:solidFill>
            <a:srgbClr val="FF99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lnSpc>
                <a:spcPct val="80000"/>
              </a:lnSpc>
              <a:spcBef>
                <a:spcPts val="1200"/>
              </a:spcBef>
            </a:pPr>
            <a:r>
              <a:rPr lang="en-US" sz="800" b="1" dirty="0">
                <a:solidFill>
                  <a:schemeClr val="bg1"/>
                </a:solidFill>
              </a:rPr>
              <a:t>Security Devices</a:t>
            </a:r>
            <a:endParaRPr lang="en-SG" sz="800" b="1" dirty="0">
              <a:solidFill>
                <a:schemeClr val="bg1"/>
              </a:solidFill>
            </a:endParaRPr>
          </a:p>
        </p:txBody>
      </p:sp>
      <p:sp>
        <p:nvSpPr>
          <p:cNvPr id="35" name="Rectangle: Rounded Corners 34">
            <a:extLst>
              <a:ext uri="{FF2B5EF4-FFF2-40B4-BE49-F238E27FC236}">
                <a16:creationId xmlns:a16="http://schemas.microsoft.com/office/drawing/2014/main" id="{00197FAD-C238-4F82-9C86-28949DA70A70}"/>
              </a:ext>
            </a:extLst>
          </p:cNvPr>
          <p:cNvSpPr/>
          <p:nvPr/>
        </p:nvSpPr>
        <p:spPr>
          <a:xfrm>
            <a:off x="1368831" y="2182112"/>
            <a:ext cx="1447800" cy="242130"/>
          </a:xfrm>
          <a:prstGeom prst="roundRect">
            <a:avLst>
              <a:gd name="adj" fmla="val 50000"/>
            </a:avLst>
          </a:prstGeom>
          <a:solidFill>
            <a:srgbClr val="FF99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lnSpc>
                <a:spcPct val="80000"/>
              </a:lnSpc>
              <a:spcBef>
                <a:spcPts val="1200"/>
              </a:spcBef>
            </a:pPr>
            <a:r>
              <a:rPr lang="en-US" sz="800" b="1" dirty="0" err="1">
                <a:solidFill>
                  <a:schemeClr val="bg1"/>
                </a:solidFill>
              </a:rPr>
              <a:t>Wyr</a:t>
            </a:r>
            <a:r>
              <a:rPr lang="en-US" sz="800" b="1" dirty="0">
                <a:solidFill>
                  <a:schemeClr val="bg1"/>
                </a:solidFill>
              </a:rPr>
              <a:t>-Grid Basket Tray</a:t>
            </a:r>
            <a:endParaRPr lang="en-SG" sz="800" b="1" dirty="0">
              <a:solidFill>
                <a:schemeClr val="bg1"/>
              </a:solidFill>
            </a:endParaRPr>
          </a:p>
        </p:txBody>
      </p:sp>
      <p:sp>
        <p:nvSpPr>
          <p:cNvPr id="37" name="Rectangle: Rounded Corners 36">
            <a:extLst>
              <a:ext uri="{FF2B5EF4-FFF2-40B4-BE49-F238E27FC236}">
                <a16:creationId xmlns:a16="http://schemas.microsoft.com/office/drawing/2014/main" id="{278B8E15-15E3-4E8A-B635-8C4DF63493E0}"/>
              </a:ext>
            </a:extLst>
          </p:cNvPr>
          <p:cNvSpPr/>
          <p:nvPr/>
        </p:nvSpPr>
        <p:spPr>
          <a:xfrm>
            <a:off x="2958099" y="4221715"/>
            <a:ext cx="1447800" cy="242130"/>
          </a:xfrm>
          <a:prstGeom prst="roundRect">
            <a:avLst>
              <a:gd name="adj" fmla="val 50000"/>
            </a:avLst>
          </a:prstGeom>
          <a:solidFill>
            <a:srgbClr val="FF99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lnSpc>
                <a:spcPct val="80000"/>
              </a:lnSpc>
              <a:spcBef>
                <a:spcPts val="1200"/>
              </a:spcBef>
            </a:pPr>
            <a:r>
              <a:rPr lang="en-US" sz="800" b="1" dirty="0">
                <a:solidFill>
                  <a:schemeClr val="bg1"/>
                </a:solidFill>
              </a:rPr>
              <a:t>Network and Server Cabinets</a:t>
            </a:r>
            <a:endParaRPr lang="en-SG" sz="800" b="1" dirty="0">
              <a:solidFill>
                <a:schemeClr val="bg1"/>
              </a:solidFill>
            </a:endParaRPr>
          </a:p>
        </p:txBody>
      </p:sp>
      <p:sp>
        <p:nvSpPr>
          <p:cNvPr id="38" name="Rectangle: Rounded Corners 37">
            <a:extLst>
              <a:ext uri="{FF2B5EF4-FFF2-40B4-BE49-F238E27FC236}">
                <a16:creationId xmlns:a16="http://schemas.microsoft.com/office/drawing/2014/main" id="{9721B7EA-4263-476D-8812-F03ABD6B6E58}"/>
              </a:ext>
            </a:extLst>
          </p:cNvPr>
          <p:cNvSpPr/>
          <p:nvPr/>
        </p:nvSpPr>
        <p:spPr>
          <a:xfrm>
            <a:off x="4561094" y="4246314"/>
            <a:ext cx="1447800" cy="242130"/>
          </a:xfrm>
          <a:prstGeom prst="roundRect">
            <a:avLst>
              <a:gd name="adj" fmla="val 50000"/>
            </a:avLst>
          </a:prstGeom>
          <a:solidFill>
            <a:srgbClr val="FF99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lnSpc>
                <a:spcPct val="80000"/>
              </a:lnSpc>
              <a:spcBef>
                <a:spcPts val="1200"/>
              </a:spcBef>
            </a:pPr>
            <a:r>
              <a:rPr lang="en-US" sz="800" b="1" dirty="0">
                <a:solidFill>
                  <a:schemeClr val="bg1"/>
                </a:solidFill>
              </a:rPr>
              <a:t>Open Rack Systems</a:t>
            </a:r>
            <a:endParaRPr lang="en-SG" sz="800" b="1" dirty="0">
              <a:solidFill>
                <a:schemeClr val="bg1"/>
              </a:solidFill>
            </a:endParaRPr>
          </a:p>
        </p:txBody>
      </p:sp>
      <p:sp>
        <p:nvSpPr>
          <p:cNvPr id="40" name="Rectangle: Rounded Corners 39">
            <a:extLst>
              <a:ext uri="{FF2B5EF4-FFF2-40B4-BE49-F238E27FC236}">
                <a16:creationId xmlns:a16="http://schemas.microsoft.com/office/drawing/2014/main" id="{B4C2DC63-DC74-4B27-83DD-F22BE33E65A9}"/>
              </a:ext>
            </a:extLst>
          </p:cNvPr>
          <p:cNvSpPr/>
          <p:nvPr/>
        </p:nvSpPr>
        <p:spPr>
          <a:xfrm>
            <a:off x="6192147" y="4271215"/>
            <a:ext cx="1447800" cy="242130"/>
          </a:xfrm>
          <a:prstGeom prst="roundRect">
            <a:avLst>
              <a:gd name="adj" fmla="val 50000"/>
            </a:avLst>
          </a:prstGeom>
          <a:solidFill>
            <a:srgbClr val="FF99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lnSpc>
                <a:spcPct val="80000"/>
              </a:lnSpc>
              <a:spcBef>
                <a:spcPts val="1200"/>
              </a:spcBef>
            </a:pPr>
            <a:r>
              <a:rPr lang="en-US" sz="800" b="1" dirty="0">
                <a:solidFill>
                  <a:schemeClr val="bg1"/>
                </a:solidFill>
              </a:rPr>
              <a:t>Power Distribution</a:t>
            </a:r>
            <a:endParaRPr lang="en-SG" sz="800" b="1" dirty="0">
              <a:solidFill>
                <a:schemeClr val="bg1"/>
              </a:solidFill>
            </a:endParaRPr>
          </a:p>
        </p:txBody>
      </p:sp>
      <p:pic>
        <p:nvPicPr>
          <p:cNvPr id="2" name="Picture 1">
            <a:extLst>
              <a:ext uri="{FF2B5EF4-FFF2-40B4-BE49-F238E27FC236}">
                <a16:creationId xmlns:a16="http://schemas.microsoft.com/office/drawing/2014/main" id="{90D95262-B1AD-4421-9B8F-4AC6B66D41F1}"/>
              </a:ext>
            </a:extLst>
          </p:cNvPr>
          <p:cNvPicPr>
            <a:picLocks noChangeAspect="1"/>
          </p:cNvPicPr>
          <p:nvPr/>
        </p:nvPicPr>
        <p:blipFill rotWithShape="1">
          <a:blip r:embed="rId9"/>
          <a:srcRect l="418" t="47180" r="2066" b="-14441"/>
          <a:stretch/>
        </p:blipFill>
        <p:spPr>
          <a:xfrm>
            <a:off x="6207573" y="1333086"/>
            <a:ext cx="1402900" cy="10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C141410F-9FA0-4D0B-9EC7-61FEE69E73AA}"/>
              </a:ext>
            </a:extLst>
          </p:cNvPr>
          <p:cNvPicPr>
            <a:picLocks noChangeAspect="1"/>
          </p:cNvPicPr>
          <p:nvPr/>
        </p:nvPicPr>
        <p:blipFill rotWithShape="1">
          <a:blip r:embed="rId10"/>
          <a:srcRect l="7027" t="11837" r="8484" b="-10588"/>
          <a:stretch/>
        </p:blipFill>
        <p:spPr>
          <a:xfrm>
            <a:off x="1349781" y="3087057"/>
            <a:ext cx="1448370" cy="1101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 name="Rectangle: Rounded Corners 45">
            <a:extLst>
              <a:ext uri="{FF2B5EF4-FFF2-40B4-BE49-F238E27FC236}">
                <a16:creationId xmlns:a16="http://schemas.microsoft.com/office/drawing/2014/main" id="{7F4A8947-7187-4D62-A95D-BF51AC659DA6}"/>
              </a:ext>
            </a:extLst>
          </p:cNvPr>
          <p:cNvSpPr/>
          <p:nvPr/>
        </p:nvSpPr>
        <p:spPr>
          <a:xfrm>
            <a:off x="1350351" y="3917510"/>
            <a:ext cx="1447800" cy="242130"/>
          </a:xfrm>
          <a:prstGeom prst="roundRect">
            <a:avLst>
              <a:gd name="adj" fmla="val 50000"/>
            </a:avLst>
          </a:prstGeom>
          <a:solidFill>
            <a:srgbClr val="FF99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lnSpc>
                <a:spcPct val="80000"/>
              </a:lnSpc>
              <a:spcBef>
                <a:spcPts val="1200"/>
              </a:spcBef>
            </a:pPr>
            <a:r>
              <a:rPr lang="en-US" sz="800" b="1" dirty="0">
                <a:solidFill>
                  <a:schemeClr val="bg1"/>
                </a:solidFill>
              </a:rPr>
              <a:t>Wall Mount Enclosure</a:t>
            </a:r>
            <a:endParaRPr lang="en-SG" sz="800" b="1" dirty="0">
              <a:solidFill>
                <a:schemeClr val="bg1"/>
              </a:solidFill>
            </a:endParaRPr>
          </a:p>
        </p:txBody>
      </p:sp>
      <p:sp>
        <p:nvSpPr>
          <p:cNvPr id="36" name="Rectangle: Rounded Corners 35">
            <a:extLst>
              <a:ext uri="{FF2B5EF4-FFF2-40B4-BE49-F238E27FC236}">
                <a16:creationId xmlns:a16="http://schemas.microsoft.com/office/drawing/2014/main" id="{DFA9B8D7-3680-4538-932A-209266AE97E7}"/>
              </a:ext>
            </a:extLst>
          </p:cNvPr>
          <p:cNvSpPr/>
          <p:nvPr/>
        </p:nvSpPr>
        <p:spPr>
          <a:xfrm>
            <a:off x="6162673" y="2182112"/>
            <a:ext cx="1447800" cy="242130"/>
          </a:xfrm>
          <a:prstGeom prst="roundRect">
            <a:avLst>
              <a:gd name="adj" fmla="val 50000"/>
            </a:avLst>
          </a:prstGeom>
          <a:solidFill>
            <a:srgbClr val="FF99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lnSpc>
                <a:spcPct val="80000"/>
              </a:lnSpc>
              <a:spcBef>
                <a:spcPts val="1200"/>
              </a:spcBef>
            </a:pPr>
            <a:r>
              <a:rPr lang="en-US" sz="800" b="1" dirty="0" err="1">
                <a:solidFill>
                  <a:schemeClr val="bg1"/>
                </a:solidFill>
              </a:rPr>
              <a:t>WiFi</a:t>
            </a:r>
            <a:r>
              <a:rPr lang="en-US" sz="800" b="1" dirty="0">
                <a:solidFill>
                  <a:schemeClr val="bg1"/>
                </a:solidFill>
              </a:rPr>
              <a:t> Connectivity</a:t>
            </a:r>
            <a:endParaRPr lang="en-SG" sz="800" b="1" dirty="0">
              <a:solidFill>
                <a:schemeClr val="bg1"/>
              </a:solidFill>
            </a:endParaRPr>
          </a:p>
        </p:txBody>
      </p:sp>
      <p:pic>
        <p:nvPicPr>
          <p:cNvPr id="2052" name="Picture 4">
            <a:extLst>
              <a:ext uri="{FF2B5EF4-FFF2-40B4-BE49-F238E27FC236}">
                <a16:creationId xmlns:a16="http://schemas.microsoft.com/office/drawing/2014/main" id="{71A8CCB7-B154-8483-44BB-8C77599BAF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9563" y="1265358"/>
            <a:ext cx="1557843" cy="11588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B71493AA-DD76-17C4-3A75-EB5342D26AB5}"/>
              </a:ext>
            </a:extLst>
          </p:cNvPr>
          <p:cNvSpPr/>
          <p:nvPr/>
        </p:nvSpPr>
        <p:spPr>
          <a:xfrm>
            <a:off x="3035857" y="2155931"/>
            <a:ext cx="1447800" cy="242130"/>
          </a:xfrm>
          <a:prstGeom prst="roundRect">
            <a:avLst>
              <a:gd name="adj" fmla="val 50000"/>
            </a:avLst>
          </a:prstGeom>
          <a:solidFill>
            <a:srgbClr val="FF99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457189" rtl="0" eaLnBrk="1" latinLnBrk="0" hangingPunct="1">
              <a:defRPr sz="1800" kern="1200">
                <a:solidFill>
                  <a:schemeClr val="lt1"/>
                </a:solidFill>
                <a:latin typeface="+mn-lt"/>
                <a:ea typeface="+mn-ea"/>
                <a:cs typeface="+mn-cs"/>
              </a:defRPr>
            </a:lvl1pPr>
            <a:lvl2pPr marL="457189" algn="l" defTabSz="457189" rtl="0" eaLnBrk="1" latinLnBrk="0" hangingPunct="1">
              <a:defRPr sz="1800" kern="1200">
                <a:solidFill>
                  <a:schemeClr val="lt1"/>
                </a:solidFill>
                <a:latin typeface="+mn-lt"/>
                <a:ea typeface="+mn-ea"/>
                <a:cs typeface="+mn-cs"/>
              </a:defRPr>
            </a:lvl2pPr>
            <a:lvl3pPr marL="914378" algn="l" defTabSz="457189" rtl="0" eaLnBrk="1" latinLnBrk="0" hangingPunct="1">
              <a:defRPr sz="1800" kern="1200">
                <a:solidFill>
                  <a:schemeClr val="lt1"/>
                </a:solidFill>
                <a:latin typeface="+mn-lt"/>
                <a:ea typeface="+mn-ea"/>
                <a:cs typeface="+mn-cs"/>
              </a:defRPr>
            </a:lvl3pPr>
            <a:lvl4pPr marL="1371566" algn="l" defTabSz="457189" rtl="0" eaLnBrk="1" latinLnBrk="0" hangingPunct="1">
              <a:defRPr sz="1800" kern="1200">
                <a:solidFill>
                  <a:schemeClr val="lt1"/>
                </a:solidFill>
                <a:latin typeface="+mn-lt"/>
                <a:ea typeface="+mn-ea"/>
                <a:cs typeface="+mn-cs"/>
              </a:defRPr>
            </a:lvl4pPr>
            <a:lvl5pPr marL="1828754" algn="l" defTabSz="457189" rtl="0" eaLnBrk="1" latinLnBrk="0" hangingPunct="1">
              <a:defRPr sz="1800" kern="1200">
                <a:solidFill>
                  <a:schemeClr val="lt1"/>
                </a:solidFill>
                <a:latin typeface="+mn-lt"/>
                <a:ea typeface="+mn-ea"/>
                <a:cs typeface="+mn-cs"/>
              </a:defRPr>
            </a:lvl5pPr>
            <a:lvl6pPr marL="2285943" algn="l" defTabSz="457189" rtl="0" eaLnBrk="1" latinLnBrk="0" hangingPunct="1">
              <a:defRPr sz="1800" kern="1200">
                <a:solidFill>
                  <a:schemeClr val="lt1"/>
                </a:solidFill>
                <a:latin typeface="+mn-lt"/>
                <a:ea typeface="+mn-ea"/>
                <a:cs typeface="+mn-cs"/>
              </a:defRPr>
            </a:lvl6pPr>
            <a:lvl7pPr marL="2743132" algn="l" defTabSz="457189" rtl="0" eaLnBrk="1" latinLnBrk="0" hangingPunct="1">
              <a:defRPr sz="1800" kern="1200">
                <a:solidFill>
                  <a:schemeClr val="lt1"/>
                </a:solidFill>
                <a:latin typeface="+mn-lt"/>
                <a:ea typeface="+mn-ea"/>
                <a:cs typeface="+mn-cs"/>
              </a:defRPr>
            </a:lvl7pPr>
            <a:lvl8pPr marL="3200320" algn="l" defTabSz="457189" rtl="0" eaLnBrk="1" latinLnBrk="0" hangingPunct="1">
              <a:defRPr sz="1800" kern="1200">
                <a:solidFill>
                  <a:schemeClr val="lt1"/>
                </a:solidFill>
                <a:latin typeface="+mn-lt"/>
                <a:ea typeface="+mn-ea"/>
                <a:cs typeface="+mn-cs"/>
              </a:defRPr>
            </a:lvl8pPr>
            <a:lvl9pPr marL="3657509" algn="l" defTabSz="457189" rtl="0" eaLnBrk="1" latinLnBrk="0" hangingPunct="1">
              <a:defRPr sz="1800" kern="1200">
                <a:solidFill>
                  <a:schemeClr val="lt1"/>
                </a:solidFill>
                <a:latin typeface="+mn-lt"/>
                <a:ea typeface="+mn-ea"/>
                <a:cs typeface="+mn-cs"/>
              </a:defRPr>
            </a:lvl9pPr>
          </a:lstStyle>
          <a:p>
            <a:pPr algn="ctr">
              <a:lnSpc>
                <a:spcPct val="80000"/>
              </a:lnSpc>
              <a:spcBef>
                <a:spcPts val="1200"/>
              </a:spcBef>
            </a:pPr>
            <a:r>
              <a:rPr lang="en-US" sz="800" b="1" dirty="0">
                <a:solidFill>
                  <a:schemeClr val="bg1"/>
                </a:solidFill>
              </a:rPr>
              <a:t>FiberRunner Tray</a:t>
            </a:r>
            <a:endParaRPr lang="en-SG" sz="800" b="1" dirty="0">
              <a:solidFill>
                <a:schemeClr val="bg1"/>
              </a:solidFill>
            </a:endParaRPr>
          </a:p>
        </p:txBody>
      </p:sp>
    </p:spTree>
    <p:custDataLst>
      <p:tags r:id="rId1"/>
    </p:custDataLst>
    <p:extLst>
      <p:ext uri="{BB962C8B-B14F-4D97-AF65-F5344CB8AC3E}">
        <p14:creationId xmlns:p14="http://schemas.microsoft.com/office/powerpoint/2010/main" val="412145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4E4A-472C-4D31-8770-ABDE61F8CEA7}"/>
              </a:ext>
            </a:extLst>
          </p:cNvPr>
          <p:cNvSpPr>
            <a:spLocks noGrp="1"/>
          </p:cNvSpPr>
          <p:nvPr>
            <p:ph type="title"/>
          </p:nvPr>
        </p:nvSpPr>
        <p:spPr/>
        <p:txBody>
          <a:bodyPr/>
          <a:lstStyle/>
          <a:p>
            <a:r>
              <a:rPr lang="en-US" sz="3200" dirty="0" err="1"/>
              <a:t>Layanan</a:t>
            </a:r>
            <a:r>
              <a:rPr lang="en-US" sz="3200" dirty="0"/>
              <a:t> </a:t>
            </a:r>
            <a:r>
              <a:rPr lang="en-US" sz="3200" dirty="0" err="1"/>
              <a:t>purna</a:t>
            </a:r>
            <a:r>
              <a:rPr lang="en-US" sz="3200" dirty="0"/>
              <a:t> </a:t>
            </a:r>
            <a:r>
              <a:rPr lang="en-US" sz="3200" dirty="0" err="1"/>
              <a:t>jual</a:t>
            </a:r>
            <a:endParaRPr lang="en-US" sz="3200" dirty="0"/>
          </a:p>
        </p:txBody>
      </p:sp>
      <p:sp>
        <p:nvSpPr>
          <p:cNvPr id="11" name="Content Placeholder 7">
            <a:extLst>
              <a:ext uri="{FF2B5EF4-FFF2-40B4-BE49-F238E27FC236}">
                <a16:creationId xmlns:a16="http://schemas.microsoft.com/office/drawing/2014/main" id="{9C642BA6-D8AC-463F-9E80-819F4EE18825}"/>
              </a:ext>
            </a:extLst>
          </p:cNvPr>
          <p:cNvSpPr txBox="1">
            <a:spLocks/>
          </p:cNvSpPr>
          <p:nvPr/>
        </p:nvSpPr>
        <p:spPr>
          <a:xfrm>
            <a:off x="304801" y="1212573"/>
            <a:ext cx="4664764" cy="3594927"/>
          </a:xfrm>
          <a:prstGeom prst="rect">
            <a:avLst/>
          </a:prstGeom>
        </p:spPr>
        <p:txBody>
          <a:bodyPr vert="horz" lIns="0" tIns="45720" rIns="0" bIns="45720" rtlCol="0">
            <a:noAutofit/>
          </a:bodyPr>
          <a:lstStyle>
            <a:lvl1pPr marL="228600" indent="-228600" algn="l" defTabSz="685783" rtl="0" eaLnBrk="1" latinLnBrk="0" hangingPunct="1">
              <a:spcBef>
                <a:spcPts val="300"/>
              </a:spcBef>
              <a:buClr>
                <a:schemeClr val="accent1"/>
              </a:buClr>
              <a:buFont typeface="Wingdings" panose="05000000000000000000" pitchFamily="2" charset="2"/>
              <a:buChar char="§"/>
              <a:defRPr lang="en-US" sz="1800" kern="1200" dirty="0" smtClean="0">
                <a:solidFill>
                  <a:schemeClr val="bg1">
                    <a:lumMod val="75000"/>
                    <a:lumOff val="25000"/>
                  </a:schemeClr>
                </a:solidFill>
                <a:effectLst>
                  <a:outerShdw blurRad="25400" dir="2700000" algn="tl" rotWithShape="0">
                    <a:srgbClr val="000000">
                      <a:alpha val="23000"/>
                    </a:srgbClr>
                  </a:outerShdw>
                </a:effectLst>
                <a:latin typeface="Arial"/>
                <a:ea typeface="+mj-ea"/>
                <a:cs typeface="Arial"/>
              </a:defRPr>
            </a:lvl1pPr>
            <a:lvl2pPr marL="457200" indent="-228600" algn="l" defTabSz="685783" rtl="0" eaLnBrk="1" latinLnBrk="0" hangingPunct="1">
              <a:spcBef>
                <a:spcPts val="300"/>
              </a:spcBef>
              <a:buClr>
                <a:schemeClr val="accent1"/>
              </a:buClr>
              <a:buFont typeface="Arial" pitchFamily="34" charset="0"/>
              <a:buChar char="–"/>
              <a:defRPr lang="en-US" sz="1600" kern="1200" dirty="0" smtClean="0">
                <a:solidFill>
                  <a:schemeClr val="bg1">
                    <a:lumMod val="75000"/>
                    <a:lumOff val="25000"/>
                  </a:schemeClr>
                </a:solidFill>
                <a:effectLst>
                  <a:outerShdw blurRad="25400" dir="2700000" algn="tl" rotWithShape="0">
                    <a:srgbClr val="000000">
                      <a:alpha val="23000"/>
                    </a:srgbClr>
                  </a:outerShdw>
                </a:effectLst>
                <a:latin typeface="Arial"/>
                <a:ea typeface="+mj-ea"/>
                <a:cs typeface="Arial"/>
              </a:defRPr>
            </a:lvl2pPr>
            <a:lvl3pPr marL="685800" indent="-228600" algn="l" defTabSz="685783" rtl="0" eaLnBrk="1" latinLnBrk="0" hangingPunct="1">
              <a:spcBef>
                <a:spcPts val="300"/>
              </a:spcBef>
              <a:buClr>
                <a:schemeClr val="accent1"/>
              </a:buClr>
              <a:buFont typeface="Arial" pitchFamily="34" charset="0"/>
              <a:buChar char="•"/>
              <a:defRPr lang="en-US" sz="1400" kern="1200" dirty="0" smtClean="0">
                <a:solidFill>
                  <a:schemeClr val="bg1">
                    <a:lumMod val="75000"/>
                    <a:lumOff val="25000"/>
                  </a:schemeClr>
                </a:solidFill>
                <a:effectLst>
                  <a:outerShdw blurRad="25400" dir="2700000" algn="tl" rotWithShape="0">
                    <a:srgbClr val="000000">
                      <a:alpha val="23000"/>
                    </a:srgbClr>
                  </a:outerShdw>
                </a:effectLst>
                <a:latin typeface="Arial"/>
                <a:ea typeface="+mj-ea"/>
                <a:cs typeface="Arial"/>
              </a:defRPr>
            </a:lvl3pPr>
            <a:lvl4pPr marL="896519" indent="-165493" algn="l" defTabSz="685783" rtl="0" eaLnBrk="1" latinLnBrk="0" hangingPunct="1">
              <a:spcBef>
                <a:spcPts val="300"/>
              </a:spcBef>
              <a:buClr>
                <a:schemeClr val="accent1"/>
              </a:buClr>
              <a:buFont typeface="Arial" pitchFamily="34" charset="0"/>
              <a:buChar char="–"/>
              <a:defRPr lang="en-US" sz="825" kern="1200" dirty="0" smtClean="0">
                <a:solidFill>
                  <a:schemeClr val="bg1">
                    <a:lumMod val="75000"/>
                    <a:lumOff val="25000"/>
                  </a:schemeClr>
                </a:solidFill>
                <a:effectLst>
                  <a:outerShdw blurRad="25400" dir="2700000" algn="tl" rotWithShape="0">
                    <a:srgbClr val="000000">
                      <a:alpha val="23000"/>
                    </a:srgbClr>
                  </a:outerShdw>
                </a:effectLst>
                <a:latin typeface="Arial"/>
                <a:ea typeface="+mn-ea"/>
                <a:cs typeface="Arial"/>
              </a:defRPr>
            </a:lvl4pPr>
            <a:lvl5pPr marL="1200120" indent="-174621" algn="l" defTabSz="685783" rtl="0" eaLnBrk="1" latinLnBrk="0" hangingPunct="1">
              <a:spcBef>
                <a:spcPts val="300"/>
              </a:spcBef>
              <a:buClr>
                <a:schemeClr val="accent1"/>
              </a:buClr>
              <a:buFont typeface="Arial" pitchFamily="34" charset="0"/>
              <a:buChar char="»"/>
              <a:defRPr lang="en-US" sz="750" kern="1200" dirty="0">
                <a:solidFill>
                  <a:schemeClr val="bg1">
                    <a:lumMod val="75000"/>
                    <a:lumOff val="25000"/>
                  </a:schemeClr>
                </a:solidFill>
                <a:effectLst>
                  <a:outerShdw blurRad="25400" dir="2700000" algn="tl" rotWithShape="0">
                    <a:srgbClr val="000000">
                      <a:alpha val="23000"/>
                    </a:srgbClr>
                  </a:outerShdw>
                </a:effectLst>
                <a:latin typeface="Arial"/>
                <a:ea typeface="+mn-ea"/>
                <a:cs typeface="Arial"/>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300"/>
              </a:spcBef>
              <a:spcAft>
                <a:spcPts val="450"/>
              </a:spcAft>
              <a:buClr>
                <a:srgbClr val="1675A9"/>
              </a:buClr>
              <a:buSzTx/>
              <a:buFont typeface="Wingdings" panose="05000000000000000000" pitchFamily="2" charset="2"/>
              <a:buNone/>
              <a:tabLst/>
              <a:defRPr/>
            </a:pPr>
            <a:r>
              <a:rPr kumimoji="0" lang="en-US" sz="2000" b="1" i="0" u="none" strike="noStrike" kern="1200" cap="none" spc="0" normalizeH="0" baseline="0" noProof="0" dirty="0" err="1">
                <a:ln>
                  <a:noFill/>
                </a:ln>
                <a:solidFill>
                  <a:srgbClr val="0070C0"/>
                </a:solidFill>
                <a:effectLst>
                  <a:outerShdw blurRad="25400" dir="2700000" algn="tl" rotWithShape="0">
                    <a:srgbClr val="000000">
                      <a:alpha val="23000"/>
                    </a:srgbClr>
                  </a:outerShdw>
                </a:effectLst>
                <a:uLnTx/>
                <a:uFillTx/>
                <a:latin typeface="Arial"/>
                <a:ea typeface="+mj-ea"/>
                <a:cs typeface="Arial"/>
              </a:rPr>
              <a:t>Garansi</a:t>
            </a:r>
            <a:r>
              <a:rPr kumimoji="0" lang="en-US" sz="2000" b="1" i="0" u="none" strike="noStrike" kern="1200" cap="none" spc="0" normalizeH="0" baseline="0" noProof="0" dirty="0">
                <a:ln>
                  <a:noFill/>
                </a:ln>
                <a:solidFill>
                  <a:srgbClr val="0070C0"/>
                </a:solidFill>
                <a:effectLst>
                  <a:outerShdw blurRad="25400" dir="2700000" algn="tl" rotWithShape="0">
                    <a:srgbClr val="000000">
                      <a:alpha val="23000"/>
                    </a:srgbClr>
                  </a:outerShdw>
                </a:effectLst>
                <a:uLnTx/>
                <a:uFillTx/>
                <a:latin typeface="Arial"/>
                <a:ea typeface="+mj-ea"/>
                <a:cs typeface="Arial"/>
              </a:rPr>
              <a:t> :</a:t>
            </a:r>
          </a:p>
          <a:p>
            <a:pPr marL="230188" marR="0" lvl="0" indent="-230188" algn="l" defTabSz="685783" rtl="0" eaLnBrk="1" fontAlgn="auto" latinLnBrk="0" hangingPunct="1">
              <a:lnSpc>
                <a:spcPct val="100000"/>
              </a:lnSpc>
              <a:spcBef>
                <a:spcPts val="300"/>
              </a:spcBef>
              <a:spcAft>
                <a:spcPts val="450"/>
              </a:spcAft>
              <a:buClr>
                <a:srgbClr val="1675A9"/>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1 </a:t>
            </a:r>
            <a:r>
              <a:rPr kumimoji="0" lang="en-US" sz="18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tahun</a:t>
            </a:r>
            <a:r>
              <a:rPr kumimoji="0" lang="en-US" sz="18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r>
              <a:rPr kumimoji="0" lang="en-US" sz="18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untuk</a:t>
            </a:r>
            <a:r>
              <a:rPr kumimoji="0" lang="en-US" sz="18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r>
              <a:rPr kumimoji="0" lang="en-US" sz="18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garansi</a:t>
            </a:r>
            <a:r>
              <a:rPr kumimoji="0" lang="en-US" sz="18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r>
              <a:rPr kumimoji="0" lang="en-US" sz="18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produk</a:t>
            </a:r>
            <a:endParaRPr kumimoji="0" lang="en-US" sz="18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endParaRPr>
          </a:p>
          <a:p>
            <a:pPr marL="230188" marR="0" lvl="0" indent="-230188" algn="l" defTabSz="685783" rtl="0" eaLnBrk="1" fontAlgn="auto" latinLnBrk="0" hangingPunct="1">
              <a:lnSpc>
                <a:spcPct val="100000"/>
              </a:lnSpc>
              <a:spcBef>
                <a:spcPts val="300"/>
              </a:spcBef>
              <a:spcAft>
                <a:spcPts val="450"/>
              </a:spcAft>
              <a:buClr>
                <a:srgbClr val="1675A9"/>
              </a:buClr>
              <a:buSzTx/>
              <a:buFont typeface="Wingdings" panose="05000000000000000000" pitchFamily="2" charset="2"/>
              <a:buChar char="§"/>
              <a:tabLst/>
              <a:defRPr/>
            </a:pPr>
            <a:r>
              <a:rPr lang="en-US" dirty="0">
                <a:solidFill>
                  <a:srgbClr val="000000"/>
                </a:solidFill>
              </a:rPr>
              <a:t>1</a:t>
            </a:r>
            <a:r>
              <a:rPr kumimoji="0" lang="en-US" sz="18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5-25 </a:t>
            </a:r>
            <a:r>
              <a:rPr kumimoji="0" lang="en-US" sz="18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tahun</a:t>
            </a:r>
            <a:r>
              <a:rPr kumimoji="0" lang="en-US" sz="18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r>
              <a:rPr kumimoji="0" lang="en-US" sz="18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untuk</a:t>
            </a:r>
            <a:r>
              <a:rPr kumimoji="0" lang="en-US" sz="18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system warranty</a:t>
            </a:r>
          </a:p>
          <a:p>
            <a:pPr marL="457200" marR="0" lvl="1" indent="-228600" algn="l" defTabSz="685783" rtl="0" eaLnBrk="1" fontAlgn="auto" latinLnBrk="0" hangingPunct="1">
              <a:lnSpc>
                <a:spcPct val="100000"/>
              </a:lnSpc>
              <a:spcBef>
                <a:spcPts val="300"/>
              </a:spcBef>
              <a:spcAft>
                <a:spcPts val="450"/>
              </a:spcAft>
              <a:buClr>
                <a:srgbClr val="1675A9"/>
              </a:buClr>
              <a:buSzTx/>
              <a:buFont typeface="Arial" pitchFamily="34" charset="0"/>
              <a:buChar char="–"/>
              <a:tabLst/>
              <a:defRPr/>
            </a:pPr>
            <a:r>
              <a:rPr kumimoji="0" lang="en-US" sz="16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Meliputi</a:t>
            </a:r>
            <a:r>
              <a:rPr kumimoji="0" lang="en-US" sz="16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r>
              <a:rPr kumimoji="0" lang="en-US" sz="16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biaya</a:t>
            </a:r>
            <a:r>
              <a:rPr kumimoji="0" lang="en-US" sz="16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r>
              <a:rPr kumimoji="0" lang="en-US" sz="16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perbaikan</a:t>
            </a:r>
            <a:r>
              <a:rPr kumimoji="0" lang="en-US" sz="16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dan juga </a:t>
            </a:r>
            <a:r>
              <a:rPr kumimoji="0" lang="en-US" sz="16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komponen</a:t>
            </a:r>
            <a:r>
              <a:rPr kumimoji="0" lang="en-US" sz="16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yang </a:t>
            </a:r>
            <a:r>
              <a:rPr kumimoji="0" lang="en-US" sz="16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diganti</a:t>
            </a:r>
            <a:r>
              <a:rPr kumimoji="0" lang="en-US" sz="16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p>
          <a:p>
            <a:pPr marL="457200" marR="0" lvl="1" indent="-228600" algn="l" defTabSz="685783" rtl="0" eaLnBrk="1" fontAlgn="auto" latinLnBrk="0" hangingPunct="1">
              <a:lnSpc>
                <a:spcPct val="100000"/>
              </a:lnSpc>
              <a:spcBef>
                <a:spcPts val="300"/>
              </a:spcBef>
              <a:spcAft>
                <a:spcPts val="450"/>
              </a:spcAft>
              <a:buClr>
                <a:srgbClr val="1675A9"/>
              </a:buClr>
              <a:buSzTx/>
              <a:buFont typeface="Arial" pitchFamily="34" charset="0"/>
              <a:buChar char="–"/>
              <a:tabLst/>
              <a:defRPr/>
            </a:pPr>
            <a:r>
              <a:rPr kumimoji="0" lang="en-US" sz="16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Memenuhi</a:t>
            </a:r>
            <a:r>
              <a:rPr kumimoji="0" lang="en-US" sz="16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r>
              <a:rPr kumimoji="0" lang="en-US" sz="16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standar</a:t>
            </a:r>
            <a:r>
              <a:rPr kumimoji="0" lang="en-US" sz="16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t>
            </a:r>
            <a:r>
              <a:rPr kumimoji="0" lang="en-US" sz="1600" b="0" i="0" u="none" strike="noStrike" kern="1200" cap="none" spc="0" normalizeH="0" baseline="0" noProof="0" dirty="0" err="1">
                <a:ln>
                  <a:noFill/>
                </a:ln>
                <a:solidFill>
                  <a:srgbClr val="000000"/>
                </a:solidFill>
                <a:effectLst>
                  <a:outerShdw blurRad="25400" dir="2700000" algn="tl" rotWithShape="0">
                    <a:srgbClr val="000000">
                      <a:alpha val="23000"/>
                    </a:srgbClr>
                  </a:outerShdw>
                </a:effectLst>
                <a:uLnTx/>
                <a:uFillTx/>
                <a:latin typeface="Arial"/>
                <a:ea typeface="+mj-ea"/>
                <a:cs typeface="Arial"/>
              </a:rPr>
              <a:t>dari</a:t>
            </a:r>
            <a:r>
              <a:rPr kumimoji="0" lang="en-US" sz="1600" b="0" i="0" u="none" strike="noStrike" kern="1200" cap="none" spc="0" normalizeH="0" baseline="0" noProof="0" dirty="0">
                <a:ln>
                  <a:noFill/>
                </a:ln>
                <a:solidFill>
                  <a:srgbClr val="000000"/>
                </a:solidFill>
                <a:effectLst>
                  <a:outerShdw blurRad="25400" dir="2700000" algn="tl" rotWithShape="0">
                    <a:srgbClr val="000000">
                      <a:alpha val="23000"/>
                    </a:srgbClr>
                  </a:outerShdw>
                </a:effectLst>
                <a:uLnTx/>
                <a:uFillTx/>
                <a:latin typeface="Arial"/>
                <a:ea typeface="+mj-ea"/>
                <a:cs typeface="Arial"/>
              </a:rPr>
              <a:t> ANSI, TIA/EIA and ISO</a:t>
            </a:r>
          </a:p>
          <a:p>
            <a:pPr marL="0" marR="0" lvl="0" indent="0" algn="l" defTabSz="685783" rtl="0" eaLnBrk="1" fontAlgn="auto" latinLnBrk="0" hangingPunct="1">
              <a:lnSpc>
                <a:spcPct val="100000"/>
              </a:lnSpc>
              <a:spcBef>
                <a:spcPts val="300"/>
              </a:spcBef>
              <a:spcAft>
                <a:spcPts val="450"/>
              </a:spcAft>
              <a:buClr>
                <a:srgbClr val="1675A9"/>
              </a:buClr>
              <a:buSzTx/>
              <a:buFont typeface="Wingdings" panose="05000000000000000000" pitchFamily="2" charset="2"/>
              <a:buNone/>
              <a:tabLst/>
              <a:defRPr/>
            </a:pPr>
            <a:endParaRPr kumimoji="0" lang="en-US" sz="1800" b="0" i="0" u="none" strike="noStrike" kern="1200" cap="none" spc="0" normalizeH="0" baseline="0" noProof="0" dirty="0">
              <a:ln>
                <a:noFill/>
              </a:ln>
              <a:solidFill>
                <a:srgbClr val="000000">
                  <a:lumMod val="75000"/>
                  <a:lumOff val="25000"/>
                </a:srgbClr>
              </a:solidFill>
              <a:effectLst>
                <a:outerShdw blurRad="25400" dir="2700000" algn="tl" rotWithShape="0">
                  <a:srgbClr val="000000">
                    <a:alpha val="23000"/>
                  </a:srgbClr>
                </a:outerShdw>
              </a:effectLst>
              <a:uLnTx/>
              <a:uFillTx/>
              <a:latin typeface="Arial"/>
              <a:ea typeface="+mj-ea"/>
              <a:cs typeface="Arial"/>
            </a:endParaRPr>
          </a:p>
        </p:txBody>
      </p:sp>
      <p:graphicFrame>
        <p:nvGraphicFramePr>
          <p:cNvPr id="12" name="Diagram 11">
            <a:extLst>
              <a:ext uri="{FF2B5EF4-FFF2-40B4-BE49-F238E27FC236}">
                <a16:creationId xmlns:a16="http://schemas.microsoft.com/office/drawing/2014/main" id="{98EF01A8-3D94-4606-88EE-4E17D1F026C7}"/>
              </a:ext>
            </a:extLst>
          </p:cNvPr>
          <p:cNvGraphicFramePr/>
          <p:nvPr>
            <p:extLst>
              <p:ext uri="{D42A27DB-BD31-4B8C-83A1-F6EECF244321}">
                <p14:modId xmlns:p14="http://schemas.microsoft.com/office/powerpoint/2010/main" val="1841263456"/>
              </p:ext>
            </p:extLst>
          </p:nvPr>
        </p:nvGraphicFramePr>
        <p:xfrm>
          <a:off x="5334000" y="1352550"/>
          <a:ext cx="3352800" cy="2246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21815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anduit Corp Template">
  <a:themeElements>
    <a:clrScheme name="Panduit Corp Template">
      <a:dk1>
        <a:srgbClr val="000000"/>
      </a:dk1>
      <a:lt1>
        <a:srgbClr val="FFFFFF"/>
      </a:lt1>
      <a:dk2>
        <a:srgbClr val="787A7C"/>
      </a:dk2>
      <a:lt2>
        <a:srgbClr val="D0CBCA"/>
      </a:lt2>
      <a:accent1>
        <a:srgbClr val="1675A9"/>
      </a:accent1>
      <a:accent2>
        <a:srgbClr val="D3B02A"/>
      </a:accent2>
      <a:accent3>
        <a:srgbClr val="787A7C"/>
      </a:accent3>
      <a:accent4>
        <a:srgbClr val="0092B3"/>
      </a:accent4>
      <a:accent5>
        <a:srgbClr val="D0CBCA"/>
      </a:accent5>
      <a:accent6>
        <a:srgbClr val="F07722"/>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smtClean="0">
            <a:solidFill>
              <a:srgbClr val="404040"/>
            </a:solidFill>
            <a:latin typeface="Arial"/>
            <a:cs typeface="Arial"/>
          </a:defRPr>
        </a:defPPr>
      </a:lstStyle>
    </a:txDef>
  </a:objectDefaults>
  <a:extraClrSchemeLst/>
  <a:extLst>
    <a:ext uri="{05A4C25C-085E-4340-85A3-A5531E510DB2}">
      <thm15:themeFamily xmlns:thm15="http://schemas.microsoft.com/office/thememl/2012/main" name="2016_Panduit ENTERPRISE 16x9 Template Without Maps.potx" id="{B403EDF2-D460-4E3D-ADBE-C99886027F74}" vid="{D027619E-3DED-430C-BB18-2463F1D5BBD7}"/>
    </a:ext>
  </a:extLst>
</a:theme>
</file>

<file path=ppt/theme/theme2.xml><?xml version="1.0" encoding="utf-8"?>
<a:theme xmlns:a="http://schemas.openxmlformats.org/drawingml/2006/main" name="1_Panduit Corp Template">
  <a:themeElements>
    <a:clrScheme name="Panduit Corp Template">
      <a:dk1>
        <a:srgbClr val="000000"/>
      </a:dk1>
      <a:lt1>
        <a:srgbClr val="FFFFFF"/>
      </a:lt1>
      <a:dk2>
        <a:srgbClr val="787A7C"/>
      </a:dk2>
      <a:lt2>
        <a:srgbClr val="D0CBCA"/>
      </a:lt2>
      <a:accent1>
        <a:srgbClr val="1675A9"/>
      </a:accent1>
      <a:accent2>
        <a:srgbClr val="D3B02A"/>
      </a:accent2>
      <a:accent3>
        <a:srgbClr val="787A7C"/>
      </a:accent3>
      <a:accent4>
        <a:srgbClr val="0092B3"/>
      </a:accent4>
      <a:accent5>
        <a:srgbClr val="D0CBCA"/>
      </a:accent5>
      <a:accent6>
        <a:srgbClr val="F07722"/>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smtClean="0">
            <a:solidFill>
              <a:srgbClr val="404040"/>
            </a:solidFill>
            <a:latin typeface="Arial"/>
            <a:cs typeface="Arial"/>
          </a:defRPr>
        </a:defPPr>
      </a:lstStyle>
    </a:txDef>
  </a:objectDefaults>
  <a:extraClrSchemeLst/>
  <a:extLst>
    <a:ext uri="{05A4C25C-085E-4340-85A3-A5531E510DB2}">
      <thm15:themeFamily xmlns:thm15="http://schemas.microsoft.com/office/thememl/2012/main" name="2016_Panduit ENTERPRISE 16x9 Template Without Maps.potx" id="{B403EDF2-D460-4E3D-ADBE-C99886027F74}" vid="{D027619E-3DED-430C-BB18-2463F1D5BB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75F63BD76FC642A8A2C8D379967C46" ma:contentTypeVersion="82" ma:contentTypeDescription="Create a new document." ma:contentTypeScope="" ma:versionID="4053181aaa65606db4d4b686d53dd197">
  <xsd:schema xmlns:xsd="http://www.w3.org/2001/XMLSchema" xmlns:xs="http://www.w3.org/2001/XMLSchema" xmlns:p="http://schemas.microsoft.com/office/2006/metadata/properties" xmlns:ns1="http://schemas.microsoft.com/sharepoint/v3" xmlns:ns2="a100afe1-4ca5-46c2-b273-4854e6084123" xmlns:ns3="2378c221-b676-45e0-b413-39183fe7b1e9" xmlns:ns4="4a8ac9b7-2a92-4470-a486-4cf1c1070644" xmlns:ns5="b99dd9e5-6dcf-4ee3-9ac0-c6291aca25bb" targetNamespace="http://schemas.microsoft.com/office/2006/metadata/properties" ma:root="true" ma:fieldsID="c21965b8bdbed5acfe9dcfa7af70ba13" ns1:_="" ns2:_="" ns3:_="" ns4:_="" ns5:_="">
    <xsd:import namespace="http://schemas.microsoft.com/sharepoint/v3"/>
    <xsd:import namespace="a100afe1-4ca5-46c2-b273-4854e6084123"/>
    <xsd:import namespace="2378c221-b676-45e0-b413-39183fe7b1e9"/>
    <xsd:import namespace="4a8ac9b7-2a92-4470-a486-4cf1c1070644"/>
    <xsd:import namespace="b99dd9e5-6dcf-4ee3-9ac0-c6291aca25bb"/>
    <xsd:element name="properties">
      <xsd:complexType>
        <xsd:sequence>
          <xsd:element name="documentManagement">
            <xsd:complexType>
              <xsd:all>
                <xsd:element ref="ns2:Sales_x0020_Tool_x0020_Sub_x002d_Category" minOccurs="0"/>
                <xsd:element ref="ns2:Sales_x0020_Tool_x0020_Document_x0020_Type"/>
                <xsd:element ref="ns3:LegacyAssetType" minOccurs="0"/>
                <xsd:element ref="ns3:NewProduct" minOccurs="0"/>
                <xsd:element ref="ns4:Description0"/>
                <xsd:element ref="ns4:Author0"/>
                <xsd:element ref="ns4:Document_x0020_Release_x0020_Date" minOccurs="0"/>
                <xsd:element ref="ns4:ReviewDate"/>
                <xsd:element ref="ns3:Expiry" minOccurs="0"/>
                <xsd:element ref="ns4:Scope"/>
                <xsd:element ref="ns4:Language"/>
                <xsd:element ref="ns2:Theater" minOccurs="0"/>
                <xsd:element ref="ns2:CONV" minOccurs="0"/>
                <xsd:element ref="ns1:_ip_UnifiedCompliancePolicyProperties" minOccurs="0"/>
                <xsd:element ref="ns1:RatedBy" minOccurs="0"/>
                <xsd:element ref="ns1:Ratings" minOccurs="0"/>
                <xsd:element ref="ns1:LikedBy" minOccurs="0"/>
                <xsd:element ref="ns3:Sales_x0020_Tool_x0020_Sub_x002d_Category_x003a_CatGRP" minOccurs="0"/>
                <xsd:element ref="ns3:Category_x003a_heading" minOccurs="0"/>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AutoKeyPoints" minOccurs="0"/>
                <xsd:element ref="ns3:MediaServiceKeyPoints" minOccurs="0"/>
                <xsd:element ref="ns1:_ip_UnifiedCompliancePolicyUIAction" minOccurs="0"/>
                <xsd:element ref="ns3:MediaLengthInSeconds" minOccurs="0"/>
                <xsd:element ref="ns3:lcf76f155ced4ddcb4097134ff3c332f" minOccurs="0"/>
                <xsd:element ref="ns5:TaxCatchAll" minOccurs="0"/>
                <xsd:element ref="ns3:LegacyCategory" minOccurs="0"/>
                <xsd:element ref="ns3:LegacyList" minOccurs="0"/>
                <xsd:element ref="ns3: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RatedBy" ma:index="19"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20" nillable="true" ma:displayName="User ratings" ma:description="User ratings for the item" ma:hidden="true" ma:internalName="Ratings">
      <xsd:simpleType>
        <xsd:restriction base="dms:Note"/>
      </xsd:simpleType>
    </xsd:element>
    <xsd:element name="LikedBy" ma:index="21"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ip_UnifiedCompliancePolicyUIAction" ma:index="3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00afe1-4ca5-46c2-b273-4854e6084123" elementFormDefault="qualified">
    <xsd:import namespace="http://schemas.microsoft.com/office/2006/documentManagement/types"/>
    <xsd:import namespace="http://schemas.microsoft.com/office/infopath/2007/PartnerControls"/>
    <xsd:element name="Sales_x0020_Tool_x0020_Sub_x002d_Category" ma:index="2" nillable="true" ma:displayName="Category" ma:list="{0a9f2ee1-2209-4afa-8f31-c10657575890}" ma:internalName="Sales_x0020_Tool_x0020_Sub_x002d_Category" ma:readOnly="false" ma:showField="Title" ma:web="a100afe1-4ca5-46c2-b273-4854e6084123" ma:requiredMultiChoice="true">
      <xsd:complexType>
        <xsd:complexContent>
          <xsd:extension base="dms:MultiChoiceLookup">
            <xsd:sequence>
              <xsd:element name="Value" type="dms:Lookup" maxOccurs="unbounded" minOccurs="0" nillable="true"/>
            </xsd:sequence>
          </xsd:extension>
        </xsd:complexContent>
      </xsd:complexType>
    </xsd:element>
    <xsd:element name="Sales_x0020_Tool_x0020_Document_x0020_Type" ma:index="3" ma:displayName="Asset Type" ma:indexed="true" ma:list="{98d688fc-06e7-4b89-b73e-8e1da283abfc}" ma:internalName="Sales_x0020_Tool_x0020_Document_x0020_Type" ma:showField="Title" ma:web="a100afe1-4ca5-46c2-b273-4854e6084123">
      <xsd:simpleType>
        <xsd:restriction base="dms:Lookup"/>
      </xsd:simpleType>
    </xsd:element>
    <xsd:element name="Theater" ma:index="13" nillable="true" ma:displayName="Theater" ma:list="{23fd6564-5664-4843-8dfc-0e7c5837c8f3}" ma:internalName="Theater" ma:readOnly="false" ma:showField="Title" ma:web="a100afe1-4ca5-46c2-b273-4854e6084123" ma:requiredMultiChoice="true">
      <xsd:complexType>
        <xsd:complexContent>
          <xsd:extension base="dms:MultiChoiceLookup">
            <xsd:sequence>
              <xsd:element name="Value" type="dms:Lookup" maxOccurs="unbounded" minOccurs="0" nillable="true"/>
            </xsd:sequence>
          </xsd:extension>
        </xsd:complexContent>
      </xsd:complexType>
    </xsd:element>
    <xsd:element name="CONV" ma:index="14" nillable="true" ma:displayName="List" ma:list="{49b5b0af-76e1-4526-a76a-9697c301f7dd}" ma:internalName="CONV" ma:showField="Title" ma:web="a100afe1-4ca5-46c2-b273-4854e608412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78c221-b676-45e0-b413-39183fe7b1e9" elementFormDefault="qualified">
    <xsd:import namespace="http://schemas.microsoft.com/office/2006/documentManagement/types"/>
    <xsd:import namespace="http://schemas.microsoft.com/office/infopath/2007/PartnerControls"/>
    <xsd:element name="LegacyAssetType" ma:index="4" nillable="true" ma:displayName="LegacyAssetType" ma:internalName="LegacyAssetType">
      <xsd:simpleType>
        <xsd:restriction base="dms:Text">
          <xsd:maxLength value="255"/>
        </xsd:restriction>
      </xsd:simpleType>
    </xsd:element>
    <xsd:element name="NewProduct" ma:index="5" nillable="true" ma:displayName="NewProduct" ma:default="0" ma:description="Check this box if this document is flagged to be listed within a new product sub-list.  This is a check-column." ma:internalName="NewProduct">
      <xsd:simpleType>
        <xsd:restriction base="dms:Boolean"/>
      </xsd:simpleType>
    </xsd:element>
    <xsd:element name="Expiry" ma:index="10" nillable="true" ma:displayName="Expiration Date" ma:format="DateOnly" ma:indexed="true" ma:internalName="Expiry">
      <xsd:simpleType>
        <xsd:restriction base="dms:DateTime"/>
      </xsd:simpleType>
    </xsd:element>
    <xsd:element name="Sales_x0020_Tool_x0020_Sub_x002d_Category_x003a_CatGRP" ma:index="22" nillable="true" ma:displayName="Sales Tool Sub-Category:CatGRP" ma:list="{0a9f2ee1-2209-4afa-8f31-c10657575890}" ma:internalName="Sales_x0020_Tool_x0020_Sub_x002d_Category_x003a_CatGRP" ma:readOnly="true" ma:showField="CatGRP" ma:web="a100afe1-4ca5-46c2-b273-4854e6084123">
      <xsd:complexType>
        <xsd:complexContent>
          <xsd:extension base="dms:MultiChoiceLookup">
            <xsd:sequence>
              <xsd:element name="Value" type="dms:Lookup" maxOccurs="unbounded" minOccurs="0" nillable="true"/>
            </xsd:sequence>
          </xsd:extension>
        </xsd:complexContent>
      </xsd:complexType>
    </xsd:element>
    <xsd:element name="Category_x003a_heading" ma:index="23" nillable="true" ma:displayName="Category Name" ma:list="{0a9f2ee1-2209-4afa-8f31-c10657575890}" ma:internalName="Category_x003a_heading" ma:readOnly="true" ma:showField="heading" ma:web="a100afe1-4ca5-46c2-b273-4854e6084123">
      <xsd:complexType>
        <xsd:complexContent>
          <xsd:extension base="dms:MultiChoiceLookup">
            <xsd:sequence>
              <xsd:element name="Value" type="dms:Lookup" maxOccurs="unbounded" minOccurs="0" nillable="true"/>
            </xsd:sequence>
          </xsd:extension>
        </xsd:complexContent>
      </xsd:complex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AutoKeyPoints" ma:index="32" nillable="true" ma:displayName="MediaServiceAutoKeyPoints" ma:hidden="true" ma:internalName="MediaServiceAutoKeyPoints" ma:readOnly="true">
      <xsd:simpleType>
        <xsd:restriction base="dms:Note"/>
      </xsd:simpleType>
    </xsd:element>
    <xsd:element name="MediaServiceKeyPoints" ma:index="33"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1bf516b2-8b42-42fa-ad43-adfec3e5c980" ma:termSetId="09814cd3-568e-fe90-9814-8d621ff8fb84" ma:anchorId="fba54fb3-c3e1-fe81-a776-ca4b69148c4d" ma:open="true" ma:isKeyword="false">
      <xsd:complexType>
        <xsd:sequence>
          <xsd:element ref="pc:Terms" minOccurs="0" maxOccurs="1"/>
        </xsd:sequence>
      </xsd:complexType>
    </xsd:element>
    <xsd:element name="LegacyCategory" ma:index="41" nillable="true" ma:displayName="LegacyCategory" ma:internalName="LegacyCategory">
      <xsd:simpleType>
        <xsd:restriction base="dms:Text">
          <xsd:maxLength value="255"/>
        </xsd:restriction>
      </xsd:simpleType>
    </xsd:element>
    <xsd:element name="LegacyList" ma:index="42" nillable="true" ma:displayName="LegacyList" ma:internalName="LegacyList">
      <xsd:simpleType>
        <xsd:restriction base="dms:Text">
          <xsd:maxLength value="255"/>
        </xsd:restriction>
      </xsd:simpleType>
    </xsd:element>
    <xsd:element name="ACTION" ma:index="43" nillable="true" ma:displayName="ACTION" ma:format="Dropdown" ma:internalName="AC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8ac9b7-2a92-4470-a486-4cf1c1070644" elementFormDefault="qualified">
    <xsd:import namespace="http://schemas.microsoft.com/office/2006/documentManagement/types"/>
    <xsd:import namespace="http://schemas.microsoft.com/office/infopath/2007/PartnerControls"/>
    <xsd:element name="Description0" ma:index="6" ma:displayName="Description" ma:internalName="Description0" ma:readOnly="false">
      <xsd:simpleType>
        <xsd:restriction base="dms:Note">
          <xsd:maxLength value="255"/>
        </xsd:restriction>
      </xsd:simpleType>
    </xsd:element>
    <xsd:element name="Author0" ma:index="7" ma:displayName="Author" ma:list="UserInfo" ma:SharePointGroup="0" ma:internalName="Author0"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ocument_x0020_Release_x0020_Date" ma:index="8" nillable="true" ma:displayName="Release Date" ma:default="[today]" ma:format="DateOnly" ma:internalName="Document_x0020_Release_x0020_Date">
      <xsd:simpleType>
        <xsd:restriction base="dms:DateTime"/>
      </xsd:simpleType>
    </xsd:element>
    <xsd:element name="ReviewDate" ma:index="9" ma:displayName="Reviewed" ma:default="[today]" ma:format="DateOnly" ma:indexed="true" ma:internalName="ReviewDate">
      <xsd:simpleType>
        <xsd:restriction base="dms:DateTime"/>
      </xsd:simpleType>
    </xsd:element>
    <xsd:element name="Scope" ma:index="11" ma:displayName="Scope" ma:default="Confidential" ma:format="RadioButtons" ma:indexed="true" ma:internalName="Scope">
      <xsd:simpleType>
        <xsd:restriction base="dms:Choice">
          <xsd:enumeration value="External"/>
          <xsd:enumeration value="Confidential"/>
        </xsd:restriction>
      </xsd:simpleType>
    </xsd:element>
    <xsd:element name="Language" ma:index="12" ma:displayName="Language" ma:default="English" ma:format="Dropdown" ma:internalName="Language" ma:readOnly="false">
      <xsd:simpleType>
        <xsd:restriction base="dms:Choice">
          <xsd:enumeration value="Chinese"/>
          <xsd:enumeration value="Croatian"/>
          <xsd:enumeration value="Dutch"/>
          <xsd:enumeration value="English"/>
          <xsd:enumeration value="French"/>
          <xsd:enumeration value="German"/>
          <xsd:enumeration value="Italian"/>
          <xsd:enumeration value="Japanese"/>
          <xsd:enumeration value="Korean"/>
          <xsd:enumeration value="Polish"/>
          <xsd:enumeration value="Portuguese"/>
          <xsd:enumeration value="Russian"/>
          <xsd:enumeration value="Serbian"/>
          <xsd:enumeration value="Slovenian"/>
          <xsd:enumeration value="Spanish"/>
          <xsd:enumeration value="Thai"/>
          <xsd:enumeration value="Vietnamese"/>
        </xsd:restriction>
      </xsd:simpleType>
    </xsd:element>
  </xsd:schema>
  <xsd:schema xmlns:xsd="http://www.w3.org/2001/XMLSchema" xmlns:xs="http://www.w3.org/2001/XMLSchema" xmlns:dms="http://schemas.microsoft.com/office/2006/documentManagement/types" xmlns:pc="http://schemas.microsoft.com/office/infopath/2007/PartnerControls" targetNamespace="b99dd9e5-6dcf-4ee3-9ac0-c6291aca25bb" elementFormDefault="qualified">
    <xsd:import namespace="http://schemas.microsoft.com/office/2006/documentManagement/types"/>
    <xsd:import namespace="http://schemas.microsoft.com/office/infopath/2007/PartnerControls"/>
    <xsd:element name="TaxCatchAll" ma:index="37" nillable="true" ma:displayName="Taxonomy Catch All Column" ma:hidden="true" ma:list="{d1394d79-8dbf-49c4-93f7-dfbdf1852404}" ma:internalName="TaxCatchAll" ma:showField="CatchAllData" ma:web="a100afe1-4ca5-46c2-b273-4854e60841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ales_x0020_Tool_x0020_Document_x0020_Type xmlns="a100afe1-4ca5-46c2-b273-4854e6084123">166</Sales_x0020_Tool_x0020_Document_x0020_Type>
    <Author0 xmlns="4a8ac9b7-2a92-4470-a486-4cf1c1070644">
      <UserInfo>
        <DisplayName>i:0#.f|membership|marg@panduit.com</DisplayName>
        <AccountId>289</AccountId>
        <AccountType/>
      </UserInfo>
    </Author0>
    <ReviewDate xmlns="4a8ac9b7-2a92-4470-a486-4cf1c1070644">2018-02-27T06:00:00+00:00</ReviewDate>
    <Document_x0020_Release_x0020_Date xmlns="4a8ac9b7-2a92-4470-a486-4cf1c1070644">2018-02-27T06:00:00+00:00</Document_x0020_Release_x0020_Date>
    <Ratings xmlns="http://schemas.microsoft.com/sharepoint/v3" xsi:nil="true"/>
    <Scope xmlns="4a8ac9b7-2a92-4470-a486-4cf1c1070644">External</Scope>
    <LikedBy xmlns="http://schemas.microsoft.com/sharepoint/v3">
      <UserInfo>
        <DisplayName/>
        <AccountId xsi:nil="true"/>
        <AccountType/>
      </UserInfo>
    </LikedBy>
    <Sales_x0020_Tool_x0020_Sub_x002d_Category xmlns="a100afe1-4ca5-46c2-b273-4854e6084123">
      <Value>276</Value>
    </Sales_x0020_Tool_x0020_Sub_x002d_Category>
    <Language xmlns="4a8ac9b7-2a92-4470-a486-4cf1c1070644">English</Language>
    <CONV xmlns="a100afe1-4ca5-46c2-b273-4854e6084123" xsi:nil="true"/>
    <Description0 xmlns="4a8ac9b7-2a92-4470-a486-4cf1c1070644">High level overview of Digital Building, customer facing presentation</Description0>
    <Theater xmlns="a100afe1-4ca5-46c2-b273-4854e6084123">
      <Value>25</Value>
    </Theater>
    <RatedBy xmlns="http://schemas.microsoft.com/sharepoint/v3">
      <UserInfo>
        <DisplayName/>
        <AccountId xsi:nil="true"/>
        <AccountType/>
      </UserInfo>
    </RatedBy>
    <NewProduct xmlns="2378c221-b676-45e0-b413-39183fe7b1e9">false</NewProduct>
    <_ip_UnifiedCompliancePolicyUIAction xmlns="http://schemas.microsoft.com/sharepoint/v3" xsi:nil="true"/>
    <_ip_UnifiedCompliancePolicyProperties xmlns="http://schemas.microsoft.com/sharepoint/v3" xsi:nil="true"/>
    <Expiry xmlns="2378c221-b676-45e0-b413-39183fe7b1e9" xsi:nil="true"/>
    <lcf76f155ced4ddcb4097134ff3c332f xmlns="2378c221-b676-45e0-b413-39183fe7b1e9">
      <Terms xmlns="http://schemas.microsoft.com/office/infopath/2007/PartnerControls"/>
    </lcf76f155ced4ddcb4097134ff3c332f>
    <TaxCatchAll xmlns="b99dd9e5-6dcf-4ee3-9ac0-c6291aca25bb" xsi:nil="true"/>
    <LegacyAssetType xmlns="2378c221-b676-45e0-b413-39183fe7b1e9">Customer Presentations</LegacyAssetType>
    <LegacyCategory xmlns="2378c221-b676-45e0-b413-39183fe7b1e9">BUS-Enterprise</LegacyCategory>
    <LegacyList xmlns="2378c221-b676-45e0-b413-39183fe7b1e9" xsi:nil="true"/>
    <ACTION xmlns="2378c221-b676-45e0-b413-39183fe7b1e9">Copy to SC 10/06/2022</ACTION>
  </documentManagement>
</p:properties>
</file>

<file path=customXml/itemProps1.xml><?xml version="1.0" encoding="utf-8"?>
<ds:datastoreItem xmlns:ds="http://schemas.openxmlformats.org/officeDocument/2006/customXml" ds:itemID="{4DC8AEF6-4281-4C34-98BD-AC4BDA814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00afe1-4ca5-46c2-b273-4854e6084123"/>
    <ds:schemaRef ds:uri="2378c221-b676-45e0-b413-39183fe7b1e9"/>
    <ds:schemaRef ds:uri="4a8ac9b7-2a92-4470-a486-4cf1c1070644"/>
    <ds:schemaRef ds:uri="b99dd9e5-6dcf-4ee3-9ac0-c6291aca25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272757-D122-4265-8CCA-CD41898E3D0E}">
  <ds:schemaRefs>
    <ds:schemaRef ds:uri="http://schemas.microsoft.com/sharepoint/v3/contenttype/forms"/>
  </ds:schemaRefs>
</ds:datastoreItem>
</file>

<file path=customXml/itemProps3.xml><?xml version="1.0" encoding="utf-8"?>
<ds:datastoreItem xmlns:ds="http://schemas.openxmlformats.org/officeDocument/2006/customXml" ds:itemID="{4AF47128-66AA-4C51-9C66-264AA7BA04D0}">
  <ds:schemaRefs>
    <ds:schemaRef ds:uri="1894dbad-dc18-4b41-8a83-46e06dab2c8e"/>
    <ds:schemaRef ds:uri="http://schemas.openxmlformats.org/package/2006/metadata/core-properties"/>
    <ds:schemaRef ds:uri="http://purl.org/dc/elements/1.1/"/>
    <ds:schemaRef ds:uri="http://schemas.microsoft.com/office/infopath/2007/PartnerControls"/>
    <ds:schemaRef ds:uri="http://purl.org/dc/terms/"/>
    <ds:schemaRef ds:uri="6cb58baa-7f55-46ca-9740-465762b0b459"/>
    <ds:schemaRef ds:uri="http://schemas.microsoft.com/office/2006/documentManagement/types"/>
    <ds:schemaRef ds:uri="http://schemas.microsoft.com/office/2006/metadata/properties"/>
    <ds:schemaRef ds:uri="http://www.w3.org/XML/1998/namespace"/>
    <ds:schemaRef ds:uri="http://purl.org/dc/dcmitype/"/>
    <ds:schemaRef ds:uri="a100afe1-4ca5-46c2-b273-4854e6084123"/>
    <ds:schemaRef ds:uri="4a8ac9b7-2a92-4470-a486-4cf1c1070644"/>
    <ds:schemaRef ds:uri="http://schemas.microsoft.com/sharepoint/v3"/>
    <ds:schemaRef ds:uri="2378c221-b676-45e0-b413-39183fe7b1e9"/>
    <ds:schemaRef ds:uri="b99dd9e5-6dcf-4ee3-9ac0-c6291aca25bb"/>
  </ds:schemaRefs>
</ds:datastoreItem>
</file>

<file path=docProps/app.xml><?xml version="1.0" encoding="utf-8"?>
<Properties xmlns="http://schemas.openxmlformats.org/officeDocument/2006/extended-properties" xmlns:vt="http://schemas.openxmlformats.org/officeDocument/2006/docPropsVTypes">
  <Template>2016_Panduit ENTERPRISE 16x9 Template Without Maps</Template>
  <TotalTime>0</TotalTime>
  <Words>1210</Words>
  <Application>Microsoft Office PowerPoint</Application>
  <PresentationFormat>On-screen Show (16:9)</PresentationFormat>
  <Paragraphs>119</Paragraphs>
  <Slides>11</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Arial Black</vt:lpstr>
      <vt:lpstr>Calibri</vt:lpstr>
      <vt:lpstr>Courier New</vt:lpstr>
      <vt:lpstr>Wingdings</vt:lpstr>
      <vt:lpstr>Panduit Corp Template</vt:lpstr>
      <vt:lpstr>1_Panduit Corp Template</vt:lpstr>
      <vt:lpstr>Infrastruktur Pendukung Smart City  Surabaya, 13 Juni 2023</vt:lpstr>
      <vt:lpstr>Dunia yang semakin terkoneksi</vt:lpstr>
      <vt:lpstr>Ruang Kerja Modern (Modern Workplace)</vt:lpstr>
      <vt:lpstr>Bagaimana semua ini terkoneksi</vt:lpstr>
      <vt:lpstr>Solusi Terpadu PANDUIT</vt:lpstr>
      <vt:lpstr>Perangkat jaringan kabel UTP dan aksesorisnya </vt:lpstr>
      <vt:lpstr>Perangkat jaringan kabel Fiber (FO) dan aksesorisnya </vt:lpstr>
      <vt:lpstr>Solusi di dalam Data Center</vt:lpstr>
      <vt:lpstr>Layanan purna jual</vt:lpstr>
      <vt:lpstr>Panduit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Building Overview</dc:title>
  <dc:creator/>
  <cp:lastModifiedBy/>
  <cp:revision>3</cp:revision>
  <dcterms:created xsi:type="dcterms:W3CDTF">2018-02-07T17:20:14Z</dcterms:created>
  <dcterms:modified xsi:type="dcterms:W3CDTF">2023-06-13T00:38:36Z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0x0101008375F63BD76FC642A8A2C8D379967C46</vt:lpwstr>
  </property>
  <property fmtid="{D5CDD505-2E9C-101B-9397-08002B2CF9AE}" pid="3" name="MediaServiceImageTags">
    <vt:lpwstr/>
  </property>
</Properties>
</file>