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64.jpg" ContentType="image/png"/>
  <Override PartName="/ppt/media/image65.jpg" ContentType="image/gif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7"/>
  </p:notesMasterIdLst>
  <p:sldIdLst>
    <p:sldId id="270" r:id="rId4"/>
    <p:sldId id="2147374298" r:id="rId5"/>
    <p:sldId id="2147374109" r:id="rId6"/>
    <p:sldId id="2147374115" r:id="rId7"/>
    <p:sldId id="2147374299" r:id="rId8"/>
    <p:sldId id="2147374300" r:id="rId9"/>
    <p:sldId id="2147374301" r:id="rId10"/>
    <p:sldId id="2147374302" r:id="rId11"/>
    <p:sldId id="2147374116" r:id="rId12"/>
    <p:sldId id="2147374099" r:id="rId13"/>
    <p:sldId id="2147374100" r:id="rId14"/>
    <p:sldId id="2147374295" r:id="rId15"/>
    <p:sldId id="2147374293" r:id="rId16"/>
    <p:sldId id="1032" r:id="rId17"/>
    <p:sldId id="2147374292" r:id="rId18"/>
    <p:sldId id="5327" r:id="rId19"/>
    <p:sldId id="2147374297" r:id="rId20"/>
    <p:sldId id="2147374291" r:id="rId21"/>
    <p:sldId id="2147374296" r:id="rId22"/>
    <p:sldId id="262" r:id="rId23"/>
    <p:sldId id="263" r:id="rId24"/>
    <p:sldId id="264" r:id="rId25"/>
    <p:sldId id="2147374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0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360" y="19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3" Type="http://schemas.openxmlformats.org/officeDocument/2006/relationships/image" Target="../media/image124.jpg"/><Relationship Id="rId7" Type="http://schemas.openxmlformats.org/officeDocument/2006/relationships/image" Target="../media/image128.jpg"/><Relationship Id="rId12" Type="http://schemas.openxmlformats.org/officeDocument/2006/relationships/image" Target="../media/image133.jpg"/><Relationship Id="rId2" Type="http://schemas.openxmlformats.org/officeDocument/2006/relationships/image" Target="../media/image123.jpg"/><Relationship Id="rId1" Type="http://schemas.openxmlformats.org/officeDocument/2006/relationships/image" Target="../media/image122.jpg"/><Relationship Id="rId6" Type="http://schemas.openxmlformats.org/officeDocument/2006/relationships/image" Target="../media/image127.jpg"/><Relationship Id="rId11" Type="http://schemas.openxmlformats.org/officeDocument/2006/relationships/image" Target="../media/image132.jpg"/><Relationship Id="rId5" Type="http://schemas.openxmlformats.org/officeDocument/2006/relationships/image" Target="../media/image126.jpg"/><Relationship Id="rId10" Type="http://schemas.openxmlformats.org/officeDocument/2006/relationships/image" Target="../media/image131.png"/><Relationship Id="rId4" Type="http://schemas.openxmlformats.org/officeDocument/2006/relationships/image" Target="../media/image125.jpg"/><Relationship Id="rId9" Type="http://schemas.openxmlformats.org/officeDocument/2006/relationships/image" Target="../media/image13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image" Target="../media/image92.png"/><Relationship Id="rId4" Type="http://schemas.openxmlformats.org/officeDocument/2006/relationships/image" Target="../media/image95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image" Target="../media/image96.png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3" Type="http://schemas.openxmlformats.org/officeDocument/2006/relationships/image" Target="../media/image124.jpg"/><Relationship Id="rId7" Type="http://schemas.openxmlformats.org/officeDocument/2006/relationships/image" Target="../media/image128.jpg"/><Relationship Id="rId12" Type="http://schemas.openxmlformats.org/officeDocument/2006/relationships/image" Target="../media/image133.jpg"/><Relationship Id="rId2" Type="http://schemas.openxmlformats.org/officeDocument/2006/relationships/image" Target="../media/image123.jpg"/><Relationship Id="rId1" Type="http://schemas.openxmlformats.org/officeDocument/2006/relationships/image" Target="../media/image122.jpg"/><Relationship Id="rId6" Type="http://schemas.openxmlformats.org/officeDocument/2006/relationships/image" Target="../media/image127.jpg"/><Relationship Id="rId11" Type="http://schemas.openxmlformats.org/officeDocument/2006/relationships/image" Target="../media/image132.jpg"/><Relationship Id="rId5" Type="http://schemas.openxmlformats.org/officeDocument/2006/relationships/image" Target="../media/image126.jpg"/><Relationship Id="rId10" Type="http://schemas.openxmlformats.org/officeDocument/2006/relationships/image" Target="../media/image131.png"/><Relationship Id="rId4" Type="http://schemas.openxmlformats.org/officeDocument/2006/relationships/image" Target="../media/image125.jpg"/><Relationship Id="rId9" Type="http://schemas.openxmlformats.org/officeDocument/2006/relationships/image" Target="../media/image13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image" Target="../media/image92.png"/><Relationship Id="rId4" Type="http://schemas.openxmlformats.org/officeDocument/2006/relationships/image" Target="../media/image95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image" Target="../media/image96.png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BFC6D-4A7B-1A4B-8A99-019DB85B036C}" type="doc">
      <dgm:prSet loTypeId="urn:microsoft.com/office/officeart/2008/layout/BendingPictureCap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D0752-69FF-AA4C-9842-A965D4AF1B26}">
      <dgm:prSet/>
      <dgm:spPr/>
      <dgm:t>
        <a:bodyPr/>
        <a:lstStyle/>
        <a:p>
          <a:r>
            <a:rPr lang="en-US"/>
            <a:t>Memiliki pendapatan perkapita yang tinggi (</a:t>
          </a:r>
          <a:r>
            <a:rPr lang="en-ID" b="0" i="0"/>
            <a:t>pendapatan per kapita sebesar US$11.906 per tahun atau lebih)</a:t>
          </a:r>
          <a:endParaRPr lang="en-ID"/>
        </a:p>
      </dgm:t>
    </dgm:pt>
    <dgm:pt modelId="{3BD1C2FA-5869-4B49-B87A-C2F8FF699CEF}" type="parTrans" cxnId="{9CC9FFAC-EC28-2749-8AC9-B948F7FEA0CB}">
      <dgm:prSet/>
      <dgm:spPr/>
      <dgm:t>
        <a:bodyPr/>
        <a:lstStyle/>
        <a:p>
          <a:endParaRPr lang="en-US"/>
        </a:p>
      </dgm:t>
    </dgm:pt>
    <dgm:pt modelId="{B563BD69-D666-8044-89BC-68331E96D2D6}" type="sibTrans" cxnId="{9CC9FFAC-EC28-2749-8AC9-B948F7FEA0CB}">
      <dgm:prSet/>
      <dgm:spPr/>
      <dgm:t>
        <a:bodyPr/>
        <a:lstStyle/>
        <a:p>
          <a:endParaRPr lang="en-US"/>
        </a:p>
      </dgm:t>
    </dgm:pt>
    <dgm:pt modelId="{31AE9A5D-1CF3-9E4B-897C-5D105F0EC652}">
      <dgm:prSet/>
      <dgm:spPr/>
      <dgm:t>
        <a:bodyPr/>
        <a:lstStyle/>
        <a:p>
          <a:r>
            <a:rPr lang="en-US"/>
            <a:t>Keamanan terjamin</a:t>
          </a:r>
          <a:endParaRPr lang="en-ID"/>
        </a:p>
      </dgm:t>
    </dgm:pt>
    <dgm:pt modelId="{7BE14ECD-5623-3541-B708-BD19B06B3296}" type="parTrans" cxnId="{3D490346-87FE-8E4C-B156-25EA22C5BB67}">
      <dgm:prSet/>
      <dgm:spPr/>
      <dgm:t>
        <a:bodyPr/>
        <a:lstStyle/>
        <a:p>
          <a:endParaRPr lang="en-US"/>
        </a:p>
      </dgm:t>
    </dgm:pt>
    <dgm:pt modelId="{F306D6EC-2BC6-884C-9FA2-8FE718956796}" type="sibTrans" cxnId="{3D490346-87FE-8E4C-B156-25EA22C5BB67}">
      <dgm:prSet/>
      <dgm:spPr/>
      <dgm:t>
        <a:bodyPr/>
        <a:lstStyle/>
        <a:p>
          <a:endParaRPr lang="en-US"/>
        </a:p>
      </dgm:t>
    </dgm:pt>
    <dgm:pt modelId="{868F93A4-24C1-1C4E-A7AB-B158BDE013D1}">
      <dgm:prSet/>
      <dgm:spPr/>
      <dgm:t>
        <a:bodyPr/>
        <a:lstStyle/>
        <a:p>
          <a:r>
            <a:rPr lang="en-US"/>
            <a:t>Fasilitas Kesehatan memadai</a:t>
          </a:r>
          <a:endParaRPr lang="en-ID"/>
        </a:p>
      </dgm:t>
    </dgm:pt>
    <dgm:pt modelId="{ED3456E2-5D60-4B43-B7EB-E25855E81C6E}" type="parTrans" cxnId="{B9995937-01E1-8B49-8869-D6E472EDE852}">
      <dgm:prSet/>
      <dgm:spPr/>
      <dgm:t>
        <a:bodyPr/>
        <a:lstStyle/>
        <a:p>
          <a:endParaRPr lang="en-US"/>
        </a:p>
      </dgm:t>
    </dgm:pt>
    <dgm:pt modelId="{E4069504-46A2-D142-BABB-590053B9C1D5}" type="sibTrans" cxnId="{B9995937-01E1-8B49-8869-D6E472EDE852}">
      <dgm:prSet/>
      <dgm:spPr/>
      <dgm:t>
        <a:bodyPr/>
        <a:lstStyle/>
        <a:p>
          <a:endParaRPr lang="en-US"/>
        </a:p>
      </dgm:t>
    </dgm:pt>
    <dgm:pt modelId="{8532B4CE-A0AC-3841-88B5-6E3C6F03EE1B}">
      <dgm:prSet/>
      <dgm:spPr/>
      <dgm:t>
        <a:bodyPr/>
        <a:lstStyle/>
        <a:p>
          <a:r>
            <a:rPr lang="en-US"/>
            <a:t>Tingkat pengangguran rendah</a:t>
          </a:r>
          <a:endParaRPr lang="en-ID"/>
        </a:p>
      </dgm:t>
    </dgm:pt>
    <dgm:pt modelId="{30553579-1163-6041-BBC5-89D0B65F377F}" type="parTrans" cxnId="{317E0CAF-BE3C-7248-878B-A9F2956B19A8}">
      <dgm:prSet/>
      <dgm:spPr/>
      <dgm:t>
        <a:bodyPr/>
        <a:lstStyle/>
        <a:p>
          <a:endParaRPr lang="en-US"/>
        </a:p>
      </dgm:t>
    </dgm:pt>
    <dgm:pt modelId="{4F7E36F2-46F0-8248-8138-71CE945069E3}" type="sibTrans" cxnId="{317E0CAF-BE3C-7248-878B-A9F2956B19A8}">
      <dgm:prSet/>
      <dgm:spPr/>
      <dgm:t>
        <a:bodyPr/>
        <a:lstStyle/>
        <a:p>
          <a:endParaRPr lang="en-US"/>
        </a:p>
      </dgm:t>
    </dgm:pt>
    <dgm:pt modelId="{DF03F073-3EF6-C348-A9A6-D94F55690BCD}">
      <dgm:prSet/>
      <dgm:spPr/>
      <dgm:t>
        <a:bodyPr/>
        <a:lstStyle/>
        <a:p>
          <a:r>
            <a:rPr lang="en-US"/>
            <a:t>Menguasai sain dan teknologi</a:t>
          </a:r>
          <a:endParaRPr lang="en-ID"/>
        </a:p>
      </dgm:t>
    </dgm:pt>
    <dgm:pt modelId="{603431E3-5EA8-2A4A-A1A0-CE0EFD54B534}" type="parTrans" cxnId="{04C2BD1D-24F4-8E43-B47C-B050AF5128F8}">
      <dgm:prSet/>
      <dgm:spPr/>
      <dgm:t>
        <a:bodyPr/>
        <a:lstStyle/>
        <a:p>
          <a:endParaRPr lang="en-US"/>
        </a:p>
      </dgm:t>
    </dgm:pt>
    <dgm:pt modelId="{56C3D503-66A5-4548-B0E9-60DE2EB0BB59}" type="sibTrans" cxnId="{04C2BD1D-24F4-8E43-B47C-B050AF5128F8}">
      <dgm:prSet/>
      <dgm:spPr/>
      <dgm:t>
        <a:bodyPr/>
        <a:lstStyle/>
        <a:p>
          <a:endParaRPr lang="en-US"/>
        </a:p>
      </dgm:t>
    </dgm:pt>
    <dgm:pt modelId="{9B5D9614-6E0A-AD41-AA0C-C4C28C06A9B2}">
      <dgm:prSet/>
      <dgm:spPr/>
      <dgm:t>
        <a:bodyPr/>
        <a:lstStyle/>
        <a:p>
          <a:r>
            <a:rPr lang="en-US" dirty="0"/>
            <a:t>Tingkat </a:t>
          </a:r>
          <a:r>
            <a:rPr lang="en-US" dirty="0" err="1"/>
            <a:t>eksport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tinggi</a:t>
          </a:r>
          <a:r>
            <a:rPr lang="en-US" dirty="0"/>
            <a:t> </a:t>
          </a:r>
          <a:r>
            <a:rPr lang="en-US" dirty="0" err="1"/>
            <a:t>daripada</a:t>
          </a:r>
          <a:r>
            <a:rPr lang="en-US" dirty="0"/>
            <a:t> import</a:t>
          </a:r>
          <a:endParaRPr lang="en-ID" dirty="0"/>
        </a:p>
      </dgm:t>
    </dgm:pt>
    <dgm:pt modelId="{F8160838-9464-9943-8880-C45C1A6D76C0}" type="parTrans" cxnId="{710CF7E6-6A2D-664D-9919-F98A4D489948}">
      <dgm:prSet/>
      <dgm:spPr/>
      <dgm:t>
        <a:bodyPr/>
        <a:lstStyle/>
        <a:p>
          <a:endParaRPr lang="en-US"/>
        </a:p>
      </dgm:t>
    </dgm:pt>
    <dgm:pt modelId="{95F7CD92-6395-E34B-BABA-8E03F78E3CB8}" type="sibTrans" cxnId="{710CF7E6-6A2D-664D-9919-F98A4D489948}">
      <dgm:prSet/>
      <dgm:spPr/>
      <dgm:t>
        <a:bodyPr/>
        <a:lstStyle/>
        <a:p>
          <a:endParaRPr lang="en-US"/>
        </a:p>
      </dgm:t>
    </dgm:pt>
    <dgm:pt modelId="{744DDC78-5EC8-5D45-90E8-BAEDBDA21B5C}" type="pres">
      <dgm:prSet presAssocID="{CC4BFC6D-4A7B-1A4B-8A99-019DB85B036C}" presName="Name0" presStyleCnt="0">
        <dgm:presLayoutVars>
          <dgm:dir/>
          <dgm:resizeHandles val="exact"/>
        </dgm:presLayoutVars>
      </dgm:prSet>
      <dgm:spPr/>
    </dgm:pt>
    <dgm:pt modelId="{4326B7A1-798E-234F-82C7-E2683739BB66}" type="pres">
      <dgm:prSet presAssocID="{BF2D0752-69FF-AA4C-9842-A965D4AF1B26}" presName="composite" presStyleCnt="0"/>
      <dgm:spPr/>
    </dgm:pt>
    <dgm:pt modelId="{32F78F3F-CCF9-6E40-827C-11D3E816FAE2}" type="pres">
      <dgm:prSet presAssocID="{BF2D0752-69FF-AA4C-9842-A965D4AF1B26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90904215-59DE-E24B-89AC-D7BB01D1734B}" type="pres">
      <dgm:prSet presAssocID="{BF2D0752-69FF-AA4C-9842-A965D4AF1B26}" presName="wedgeRectCallout1" presStyleLbl="node1" presStyleIdx="0" presStyleCnt="6">
        <dgm:presLayoutVars>
          <dgm:bulletEnabled val="1"/>
        </dgm:presLayoutVars>
      </dgm:prSet>
      <dgm:spPr/>
    </dgm:pt>
    <dgm:pt modelId="{96CAAE9A-81D2-314D-BA93-72E94CB1355E}" type="pres">
      <dgm:prSet presAssocID="{B563BD69-D666-8044-89BC-68331E96D2D6}" presName="sibTrans" presStyleCnt="0"/>
      <dgm:spPr/>
    </dgm:pt>
    <dgm:pt modelId="{AF289DF5-92F2-C94F-B6B6-146AF389B7DD}" type="pres">
      <dgm:prSet presAssocID="{31AE9A5D-1CF3-9E4B-897C-5D105F0EC652}" presName="composite" presStyleCnt="0"/>
      <dgm:spPr/>
    </dgm:pt>
    <dgm:pt modelId="{78E1E9E3-D046-8640-BDFF-D5D9D48361C9}" type="pres">
      <dgm:prSet presAssocID="{31AE9A5D-1CF3-9E4B-897C-5D105F0EC652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E513A2E-200D-5341-8DFA-EAEA93C0022E}" type="pres">
      <dgm:prSet presAssocID="{31AE9A5D-1CF3-9E4B-897C-5D105F0EC652}" presName="wedgeRectCallout1" presStyleLbl="node1" presStyleIdx="1" presStyleCnt="6">
        <dgm:presLayoutVars>
          <dgm:bulletEnabled val="1"/>
        </dgm:presLayoutVars>
      </dgm:prSet>
      <dgm:spPr/>
    </dgm:pt>
    <dgm:pt modelId="{A1D69688-7D65-3246-88FB-24F33A4200B7}" type="pres">
      <dgm:prSet presAssocID="{F306D6EC-2BC6-884C-9FA2-8FE718956796}" presName="sibTrans" presStyleCnt="0"/>
      <dgm:spPr/>
    </dgm:pt>
    <dgm:pt modelId="{5848F9C1-C439-4942-B925-472AA18A9A6A}" type="pres">
      <dgm:prSet presAssocID="{868F93A4-24C1-1C4E-A7AB-B158BDE013D1}" presName="composite" presStyleCnt="0"/>
      <dgm:spPr/>
    </dgm:pt>
    <dgm:pt modelId="{3D8B6578-E8E4-FE47-8EE0-7A2EB036BAD4}" type="pres">
      <dgm:prSet presAssocID="{868F93A4-24C1-1C4E-A7AB-B158BDE013D1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587A13E-98AA-E742-96D9-161495B2618E}" type="pres">
      <dgm:prSet presAssocID="{868F93A4-24C1-1C4E-A7AB-B158BDE013D1}" presName="wedgeRectCallout1" presStyleLbl="node1" presStyleIdx="2" presStyleCnt="6">
        <dgm:presLayoutVars>
          <dgm:bulletEnabled val="1"/>
        </dgm:presLayoutVars>
      </dgm:prSet>
      <dgm:spPr/>
    </dgm:pt>
    <dgm:pt modelId="{77B504C6-9B44-CA40-99B7-E0B335FCE4BE}" type="pres">
      <dgm:prSet presAssocID="{E4069504-46A2-D142-BABB-590053B9C1D5}" presName="sibTrans" presStyleCnt="0"/>
      <dgm:spPr/>
    </dgm:pt>
    <dgm:pt modelId="{693714E6-5B13-444E-86F5-40C07D588D37}" type="pres">
      <dgm:prSet presAssocID="{8532B4CE-A0AC-3841-88B5-6E3C6F03EE1B}" presName="composite" presStyleCnt="0"/>
      <dgm:spPr/>
    </dgm:pt>
    <dgm:pt modelId="{4DBD775F-4393-1546-B5F2-CEA2CB0D0DD8}" type="pres">
      <dgm:prSet presAssocID="{8532B4CE-A0AC-3841-88B5-6E3C6F03EE1B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7A8AE0E-9618-6845-9514-BA06C9F2D5A2}" type="pres">
      <dgm:prSet presAssocID="{8532B4CE-A0AC-3841-88B5-6E3C6F03EE1B}" presName="wedgeRectCallout1" presStyleLbl="node1" presStyleIdx="3" presStyleCnt="6">
        <dgm:presLayoutVars>
          <dgm:bulletEnabled val="1"/>
        </dgm:presLayoutVars>
      </dgm:prSet>
      <dgm:spPr/>
    </dgm:pt>
    <dgm:pt modelId="{AD502E24-FF8A-434A-814A-220D24E9221B}" type="pres">
      <dgm:prSet presAssocID="{4F7E36F2-46F0-8248-8138-71CE945069E3}" presName="sibTrans" presStyleCnt="0"/>
      <dgm:spPr/>
    </dgm:pt>
    <dgm:pt modelId="{ABBB1A5D-408A-E347-B40F-67AD854EA531}" type="pres">
      <dgm:prSet presAssocID="{DF03F073-3EF6-C348-A9A6-D94F55690BCD}" presName="composite" presStyleCnt="0"/>
      <dgm:spPr/>
    </dgm:pt>
    <dgm:pt modelId="{D2440D94-0522-8349-A889-587A54919B80}" type="pres">
      <dgm:prSet presAssocID="{DF03F073-3EF6-C348-A9A6-D94F55690BCD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9AE5AD7-96F2-414E-A4DB-3BD7F9168246}" type="pres">
      <dgm:prSet presAssocID="{DF03F073-3EF6-C348-A9A6-D94F55690BCD}" presName="wedgeRectCallout1" presStyleLbl="node1" presStyleIdx="4" presStyleCnt="6">
        <dgm:presLayoutVars>
          <dgm:bulletEnabled val="1"/>
        </dgm:presLayoutVars>
      </dgm:prSet>
      <dgm:spPr/>
    </dgm:pt>
    <dgm:pt modelId="{CFD5D4AF-0866-404A-B773-9FEF66182BD0}" type="pres">
      <dgm:prSet presAssocID="{56C3D503-66A5-4548-B0E9-60DE2EB0BB59}" presName="sibTrans" presStyleCnt="0"/>
      <dgm:spPr/>
    </dgm:pt>
    <dgm:pt modelId="{E4C98897-1519-AF4F-88F9-91EDFD25EB70}" type="pres">
      <dgm:prSet presAssocID="{9B5D9614-6E0A-AD41-AA0C-C4C28C06A9B2}" presName="composite" presStyleCnt="0"/>
      <dgm:spPr/>
    </dgm:pt>
    <dgm:pt modelId="{0093E19D-D129-454C-B66E-94EB929EE035}" type="pres">
      <dgm:prSet presAssocID="{9B5D9614-6E0A-AD41-AA0C-C4C28C06A9B2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F78B807-8A86-4C40-B833-2397C2BD4AC3}" type="pres">
      <dgm:prSet presAssocID="{9B5D9614-6E0A-AD41-AA0C-C4C28C06A9B2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B4975B03-318D-E34D-8D82-6432788A9B34}" type="presOf" srcId="{BF2D0752-69FF-AA4C-9842-A965D4AF1B26}" destId="{90904215-59DE-E24B-89AC-D7BB01D1734B}" srcOrd="0" destOrd="0" presId="urn:microsoft.com/office/officeart/2008/layout/BendingPictureCaptionList"/>
    <dgm:cxn modelId="{FD6B791D-6F0F-BA46-9528-9F8C65DBF37D}" type="presOf" srcId="{868F93A4-24C1-1C4E-A7AB-B158BDE013D1}" destId="{F587A13E-98AA-E742-96D9-161495B2618E}" srcOrd="0" destOrd="0" presId="urn:microsoft.com/office/officeart/2008/layout/BendingPictureCaptionList"/>
    <dgm:cxn modelId="{04C2BD1D-24F4-8E43-B47C-B050AF5128F8}" srcId="{CC4BFC6D-4A7B-1A4B-8A99-019DB85B036C}" destId="{DF03F073-3EF6-C348-A9A6-D94F55690BCD}" srcOrd="4" destOrd="0" parTransId="{603431E3-5EA8-2A4A-A1A0-CE0EFD54B534}" sibTransId="{56C3D503-66A5-4548-B0E9-60DE2EB0BB59}"/>
    <dgm:cxn modelId="{B9995937-01E1-8B49-8869-D6E472EDE852}" srcId="{CC4BFC6D-4A7B-1A4B-8A99-019DB85B036C}" destId="{868F93A4-24C1-1C4E-A7AB-B158BDE013D1}" srcOrd="2" destOrd="0" parTransId="{ED3456E2-5D60-4B43-B7EB-E25855E81C6E}" sibTransId="{E4069504-46A2-D142-BABB-590053B9C1D5}"/>
    <dgm:cxn modelId="{3D490346-87FE-8E4C-B156-25EA22C5BB67}" srcId="{CC4BFC6D-4A7B-1A4B-8A99-019DB85B036C}" destId="{31AE9A5D-1CF3-9E4B-897C-5D105F0EC652}" srcOrd="1" destOrd="0" parTransId="{7BE14ECD-5623-3541-B708-BD19B06B3296}" sibTransId="{F306D6EC-2BC6-884C-9FA2-8FE718956796}"/>
    <dgm:cxn modelId="{95A7AE5A-33C8-274D-A18F-47D9A72AA519}" type="presOf" srcId="{CC4BFC6D-4A7B-1A4B-8A99-019DB85B036C}" destId="{744DDC78-5EC8-5D45-90E8-BAEDBDA21B5C}" srcOrd="0" destOrd="0" presId="urn:microsoft.com/office/officeart/2008/layout/BendingPictureCaptionList"/>
    <dgm:cxn modelId="{54DD1B86-796E-304F-910B-AC029164BD97}" type="presOf" srcId="{31AE9A5D-1CF3-9E4B-897C-5D105F0EC652}" destId="{CE513A2E-200D-5341-8DFA-EAEA93C0022E}" srcOrd="0" destOrd="0" presId="urn:microsoft.com/office/officeart/2008/layout/BendingPictureCaptionList"/>
    <dgm:cxn modelId="{43FFEA94-0998-E245-AFEF-C6589402870A}" type="presOf" srcId="{8532B4CE-A0AC-3841-88B5-6E3C6F03EE1B}" destId="{07A8AE0E-9618-6845-9514-BA06C9F2D5A2}" srcOrd="0" destOrd="0" presId="urn:microsoft.com/office/officeart/2008/layout/BendingPictureCaptionList"/>
    <dgm:cxn modelId="{85D343AB-93A4-2047-9F94-6A35B1316468}" type="presOf" srcId="{9B5D9614-6E0A-AD41-AA0C-C4C28C06A9B2}" destId="{BF78B807-8A86-4C40-B833-2397C2BD4AC3}" srcOrd="0" destOrd="0" presId="urn:microsoft.com/office/officeart/2008/layout/BendingPictureCaptionList"/>
    <dgm:cxn modelId="{9CC9FFAC-EC28-2749-8AC9-B948F7FEA0CB}" srcId="{CC4BFC6D-4A7B-1A4B-8A99-019DB85B036C}" destId="{BF2D0752-69FF-AA4C-9842-A965D4AF1B26}" srcOrd="0" destOrd="0" parTransId="{3BD1C2FA-5869-4B49-B87A-C2F8FF699CEF}" sibTransId="{B563BD69-D666-8044-89BC-68331E96D2D6}"/>
    <dgm:cxn modelId="{317E0CAF-BE3C-7248-878B-A9F2956B19A8}" srcId="{CC4BFC6D-4A7B-1A4B-8A99-019DB85B036C}" destId="{8532B4CE-A0AC-3841-88B5-6E3C6F03EE1B}" srcOrd="3" destOrd="0" parTransId="{30553579-1163-6041-BBC5-89D0B65F377F}" sibTransId="{4F7E36F2-46F0-8248-8138-71CE945069E3}"/>
    <dgm:cxn modelId="{710CF7E6-6A2D-664D-9919-F98A4D489948}" srcId="{CC4BFC6D-4A7B-1A4B-8A99-019DB85B036C}" destId="{9B5D9614-6E0A-AD41-AA0C-C4C28C06A9B2}" srcOrd="5" destOrd="0" parTransId="{F8160838-9464-9943-8880-C45C1A6D76C0}" sibTransId="{95F7CD92-6395-E34B-BABA-8E03F78E3CB8}"/>
    <dgm:cxn modelId="{E3AE1AEF-19A6-F540-97B8-B025B30E9A72}" type="presOf" srcId="{DF03F073-3EF6-C348-A9A6-D94F55690BCD}" destId="{69AE5AD7-96F2-414E-A4DB-3BD7F9168246}" srcOrd="0" destOrd="0" presId="urn:microsoft.com/office/officeart/2008/layout/BendingPictureCaptionList"/>
    <dgm:cxn modelId="{0F1A4912-8B73-5243-8059-ADD704C8BA75}" type="presParOf" srcId="{744DDC78-5EC8-5D45-90E8-BAEDBDA21B5C}" destId="{4326B7A1-798E-234F-82C7-E2683739BB66}" srcOrd="0" destOrd="0" presId="urn:microsoft.com/office/officeart/2008/layout/BendingPictureCaptionList"/>
    <dgm:cxn modelId="{66C029FE-D5EC-E449-8A56-397C0CD41D4E}" type="presParOf" srcId="{4326B7A1-798E-234F-82C7-E2683739BB66}" destId="{32F78F3F-CCF9-6E40-827C-11D3E816FAE2}" srcOrd="0" destOrd="0" presId="urn:microsoft.com/office/officeart/2008/layout/BendingPictureCaptionList"/>
    <dgm:cxn modelId="{FC52320C-8C3E-A948-B139-8B4D651AA307}" type="presParOf" srcId="{4326B7A1-798E-234F-82C7-E2683739BB66}" destId="{90904215-59DE-E24B-89AC-D7BB01D1734B}" srcOrd="1" destOrd="0" presId="urn:microsoft.com/office/officeart/2008/layout/BendingPictureCaptionList"/>
    <dgm:cxn modelId="{1EF6860C-FC9B-0C4C-AB46-B12883D082C0}" type="presParOf" srcId="{744DDC78-5EC8-5D45-90E8-BAEDBDA21B5C}" destId="{96CAAE9A-81D2-314D-BA93-72E94CB1355E}" srcOrd="1" destOrd="0" presId="urn:microsoft.com/office/officeart/2008/layout/BendingPictureCaptionList"/>
    <dgm:cxn modelId="{BEA5AB4A-279E-134D-8C38-3CEA210694D4}" type="presParOf" srcId="{744DDC78-5EC8-5D45-90E8-BAEDBDA21B5C}" destId="{AF289DF5-92F2-C94F-B6B6-146AF389B7DD}" srcOrd="2" destOrd="0" presId="urn:microsoft.com/office/officeart/2008/layout/BendingPictureCaptionList"/>
    <dgm:cxn modelId="{BAB1B833-2827-544C-850E-2EAFAB0924E8}" type="presParOf" srcId="{AF289DF5-92F2-C94F-B6B6-146AF389B7DD}" destId="{78E1E9E3-D046-8640-BDFF-D5D9D48361C9}" srcOrd="0" destOrd="0" presId="urn:microsoft.com/office/officeart/2008/layout/BendingPictureCaptionList"/>
    <dgm:cxn modelId="{1BB4D17B-AB45-7446-A586-7C6B4B7426A8}" type="presParOf" srcId="{AF289DF5-92F2-C94F-B6B6-146AF389B7DD}" destId="{CE513A2E-200D-5341-8DFA-EAEA93C0022E}" srcOrd="1" destOrd="0" presId="urn:microsoft.com/office/officeart/2008/layout/BendingPictureCaptionList"/>
    <dgm:cxn modelId="{5009ED37-FE50-DB41-843B-3859E9EDF3DC}" type="presParOf" srcId="{744DDC78-5EC8-5D45-90E8-BAEDBDA21B5C}" destId="{A1D69688-7D65-3246-88FB-24F33A4200B7}" srcOrd="3" destOrd="0" presId="urn:microsoft.com/office/officeart/2008/layout/BendingPictureCaptionList"/>
    <dgm:cxn modelId="{CE9DF849-23EB-974E-A5F4-CCC07F0ADBCF}" type="presParOf" srcId="{744DDC78-5EC8-5D45-90E8-BAEDBDA21B5C}" destId="{5848F9C1-C439-4942-B925-472AA18A9A6A}" srcOrd="4" destOrd="0" presId="urn:microsoft.com/office/officeart/2008/layout/BendingPictureCaptionList"/>
    <dgm:cxn modelId="{B4BDDFC8-F7CF-F847-BD2F-9A6D19F7463F}" type="presParOf" srcId="{5848F9C1-C439-4942-B925-472AA18A9A6A}" destId="{3D8B6578-E8E4-FE47-8EE0-7A2EB036BAD4}" srcOrd="0" destOrd="0" presId="urn:microsoft.com/office/officeart/2008/layout/BendingPictureCaptionList"/>
    <dgm:cxn modelId="{1F512F8E-0B1A-0241-A005-56AB30A76DE3}" type="presParOf" srcId="{5848F9C1-C439-4942-B925-472AA18A9A6A}" destId="{F587A13E-98AA-E742-96D9-161495B2618E}" srcOrd="1" destOrd="0" presId="urn:microsoft.com/office/officeart/2008/layout/BendingPictureCaptionList"/>
    <dgm:cxn modelId="{9CD4DD2E-C189-BE4D-A94A-01E6BE39BDA2}" type="presParOf" srcId="{744DDC78-5EC8-5D45-90E8-BAEDBDA21B5C}" destId="{77B504C6-9B44-CA40-99B7-E0B335FCE4BE}" srcOrd="5" destOrd="0" presId="urn:microsoft.com/office/officeart/2008/layout/BendingPictureCaptionList"/>
    <dgm:cxn modelId="{190A2460-1237-6444-9546-BC761338AEB8}" type="presParOf" srcId="{744DDC78-5EC8-5D45-90E8-BAEDBDA21B5C}" destId="{693714E6-5B13-444E-86F5-40C07D588D37}" srcOrd="6" destOrd="0" presId="urn:microsoft.com/office/officeart/2008/layout/BendingPictureCaptionList"/>
    <dgm:cxn modelId="{CE60945F-F460-C24D-A883-87C2F750FF16}" type="presParOf" srcId="{693714E6-5B13-444E-86F5-40C07D588D37}" destId="{4DBD775F-4393-1546-B5F2-CEA2CB0D0DD8}" srcOrd="0" destOrd="0" presId="urn:microsoft.com/office/officeart/2008/layout/BendingPictureCaptionList"/>
    <dgm:cxn modelId="{337EDE7F-3FF7-2B43-8475-2B91B52C49C8}" type="presParOf" srcId="{693714E6-5B13-444E-86F5-40C07D588D37}" destId="{07A8AE0E-9618-6845-9514-BA06C9F2D5A2}" srcOrd="1" destOrd="0" presId="urn:microsoft.com/office/officeart/2008/layout/BendingPictureCaptionList"/>
    <dgm:cxn modelId="{2FAA3B72-674C-0A40-AF21-DD011D2DD151}" type="presParOf" srcId="{744DDC78-5EC8-5D45-90E8-BAEDBDA21B5C}" destId="{AD502E24-FF8A-434A-814A-220D24E9221B}" srcOrd="7" destOrd="0" presId="urn:microsoft.com/office/officeart/2008/layout/BendingPictureCaptionList"/>
    <dgm:cxn modelId="{7AB694FE-4DEF-5248-A555-B0008B4F1D63}" type="presParOf" srcId="{744DDC78-5EC8-5D45-90E8-BAEDBDA21B5C}" destId="{ABBB1A5D-408A-E347-B40F-67AD854EA531}" srcOrd="8" destOrd="0" presId="urn:microsoft.com/office/officeart/2008/layout/BendingPictureCaptionList"/>
    <dgm:cxn modelId="{3560250C-3D9B-A244-AA3B-40514895672F}" type="presParOf" srcId="{ABBB1A5D-408A-E347-B40F-67AD854EA531}" destId="{D2440D94-0522-8349-A889-587A54919B80}" srcOrd="0" destOrd="0" presId="urn:microsoft.com/office/officeart/2008/layout/BendingPictureCaptionList"/>
    <dgm:cxn modelId="{64F30B87-7B00-264A-A0E5-3D2750AF8A7B}" type="presParOf" srcId="{ABBB1A5D-408A-E347-B40F-67AD854EA531}" destId="{69AE5AD7-96F2-414E-A4DB-3BD7F9168246}" srcOrd="1" destOrd="0" presId="urn:microsoft.com/office/officeart/2008/layout/BendingPictureCaptionList"/>
    <dgm:cxn modelId="{38EB55E7-9198-E44F-A8A4-D973DB738FE6}" type="presParOf" srcId="{744DDC78-5EC8-5D45-90E8-BAEDBDA21B5C}" destId="{CFD5D4AF-0866-404A-B773-9FEF66182BD0}" srcOrd="9" destOrd="0" presId="urn:microsoft.com/office/officeart/2008/layout/BendingPictureCaptionList"/>
    <dgm:cxn modelId="{84A70278-CAB6-CD47-8F4E-FC1803D62939}" type="presParOf" srcId="{744DDC78-5EC8-5D45-90E8-BAEDBDA21B5C}" destId="{E4C98897-1519-AF4F-88F9-91EDFD25EB70}" srcOrd="10" destOrd="0" presId="urn:microsoft.com/office/officeart/2008/layout/BendingPictureCaptionList"/>
    <dgm:cxn modelId="{7F646632-E891-BA4D-9C03-7CD77403A8C0}" type="presParOf" srcId="{E4C98897-1519-AF4F-88F9-91EDFD25EB70}" destId="{0093E19D-D129-454C-B66E-94EB929EE035}" srcOrd="0" destOrd="0" presId="urn:microsoft.com/office/officeart/2008/layout/BendingPictureCaptionList"/>
    <dgm:cxn modelId="{B9BD5378-C539-644D-94DE-C7B68AD5D12E}" type="presParOf" srcId="{E4C98897-1519-AF4F-88F9-91EDFD25EB70}" destId="{BF78B807-8A86-4C40-B833-2397C2BD4AC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7BBD6E-8272-7C45-B2FA-A2F41BC366D5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1C4E1-BD18-E24D-888C-482A195CB3C3}">
      <dgm:prSet phldrT="[Text]"/>
      <dgm:spPr/>
      <dgm:t>
        <a:bodyPr/>
        <a:lstStyle/>
        <a:p>
          <a:r>
            <a:rPr lang="en-US" dirty="0" err="1"/>
            <a:t>Netwotk</a:t>
          </a:r>
          <a:endParaRPr lang="en-US" dirty="0"/>
        </a:p>
      </dgm:t>
    </dgm:pt>
    <dgm:pt modelId="{FADBE21A-8BB3-7D40-9BCB-CCEDF3D1F2D5}" type="parTrans" cxnId="{6784556A-BAB5-434D-BF97-3F2B3E73927D}">
      <dgm:prSet/>
      <dgm:spPr/>
      <dgm:t>
        <a:bodyPr/>
        <a:lstStyle/>
        <a:p>
          <a:endParaRPr lang="en-US"/>
        </a:p>
      </dgm:t>
    </dgm:pt>
    <dgm:pt modelId="{769426EF-8757-944C-A3C7-0D40EECA20C3}" type="sibTrans" cxnId="{6784556A-BAB5-434D-BF97-3F2B3E73927D}">
      <dgm:prSet/>
      <dgm:spPr/>
      <dgm:t>
        <a:bodyPr/>
        <a:lstStyle/>
        <a:p>
          <a:endParaRPr lang="en-US"/>
        </a:p>
      </dgm:t>
    </dgm:pt>
    <dgm:pt modelId="{7662F785-DBA4-984B-8021-53DD53EA67A2}">
      <dgm:prSet phldrT="[Text]"/>
      <dgm:spPr/>
      <dgm:t>
        <a:bodyPr anchor="ctr"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telekomunikasi</a:t>
          </a:r>
          <a:endParaRPr lang="en-US" dirty="0"/>
        </a:p>
      </dgm:t>
    </dgm:pt>
    <dgm:pt modelId="{2BC2DE9E-F238-E045-AE7B-B2724AC1546D}" type="parTrans" cxnId="{FE31E84F-4BC2-344D-A0A0-46DD6445B575}">
      <dgm:prSet/>
      <dgm:spPr/>
      <dgm:t>
        <a:bodyPr/>
        <a:lstStyle/>
        <a:p>
          <a:endParaRPr lang="en-US"/>
        </a:p>
      </dgm:t>
    </dgm:pt>
    <dgm:pt modelId="{C3064533-6609-6247-A833-33C09D516A45}" type="sibTrans" cxnId="{FE31E84F-4BC2-344D-A0A0-46DD6445B575}">
      <dgm:prSet/>
      <dgm:spPr/>
      <dgm:t>
        <a:bodyPr/>
        <a:lstStyle/>
        <a:p>
          <a:endParaRPr lang="en-US"/>
        </a:p>
      </dgm:t>
    </dgm:pt>
    <dgm:pt modelId="{7D19B3F4-343C-7C4F-B27B-7310ECEC12C1}">
      <dgm:prSet phldrT="[Text]"/>
      <dgm:spPr/>
      <dgm:t>
        <a:bodyPr anchor="ctr"/>
        <a:lstStyle/>
        <a:p>
          <a:r>
            <a:rPr lang="en-US" dirty="0" err="1"/>
            <a:t>Jaringan</a:t>
          </a:r>
          <a:r>
            <a:rPr lang="en-US" dirty="0"/>
            <a:t> Intra </a:t>
          </a:r>
          <a:r>
            <a:rPr lang="en-US" dirty="0" err="1"/>
            <a:t>Pemerintah</a:t>
          </a:r>
          <a:endParaRPr lang="en-US" dirty="0"/>
        </a:p>
      </dgm:t>
    </dgm:pt>
    <dgm:pt modelId="{5CFC6D2F-1A3F-0E4A-9F1D-CB64DA683332}" type="parTrans" cxnId="{BC243EB9-C1FF-5546-A537-D41E6B705008}">
      <dgm:prSet/>
      <dgm:spPr/>
      <dgm:t>
        <a:bodyPr/>
        <a:lstStyle/>
        <a:p>
          <a:endParaRPr lang="en-US"/>
        </a:p>
      </dgm:t>
    </dgm:pt>
    <dgm:pt modelId="{08FE78D7-B9B5-C043-BB5C-5F66AFBCE3AE}" type="sibTrans" cxnId="{BC243EB9-C1FF-5546-A537-D41E6B705008}">
      <dgm:prSet/>
      <dgm:spPr/>
      <dgm:t>
        <a:bodyPr/>
        <a:lstStyle/>
        <a:p>
          <a:endParaRPr lang="en-US"/>
        </a:p>
      </dgm:t>
    </dgm:pt>
    <dgm:pt modelId="{D5AE2641-C1FC-F442-8273-8B7D45C1581F}">
      <dgm:prSet phldrT="[Text]"/>
      <dgm:spPr/>
      <dgm:t>
        <a:bodyPr/>
        <a:lstStyle/>
        <a:p>
          <a:r>
            <a:rPr lang="en-US" dirty="0"/>
            <a:t>Pusat Data</a:t>
          </a:r>
        </a:p>
      </dgm:t>
    </dgm:pt>
    <dgm:pt modelId="{690525DE-AD9D-1145-AC1F-98B1EBA93908}" type="parTrans" cxnId="{1329C615-F042-CB42-A1C5-BA79101375DC}">
      <dgm:prSet/>
      <dgm:spPr/>
      <dgm:t>
        <a:bodyPr/>
        <a:lstStyle/>
        <a:p>
          <a:endParaRPr lang="en-US"/>
        </a:p>
      </dgm:t>
    </dgm:pt>
    <dgm:pt modelId="{2C57CC34-6D81-8244-AD3A-9B6E4D288598}" type="sibTrans" cxnId="{1329C615-F042-CB42-A1C5-BA79101375DC}">
      <dgm:prSet/>
      <dgm:spPr/>
      <dgm:t>
        <a:bodyPr/>
        <a:lstStyle/>
        <a:p>
          <a:endParaRPr lang="en-US"/>
        </a:p>
      </dgm:t>
    </dgm:pt>
    <dgm:pt modelId="{B715FD85-91B2-224C-8827-72055D2EFD6F}">
      <dgm:prSet phldrT="[Text]"/>
      <dgm:spPr/>
      <dgm:t>
        <a:bodyPr anchor="ctr"/>
        <a:lstStyle/>
        <a:p>
          <a:r>
            <a:rPr lang="en-US" dirty="0"/>
            <a:t>Pusat Data Nasional</a:t>
          </a:r>
        </a:p>
      </dgm:t>
    </dgm:pt>
    <dgm:pt modelId="{D7DF72F8-60D3-5C40-8C8C-257FA9D8E581}" type="parTrans" cxnId="{C5C63EA2-70CE-0847-848B-C4EC97C29181}">
      <dgm:prSet/>
      <dgm:spPr/>
      <dgm:t>
        <a:bodyPr/>
        <a:lstStyle/>
        <a:p>
          <a:endParaRPr lang="en-US"/>
        </a:p>
      </dgm:t>
    </dgm:pt>
    <dgm:pt modelId="{30B15DC2-33E7-C04F-BFFD-D4CE0102E77A}" type="sibTrans" cxnId="{C5C63EA2-70CE-0847-848B-C4EC97C29181}">
      <dgm:prSet/>
      <dgm:spPr/>
      <dgm:t>
        <a:bodyPr/>
        <a:lstStyle/>
        <a:p>
          <a:endParaRPr lang="en-US"/>
        </a:p>
      </dgm:t>
    </dgm:pt>
    <dgm:pt modelId="{812EF7AA-5831-4247-BAB3-2131764E3E28}">
      <dgm:prSet phldrT="[Text]"/>
      <dgm:spPr/>
      <dgm:t>
        <a:bodyPr anchor="ctr"/>
        <a:lstStyle/>
        <a:p>
          <a:r>
            <a:rPr lang="en-US" dirty="0"/>
            <a:t>Pusat Data </a:t>
          </a:r>
          <a:r>
            <a:rPr lang="en-US" dirty="0" err="1"/>
            <a:t>Tepi</a:t>
          </a:r>
          <a:endParaRPr lang="en-US" dirty="0"/>
        </a:p>
      </dgm:t>
    </dgm:pt>
    <dgm:pt modelId="{D060182D-BCF7-6B48-995F-726FC89B2F25}" type="parTrans" cxnId="{88D15B74-28ED-604D-8022-DE5A7F2F0380}">
      <dgm:prSet/>
      <dgm:spPr/>
      <dgm:t>
        <a:bodyPr/>
        <a:lstStyle/>
        <a:p>
          <a:endParaRPr lang="en-US"/>
        </a:p>
      </dgm:t>
    </dgm:pt>
    <dgm:pt modelId="{4C85100C-6A42-7C4F-B5FC-B36B3A88F810}" type="sibTrans" cxnId="{88D15B74-28ED-604D-8022-DE5A7F2F0380}">
      <dgm:prSet/>
      <dgm:spPr/>
      <dgm:t>
        <a:bodyPr/>
        <a:lstStyle/>
        <a:p>
          <a:endParaRPr lang="en-US"/>
        </a:p>
      </dgm:t>
    </dgm:pt>
    <dgm:pt modelId="{846DB0F3-86E1-524B-91D8-72B544973449}">
      <dgm:prSet phldrT="[Text]"/>
      <dgm:spPr/>
      <dgm:t>
        <a:bodyPr/>
        <a:lstStyle/>
        <a:p>
          <a:r>
            <a:rPr lang="en-US" dirty="0"/>
            <a:t>Platform</a:t>
          </a:r>
        </a:p>
      </dgm:t>
    </dgm:pt>
    <dgm:pt modelId="{8E77A050-DCB3-FD47-B1E0-D9DD82DDE068}" type="parTrans" cxnId="{871F3DCF-0F1D-394C-A16F-4D26B00F265C}">
      <dgm:prSet/>
      <dgm:spPr/>
      <dgm:t>
        <a:bodyPr/>
        <a:lstStyle/>
        <a:p>
          <a:endParaRPr lang="en-US"/>
        </a:p>
      </dgm:t>
    </dgm:pt>
    <dgm:pt modelId="{4D1CC499-7885-7349-8A00-107221FCC8C4}" type="sibTrans" cxnId="{871F3DCF-0F1D-394C-A16F-4D26B00F265C}">
      <dgm:prSet/>
      <dgm:spPr/>
      <dgm:t>
        <a:bodyPr/>
        <a:lstStyle/>
        <a:p>
          <a:endParaRPr lang="en-US"/>
        </a:p>
      </dgm:t>
    </dgm:pt>
    <dgm:pt modelId="{435A47E0-C4C0-7D44-A3D6-80426AA14839}">
      <dgm:prSet phldrT="[Text]"/>
      <dgm:spPr/>
      <dgm:t>
        <a:bodyPr anchor="ctr"/>
        <a:lstStyle/>
        <a:p>
          <a:r>
            <a:rPr lang="en-US" dirty="0"/>
            <a:t>Platform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publik</a:t>
          </a:r>
          <a:endParaRPr lang="en-US" dirty="0"/>
        </a:p>
      </dgm:t>
    </dgm:pt>
    <dgm:pt modelId="{4AC5CAF9-6130-8F4E-A450-4C11EB3B6A11}" type="parTrans" cxnId="{A7C9E53A-6E10-8847-B5CC-6DC6207F9B9C}">
      <dgm:prSet/>
      <dgm:spPr/>
      <dgm:t>
        <a:bodyPr/>
        <a:lstStyle/>
        <a:p>
          <a:endParaRPr lang="en-US"/>
        </a:p>
      </dgm:t>
    </dgm:pt>
    <dgm:pt modelId="{1F1320B8-072C-384D-AF50-801024E1D92D}" type="sibTrans" cxnId="{A7C9E53A-6E10-8847-B5CC-6DC6207F9B9C}">
      <dgm:prSet/>
      <dgm:spPr/>
      <dgm:t>
        <a:bodyPr/>
        <a:lstStyle/>
        <a:p>
          <a:endParaRPr lang="en-US"/>
        </a:p>
      </dgm:t>
    </dgm:pt>
    <dgm:pt modelId="{AA357DA8-59C8-9343-AB72-67A4CB52950B}">
      <dgm:prSet phldrT="[Text]"/>
      <dgm:spPr/>
      <dgm:t>
        <a:bodyPr anchor="ctr"/>
        <a:lstStyle/>
        <a:p>
          <a:r>
            <a:rPr lang="en-US" dirty="0"/>
            <a:t>Kawasan Ekonomi </a:t>
          </a:r>
          <a:r>
            <a:rPr lang="en-US" dirty="0" err="1"/>
            <a:t>Khusus</a:t>
          </a:r>
          <a:r>
            <a:rPr lang="en-US" dirty="0"/>
            <a:t> Green DC</a:t>
          </a:r>
        </a:p>
      </dgm:t>
    </dgm:pt>
    <dgm:pt modelId="{4A5F559E-A9E6-4542-890D-0B2715F8579B}" type="parTrans" cxnId="{BB22269D-0F20-B340-84BB-B5EAF37F2D9F}">
      <dgm:prSet/>
      <dgm:spPr/>
      <dgm:t>
        <a:bodyPr/>
        <a:lstStyle/>
        <a:p>
          <a:endParaRPr lang="en-US"/>
        </a:p>
      </dgm:t>
    </dgm:pt>
    <dgm:pt modelId="{D87041B7-0074-E74F-8105-BA6E1E3F3729}" type="sibTrans" cxnId="{BB22269D-0F20-B340-84BB-B5EAF37F2D9F}">
      <dgm:prSet/>
      <dgm:spPr/>
      <dgm:t>
        <a:bodyPr/>
        <a:lstStyle/>
        <a:p>
          <a:endParaRPr lang="en-US"/>
        </a:p>
      </dgm:t>
    </dgm:pt>
    <dgm:pt modelId="{A8988390-0A83-D045-AE7F-C8A4534FE989}">
      <dgm:prSet phldrT="[Text]"/>
      <dgm:spPr/>
      <dgm:t>
        <a:bodyPr anchor="ctr"/>
        <a:lstStyle/>
        <a:p>
          <a:r>
            <a:rPr lang="en-US" dirty="0"/>
            <a:t>Platform </a:t>
          </a:r>
          <a:r>
            <a:rPr lang="en-US" dirty="0" err="1"/>
            <a:t>Administrasi</a:t>
          </a:r>
          <a:r>
            <a:rPr lang="en-US" dirty="0"/>
            <a:t> </a:t>
          </a:r>
          <a:r>
            <a:rPr lang="en-US" dirty="0" err="1"/>
            <a:t>pemerintah</a:t>
          </a:r>
          <a:endParaRPr lang="en-US" dirty="0"/>
        </a:p>
      </dgm:t>
    </dgm:pt>
    <dgm:pt modelId="{3194B2F4-743E-8D4D-A4EC-A4A2532417F0}" type="parTrans" cxnId="{12EED7A3-B9EC-5B46-8141-B7044EF99376}">
      <dgm:prSet/>
      <dgm:spPr/>
      <dgm:t>
        <a:bodyPr/>
        <a:lstStyle/>
        <a:p>
          <a:endParaRPr lang="en-US"/>
        </a:p>
      </dgm:t>
    </dgm:pt>
    <dgm:pt modelId="{9972BFCC-A33F-BD45-8265-74CC3AD51BC0}" type="sibTrans" cxnId="{12EED7A3-B9EC-5B46-8141-B7044EF99376}">
      <dgm:prSet/>
      <dgm:spPr/>
      <dgm:t>
        <a:bodyPr/>
        <a:lstStyle/>
        <a:p>
          <a:endParaRPr lang="en-US"/>
        </a:p>
      </dgm:t>
    </dgm:pt>
    <dgm:pt modelId="{73935262-ACB4-B040-9575-BFB22FD7E85A}">
      <dgm:prSet phldrT="[Text]"/>
      <dgm:spPr/>
      <dgm:t>
        <a:bodyPr anchor="ctr"/>
        <a:lstStyle/>
        <a:p>
          <a:r>
            <a:rPr lang="en-US" dirty="0"/>
            <a:t>Platform </a:t>
          </a:r>
          <a:r>
            <a:rPr lang="en-US" dirty="0" err="1"/>
            <a:t>Bisnis</a:t>
          </a:r>
          <a:r>
            <a:rPr lang="en-US" dirty="0"/>
            <a:t> &amp; </a:t>
          </a:r>
          <a:r>
            <a:rPr lang="en-US" dirty="0" err="1"/>
            <a:t>Riset</a:t>
          </a:r>
          <a:endParaRPr lang="en-US" dirty="0"/>
        </a:p>
      </dgm:t>
    </dgm:pt>
    <dgm:pt modelId="{3216A4C1-E2F7-7A4A-B535-2FF0C5F4C0E3}" type="parTrans" cxnId="{910A3E3E-B64B-1B4D-91B9-17C8986D964C}">
      <dgm:prSet/>
      <dgm:spPr/>
      <dgm:t>
        <a:bodyPr/>
        <a:lstStyle/>
        <a:p>
          <a:endParaRPr lang="en-US"/>
        </a:p>
      </dgm:t>
    </dgm:pt>
    <dgm:pt modelId="{88E8A991-724C-824F-9EA5-76D9D990519A}" type="sibTrans" cxnId="{910A3E3E-B64B-1B4D-91B9-17C8986D964C}">
      <dgm:prSet/>
      <dgm:spPr/>
      <dgm:t>
        <a:bodyPr/>
        <a:lstStyle/>
        <a:p>
          <a:endParaRPr lang="en-US"/>
        </a:p>
      </dgm:t>
    </dgm:pt>
    <dgm:pt modelId="{A0BED709-D75F-3943-9A96-1C2C3D5B8B2E}">
      <dgm:prSet phldrT="[Text]"/>
      <dgm:spPr/>
      <dgm:t>
        <a:bodyPr anchor="ctr"/>
        <a:lstStyle/>
        <a:p>
          <a:r>
            <a:rPr lang="en-US" dirty="0"/>
            <a:t>Platform </a:t>
          </a:r>
          <a:r>
            <a:rPr lang="en-US" dirty="0" err="1"/>
            <a:t>Pengelolaan</a:t>
          </a:r>
          <a:r>
            <a:rPr lang="en-US" dirty="0"/>
            <a:t> sensor </a:t>
          </a:r>
          <a:r>
            <a:rPr lang="en-US" dirty="0" err="1"/>
            <a:t>kota</a:t>
          </a:r>
          <a:endParaRPr lang="en-US" dirty="0"/>
        </a:p>
      </dgm:t>
    </dgm:pt>
    <dgm:pt modelId="{1A3D53E0-0D7F-B44D-A47B-0FCF3CE1005E}" type="parTrans" cxnId="{EF9E1357-0FF8-9C4F-B769-FE9D5D26170F}">
      <dgm:prSet/>
      <dgm:spPr/>
      <dgm:t>
        <a:bodyPr/>
        <a:lstStyle/>
        <a:p>
          <a:endParaRPr lang="en-US"/>
        </a:p>
      </dgm:t>
    </dgm:pt>
    <dgm:pt modelId="{B46CE5AE-6E2B-D348-85FE-F7C341BF6FE8}" type="sibTrans" cxnId="{EF9E1357-0FF8-9C4F-B769-FE9D5D26170F}">
      <dgm:prSet/>
      <dgm:spPr/>
      <dgm:t>
        <a:bodyPr/>
        <a:lstStyle/>
        <a:p>
          <a:endParaRPr lang="en-US"/>
        </a:p>
      </dgm:t>
    </dgm:pt>
    <dgm:pt modelId="{E7E2E00D-F3B3-9944-81D9-E9FBD9F287A6}">
      <dgm:prSet phldrT="[Text]"/>
      <dgm:spPr/>
      <dgm:t>
        <a:bodyPr anchor="ctr"/>
        <a:lstStyle/>
        <a:p>
          <a:r>
            <a:rPr lang="en-US" dirty="0" err="1"/>
            <a:t>Interoperabilitas</a:t>
          </a:r>
          <a:endParaRPr lang="en-US" dirty="0"/>
        </a:p>
      </dgm:t>
    </dgm:pt>
    <dgm:pt modelId="{E7E6F440-6E8D-FA4F-A01C-82F05A55FC14}" type="parTrans" cxnId="{4B50219E-0E8A-2D46-ADDB-9E0268BCEAAA}">
      <dgm:prSet/>
      <dgm:spPr/>
      <dgm:t>
        <a:bodyPr/>
        <a:lstStyle/>
        <a:p>
          <a:endParaRPr lang="en-US"/>
        </a:p>
      </dgm:t>
    </dgm:pt>
    <dgm:pt modelId="{56B2F1E1-3DD6-5D4D-95D6-F97249250155}" type="sibTrans" cxnId="{4B50219E-0E8A-2D46-ADDB-9E0268BCEAAA}">
      <dgm:prSet/>
      <dgm:spPr/>
      <dgm:t>
        <a:bodyPr/>
        <a:lstStyle/>
        <a:p>
          <a:endParaRPr lang="en-US"/>
        </a:p>
      </dgm:t>
    </dgm:pt>
    <dgm:pt modelId="{D4BD65B0-A9F3-0C43-B6E1-9E68D35DB48F}">
      <dgm:prSet phldrT="[Text]"/>
      <dgm:spPr/>
      <dgm:t>
        <a:bodyPr anchor="ctr"/>
        <a:lstStyle/>
        <a:p>
          <a:r>
            <a:rPr lang="en-US" dirty="0" err="1"/>
            <a:t>Pemerintah</a:t>
          </a:r>
          <a:endParaRPr lang="en-US" dirty="0"/>
        </a:p>
      </dgm:t>
    </dgm:pt>
    <dgm:pt modelId="{243929F2-ECF9-6B4A-9993-A8A59C44FED2}" type="parTrans" cxnId="{06A7840D-22DA-8F46-B5FC-22CE8D8162CD}">
      <dgm:prSet/>
      <dgm:spPr/>
      <dgm:t>
        <a:bodyPr/>
        <a:lstStyle/>
        <a:p>
          <a:endParaRPr lang="en-US"/>
        </a:p>
      </dgm:t>
    </dgm:pt>
    <dgm:pt modelId="{08E9AC5D-95F1-AE47-A20C-95A848A395CA}" type="sibTrans" cxnId="{06A7840D-22DA-8F46-B5FC-22CE8D8162CD}">
      <dgm:prSet/>
      <dgm:spPr/>
      <dgm:t>
        <a:bodyPr/>
        <a:lstStyle/>
        <a:p>
          <a:endParaRPr lang="en-US"/>
        </a:p>
      </dgm:t>
    </dgm:pt>
    <dgm:pt modelId="{E8CA7793-C525-6443-8A4C-5101D10FBE0B}">
      <dgm:prSet phldrT="[Text]"/>
      <dgm:spPr/>
      <dgm:t>
        <a:bodyPr/>
        <a:lstStyle/>
        <a:p>
          <a:r>
            <a:rPr lang="en-US" dirty="0" err="1"/>
            <a:t>Sumberdaya</a:t>
          </a:r>
          <a:r>
            <a:rPr lang="en-US" dirty="0"/>
            <a:t> </a:t>
          </a:r>
          <a:r>
            <a:rPr lang="en-US" dirty="0" err="1"/>
            <a:t>manusia</a:t>
          </a:r>
          <a:endParaRPr lang="en-US" dirty="0"/>
        </a:p>
      </dgm:t>
    </dgm:pt>
    <dgm:pt modelId="{81E40403-29FF-A04C-B290-1B84CDEC7B0E}" type="parTrans" cxnId="{676F6590-F07A-CE42-A827-6C41C2E93E13}">
      <dgm:prSet/>
      <dgm:spPr/>
      <dgm:t>
        <a:bodyPr/>
        <a:lstStyle/>
        <a:p>
          <a:endParaRPr lang="en-US"/>
        </a:p>
      </dgm:t>
    </dgm:pt>
    <dgm:pt modelId="{B85C52CC-C9D1-8542-9AAD-243D5C4FAC66}" type="sibTrans" cxnId="{676F6590-F07A-CE42-A827-6C41C2E93E13}">
      <dgm:prSet/>
      <dgm:spPr/>
      <dgm:t>
        <a:bodyPr/>
        <a:lstStyle/>
        <a:p>
          <a:endParaRPr lang="en-US"/>
        </a:p>
      </dgm:t>
    </dgm:pt>
    <dgm:pt modelId="{00CCAD63-06A0-1B4E-867C-E13CA94C16C9}">
      <dgm:prSet phldrT="[Text]"/>
      <dgm:spPr/>
      <dgm:t>
        <a:bodyPr anchor="ctr"/>
        <a:lstStyle/>
        <a:p>
          <a:r>
            <a:rPr lang="en-US" dirty="0"/>
            <a:t>Dunia Usaha</a:t>
          </a:r>
        </a:p>
      </dgm:t>
    </dgm:pt>
    <dgm:pt modelId="{9F0FCFFD-E20C-F542-A5CE-70C395559674}" type="parTrans" cxnId="{424272F5-58BA-F941-8D23-CE15F484BE97}">
      <dgm:prSet/>
      <dgm:spPr/>
      <dgm:t>
        <a:bodyPr/>
        <a:lstStyle/>
        <a:p>
          <a:endParaRPr lang="en-US"/>
        </a:p>
      </dgm:t>
    </dgm:pt>
    <dgm:pt modelId="{18A1D8F1-682C-D34A-B691-590D3B6A8766}" type="sibTrans" cxnId="{424272F5-58BA-F941-8D23-CE15F484BE97}">
      <dgm:prSet/>
      <dgm:spPr/>
      <dgm:t>
        <a:bodyPr/>
        <a:lstStyle/>
        <a:p>
          <a:endParaRPr lang="en-US"/>
        </a:p>
      </dgm:t>
    </dgm:pt>
    <dgm:pt modelId="{1FC2E07D-265D-AE44-932A-5B4706973F80}">
      <dgm:prSet phldrT="[Text]"/>
      <dgm:spPr/>
      <dgm:t>
        <a:bodyPr anchor="ctr"/>
        <a:lstStyle/>
        <a:p>
          <a:r>
            <a:rPr lang="en-US" dirty="0" err="1"/>
            <a:t>Akademisi</a:t>
          </a:r>
          <a:endParaRPr lang="en-US" dirty="0"/>
        </a:p>
      </dgm:t>
    </dgm:pt>
    <dgm:pt modelId="{392BA8FB-5907-964A-9D77-3C125831D9E3}" type="parTrans" cxnId="{905AF73E-3680-B345-870A-BB06D4704466}">
      <dgm:prSet/>
      <dgm:spPr/>
      <dgm:t>
        <a:bodyPr/>
        <a:lstStyle/>
        <a:p>
          <a:endParaRPr lang="en-US"/>
        </a:p>
      </dgm:t>
    </dgm:pt>
    <dgm:pt modelId="{20E9E95E-B26E-9E43-A048-205CEB299974}" type="sibTrans" cxnId="{905AF73E-3680-B345-870A-BB06D4704466}">
      <dgm:prSet/>
      <dgm:spPr/>
      <dgm:t>
        <a:bodyPr/>
        <a:lstStyle/>
        <a:p>
          <a:endParaRPr lang="en-US"/>
        </a:p>
      </dgm:t>
    </dgm:pt>
    <dgm:pt modelId="{67CABAF6-E3DA-AC46-8B84-9CD9F3C59398}">
      <dgm:prSet phldrT="[Text]"/>
      <dgm:spPr/>
      <dgm:t>
        <a:bodyPr anchor="ctr"/>
        <a:lstStyle/>
        <a:p>
          <a:r>
            <a:rPr lang="en-US" dirty="0"/>
            <a:t>Masyarakat</a:t>
          </a:r>
        </a:p>
      </dgm:t>
    </dgm:pt>
    <dgm:pt modelId="{1579BAC5-0D10-A64D-BF08-EB0C642EE147}" type="parTrans" cxnId="{B9F3A684-4C17-864C-B728-4EDFF7D0E26F}">
      <dgm:prSet/>
      <dgm:spPr/>
      <dgm:t>
        <a:bodyPr/>
        <a:lstStyle/>
        <a:p>
          <a:endParaRPr lang="en-US"/>
        </a:p>
      </dgm:t>
    </dgm:pt>
    <dgm:pt modelId="{8FE2EB39-458F-DF46-9A45-9332892B8681}" type="sibTrans" cxnId="{B9F3A684-4C17-864C-B728-4EDFF7D0E26F}">
      <dgm:prSet/>
      <dgm:spPr/>
      <dgm:t>
        <a:bodyPr/>
        <a:lstStyle/>
        <a:p>
          <a:endParaRPr lang="en-US"/>
        </a:p>
      </dgm:t>
    </dgm:pt>
    <dgm:pt modelId="{7AC34D3C-6D6A-C048-932F-73E94372266A}" type="pres">
      <dgm:prSet presAssocID="{AD7BBD6E-8272-7C45-B2FA-A2F41BC366D5}" presName="Name0" presStyleCnt="0">
        <dgm:presLayoutVars>
          <dgm:dir/>
          <dgm:animLvl val="lvl"/>
          <dgm:resizeHandles/>
        </dgm:presLayoutVars>
      </dgm:prSet>
      <dgm:spPr/>
    </dgm:pt>
    <dgm:pt modelId="{4499FC3A-7701-1849-BC66-04DD4799B353}" type="pres">
      <dgm:prSet presAssocID="{5431C4E1-BD18-E24D-888C-482A195CB3C3}" presName="linNode" presStyleCnt="0"/>
      <dgm:spPr/>
    </dgm:pt>
    <dgm:pt modelId="{9BA484B7-810D-5F42-8C19-441A7B618C7B}" type="pres">
      <dgm:prSet presAssocID="{5431C4E1-BD18-E24D-888C-482A195CB3C3}" presName="parentShp" presStyleLbl="node1" presStyleIdx="0" presStyleCnt="4">
        <dgm:presLayoutVars>
          <dgm:bulletEnabled val="1"/>
        </dgm:presLayoutVars>
      </dgm:prSet>
      <dgm:spPr/>
    </dgm:pt>
    <dgm:pt modelId="{6ACCA6C0-B05A-9F46-BD21-6338DCBE1BA2}" type="pres">
      <dgm:prSet presAssocID="{5431C4E1-BD18-E24D-888C-482A195CB3C3}" presName="childShp" presStyleLbl="bgAccFollowNode1" presStyleIdx="0" presStyleCnt="4">
        <dgm:presLayoutVars>
          <dgm:bulletEnabled val="1"/>
        </dgm:presLayoutVars>
      </dgm:prSet>
      <dgm:spPr/>
    </dgm:pt>
    <dgm:pt modelId="{51BE91AF-F8A9-2841-B1F0-817F874207E9}" type="pres">
      <dgm:prSet presAssocID="{769426EF-8757-944C-A3C7-0D40EECA20C3}" presName="spacing" presStyleCnt="0"/>
      <dgm:spPr/>
    </dgm:pt>
    <dgm:pt modelId="{6B31A006-18BF-1045-85F8-D0A778746320}" type="pres">
      <dgm:prSet presAssocID="{D5AE2641-C1FC-F442-8273-8B7D45C1581F}" presName="linNode" presStyleCnt="0"/>
      <dgm:spPr/>
    </dgm:pt>
    <dgm:pt modelId="{25B9026D-4F2A-BF4C-A419-B25513FF9DD3}" type="pres">
      <dgm:prSet presAssocID="{D5AE2641-C1FC-F442-8273-8B7D45C1581F}" presName="parentShp" presStyleLbl="node1" presStyleIdx="1" presStyleCnt="4">
        <dgm:presLayoutVars>
          <dgm:bulletEnabled val="1"/>
        </dgm:presLayoutVars>
      </dgm:prSet>
      <dgm:spPr/>
    </dgm:pt>
    <dgm:pt modelId="{B156FD7B-E810-D54E-ABA4-3F1247CE5DD3}" type="pres">
      <dgm:prSet presAssocID="{D5AE2641-C1FC-F442-8273-8B7D45C1581F}" presName="childShp" presStyleLbl="bgAccFollowNode1" presStyleIdx="1" presStyleCnt="4">
        <dgm:presLayoutVars>
          <dgm:bulletEnabled val="1"/>
        </dgm:presLayoutVars>
      </dgm:prSet>
      <dgm:spPr/>
    </dgm:pt>
    <dgm:pt modelId="{4BC28728-2442-D842-A132-1ABA8FB11072}" type="pres">
      <dgm:prSet presAssocID="{2C57CC34-6D81-8244-AD3A-9B6E4D288598}" presName="spacing" presStyleCnt="0"/>
      <dgm:spPr/>
    </dgm:pt>
    <dgm:pt modelId="{5FD81606-BB57-1F4C-901E-16C2F3B65419}" type="pres">
      <dgm:prSet presAssocID="{846DB0F3-86E1-524B-91D8-72B544973449}" presName="linNode" presStyleCnt="0"/>
      <dgm:spPr/>
    </dgm:pt>
    <dgm:pt modelId="{77596530-033C-2A43-883B-FA9F6493E520}" type="pres">
      <dgm:prSet presAssocID="{846DB0F3-86E1-524B-91D8-72B544973449}" presName="parentShp" presStyleLbl="node1" presStyleIdx="2" presStyleCnt="4">
        <dgm:presLayoutVars>
          <dgm:bulletEnabled val="1"/>
        </dgm:presLayoutVars>
      </dgm:prSet>
      <dgm:spPr/>
    </dgm:pt>
    <dgm:pt modelId="{89A53E41-F565-F446-83E6-44F1244E9762}" type="pres">
      <dgm:prSet presAssocID="{846DB0F3-86E1-524B-91D8-72B544973449}" presName="childShp" presStyleLbl="bgAccFollowNode1" presStyleIdx="2" presStyleCnt="4">
        <dgm:presLayoutVars>
          <dgm:bulletEnabled val="1"/>
        </dgm:presLayoutVars>
      </dgm:prSet>
      <dgm:spPr/>
    </dgm:pt>
    <dgm:pt modelId="{8D58FA8E-30B5-FC4F-9297-756F0FFD414E}" type="pres">
      <dgm:prSet presAssocID="{4D1CC499-7885-7349-8A00-107221FCC8C4}" presName="spacing" presStyleCnt="0"/>
      <dgm:spPr/>
    </dgm:pt>
    <dgm:pt modelId="{9B54C7B8-C3B1-D34F-B22E-68690C1BD8F7}" type="pres">
      <dgm:prSet presAssocID="{E8CA7793-C525-6443-8A4C-5101D10FBE0B}" presName="linNode" presStyleCnt="0"/>
      <dgm:spPr/>
    </dgm:pt>
    <dgm:pt modelId="{25D7BDAB-980A-FD41-982B-74DDC06B6CC9}" type="pres">
      <dgm:prSet presAssocID="{E8CA7793-C525-6443-8A4C-5101D10FBE0B}" presName="parentShp" presStyleLbl="node1" presStyleIdx="3" presStyleCnt="4">
        <dgm:presLayoutVars>
          <dgm:bulletEnabled val="1"/>
        </dgm:presLayoutVars>
      </dgm:prSet>
      <dgm:spPr/>
    </dgm:pt>
    <dgm:pt modelId="{278FC6B5-8866-B248-BF71-4526009B5684}" type="pres">
      <dgm:prSet presAssocID="{E8CA7793-C525-6443-8A4C-5101D10FBE0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8384D90A-66D1-C44B-98FB-923445C5A239}" type="presOf" srcId="{435A47E0-C4C0-7D44-A3D6-80426AA14839}" destId="{89A53E41-F565-F446-83E6-44F1244E9762}" srcOrd="0" destOrd="1" presId="urn:microsoft.com/office/officeart/2005/8/layout/vList6"/>
    <dgm:cxn modelId="{06A7840D-22DA-8F46-B5FC-22CE8D8162CD}" srcId="{E8CA7793-C525-6443-8A4C-5101D10FBE0B}" destId="{D4BD65B0-A9F3-0C43-B6E1-9E68D35DB48F}" srcOrd="0" destOrd="0" parTransId="{243929F2-ECF9-6B4A-9993-A8A59C44FED2}" sibTransId="{08E9AC5D-95F1-AE47-A20C-95A848A395CA}"/>
    <dgm:cxn modelId="{4905CB0E-1CBE-7347-8096-EBCF3D503516}" type="presOf" srcId="{E7E2E00D-F3B3-9944-81D9-E9FBD9F287A6}" destId="{89A53E41-F565-F446-83E6-44F1244E9762}" srcOrd="0" destOrd="4" presId="urn:microsoft.com/office/officeart/2005/8/layout/vList6"/>
    <dgm:cxn modelId="{1329C615-F042-CB42-A1C5-BA79101375DC}" srcId="{AD7BBD6E-8272-7C45-B2FA-A2F41BC366D5}" destId="{D5AE2641-C1FC-F442-8273-8B7D45C1581F}" srcOrd="1" destOrd="0" parTransId="{690525DE-AD9D-1145-AC1F-98B1EBA93908}" sibTransId="{2C57CC34-6D81-8244-AD3A-9B6E4D288598}"/>
    <dgm:cxn modelId="{ACE06B16-8660-AE47-8BBF-733C93F81671}" type="presOf" srcId="{00CCAD63-06A0-1B4E-867C-E13CA94C16C9}" destId="{278FC6B5-8866-B248-BF71-4526009B5684}" srcOrd="0" destOrd="1" presId="urn:microsoft.com/office/officeart/2005/8/layout/vList6"/>
    <dgm:cxn modelId="{C746831F-077F-5C45-A5B8-5DA8E25E10EF}" type="presOf" srcId="{7D19B3F4-343C-7C4F-B27B-7310ECEC12C1}" destId="{6ACCA6C0-B05A-9F46-BD21-6338DCBE1BA2}" srcOrd="0" destOrd="1" presId="urn:microsoft.com/office/officeart/2005/8/layout/vList6"/>
    <dgm:cxn modelId="{DBDF0129-4AB9-ED45-823D-0776472CBFCB}" type="presOf" srcId="{7662F785-DBA4-984B-8021-53DD53EA67A2}" destId="{6ACCA6C0-B05A-9F46-BD21-6338DCBE1BA2}" srcOrd="0" destOrd="0" presId="urn:microsoft.com/office/officeart/2005/8/layout/vList6"/>
    <dgm:cxn modelId="{47D49D36-2A7A-4941-9370-D4961904B50F}" type="presOf" srcId="{AD7BBD6E-8272-7C45-B2FA-A2F41BC366D5}" destId="{7AC34D3C-6D6A-C048-932F-73E94372266A}" srcOrd="0" destOrd="0" presId="urn:microsoft.com/office/officeart/2005/8/layout/vList6"/>
    <dgm:cxn modelId="{A7C9E53A-6E10-8847-B5CC-6DC6207F9B9C}" srcId="{846DB0F3-86E1-524B-91D8-72B544973449}" destId="{435A47E0-C4C0-7D44-A3D6-80426AA14839}" srcOrd="1" destOrd="0" parTransId="{4AC5CAF9-6130-8F4E-A450-4C11EB3B6A11}" sibTransId="{1F1320B8-072C-384D-AF50-801024E1D92D}"/>
    <dgm:cxn modelId="{910A3E3E-B64B-1B4D-91B9-17C8986D964C}" srcId="{846DB0F3-86E1-524B-91D8-72B544973449}" destId="{73935262-ACB4-B040-9575-BFB22FD7E85A}" srcOrd="2" destOrd="0" parTransId="{3216A4C1-E2F7-7A4A-B535-2FF0C5F4C0E3}" sibTransId="{88E8A991-724C-824F-9EA5-76D9D990519A}"/>
    <dgm:cxn modelId="{905AF73E-3680-B345-870A-BB06D4704466}" srcId="{E8CA7793-C525-6443-8A4C-5101D10FBE0B}" destId="{1FC2E07D-265D-AE44-932A-5B4706973F80}" srcOrd="2" destOrd="0" parTransId="{392BA8FB-5907-964A-9D77-3C125831D9E3}" sibTransId="{20E9E95E-B26E-9E43-A048-205CEB299974}"/>
    <dgm:cxn modelId="{E612853F-06D5-4B4A-AFD5-93349F21B847}" type="presOf" srcId="{E8CA7793-C525-6443-8A4C-5101D10FBE0B}" destId="{25D7BDAB-980A-FD41-982B-74DDC06B6CC9}" srcOrd="0" destOrd="0" presId="urn:microsoft.com/office/officeart/2005/8/layout/vList6"/>
    <dgm:cxn modelId="{26D44048-1C23-3F47-8329-882F5577CF9E}" type="presOf" srcId="{D5AE2641-C1FC-F442-8273-8B7D45C1581F}" destId="{25B9026D-4F2A-BF4C-A419-B25513FF9DD3}" srcOrd="0" destOrd="0" presId="urn:microsoft.com/office/officeart/2005/8/layout/vList6"/>
    <dgm:cxn modelId="{FE31E84F-4BC2-344D-A0A0-46DD6445B575}" srcId="{5431C4E1-BD18-E24D-888C-482A195CB3C3}" destId="{7662F785-DBA4-984B-8021-53DD53EA67A2}" srcOrd="0" destOrd="0" parTransId="{2BC2DE9E-F238-E045-AE7B-B2724AC1546D}" sibTransId="{C3064533-6609-6247-A833-33C09D516A45}"/>
    <dgm:cxn modelId="{EF9E1357-0FF8-9C4F-B769-FE9D5D26170F}" srcId="{846DB0F3-86E1-524B-91D8-72B544973449}" destId="{A0BED709-D75F-3943-9A96-1C2C3D5B8B2E}" srcOrd="3" destOrd="0" parTransId="{1A3D53E0-0D7F-B44D-A47B-0FCF3CE1005E}" sibTransId="{B46CE5AE-6E2B-D348-85FE-F7C341BF6FE8}"/>
    <dgm:cxn modelId="{6784556A-BAB5-434D-BF97-3F2B3E73927D}" srcId="{AD7BBD6E-8272-7C45-B2FA-A2F41BC366D5}" destId="{5431C4E1-BD18-E24D-888C-482A195CB3C3}" srcOrd="0" destOrd="0" parTransId="{FADBE21A-8BB3-7D40-9BCB-CCEDF3D1F2D5}" sibTransId="{769426EF-8757-944C-A3C7-0D40EECA20C3}"/>
    <dgm:cxn modelId="{B94ECF6A-D239-BC4B-AAC4-3F931D2728AA}" type="presOf" srcId="{A8988390-0A83-D045-AE7F-C8A4534FE989}" destId="{89A53E41-F565-F446-83E6-44F1244E9762}" srcOrd="0" destOrd="0" presId="urn:microsoft.com/office/officeart/2005/8/layout/vList6"/>
    <dgm:cxn modelId="{B935876C-801D-2347-A320-246ACE2225FB}" type="presOf" srcId="{73935262-ACB4-B040-9575-BFB22FD7E85A}" destId="{89A53E41-F565-F446-83E6-44F1244E9762}" srcOrd="0" destOrd="2" presId="urn:microsoft.com/office/officeart/2005/8/layout/vList6"/>
    <dgm:cxn modelId="{0087196F-B0D2-0C45-8078-CCD788171F96}" type="presOf" srcId="{D4BD65B0-A9F3-0C43-B6E1-9E68D35DB48F}" destId="{278FC6B5-8866-B248-BF71-4526009B5684}" srcOrd="0" destOrd="0" presId="urn:microsoft.com/office/officeart/2005/8/layout/vList6"/>
    <dgm:cxn modelId="{88D15B74-28ED-604D-8022-DE5A7F2F0380}" srcId="{D5AE2641-C1FC-F442-8273-8B7D45C1581F}" destId="{812EF7AA-5831-4247-BAB3-2131764E3E28}" srcOrd="2" destOrd="0" parTransId="{D060182D-BCF7-6B48-995F-726FC89B2F25}" sibTransId="{4C85100C-6A42-7C4F-B5FC-B36B3A88F810}"/>
    <dgm:cxn modelId="{3B2DB27B-FF0A-1742-9050-BE25FD6FABCE}" type="presOf" srcId="{5431C4E1-BD18-E24D-888C-482A195CB3C3}" destId="{9BA484B7-810D-5F42-8C19-441A7B618C7B}" srcOrd="0" destOrd="0" presId="urn:microsoft.com/office/officeart/2005/8/layout/vList6"/>
    <dgm:cxn modelId="{8FD33380-C27E-2641-A002-423435125AB2}" type="presOf" srcId="{67CABAF6-E3DA-AC46-8B84-9CD9F3C59398}" destId="{278FC6B5-8866-B248-BF71-4526009B5684}" srcOrd="0" destOrd="3" presId="urn:microsoft.com/office/officeart/2005/8/layout/vList6"/>
    <dgm:cxn modelId="{B9F3A684-4C17-864C-B728-4EDFF7D0E26F}" srcId="{E8CA7793-C525-6443-8A4C-5101D10FBE0B}" destId="{67CABAF6-E3DA-AC46-8B84-9CD9F3C59398}" srcOrd="3" destOrd="0" parTransId="{1579BAC5-0D10-A64D-BF08-EB0C642EE147}" sibTransId="{8FE2EB39-458F-DF46-9A45-9332892B8681}"/>
    <dgm:cxn modelId="{676F6590-F07A-CE42-A827-6C41C2E93E13}" srcId="{AD7BBD6E-8272-7C45-B2FA-A2F41BC366D5}" destId="{E8CA7793-C525-6443-8A4C-5101D10FBE0B}" srcOrd="3" destOrd="0" parTransId="{81E40403-29FF-A04C-B290-1B84CDEC7B0E}" sibTransId="{B85C52CC-C9D1-8542-9AAD-243D5C4FAC66}"/>
    <dgm:cxn modelId="{42D06796-73AD-8C4B-82B1-7411201C3281}" type="presOf" srcId="{B715FD85-91B2-224C-8827-72055D2EFD6F}" destId="{B156FD7B-E810-D54E-ABA4-3F1247CE5DD3}" srcOrd="0" destOrd="1" presId="urn:microsoft.com/office/officeart/2005/8/layout/vList6"/>
    <dgm:cxn modelId="{BB22269D-0F20-B340-84BB-B5EAF37F2D9F}" srcId="{D5AE2641-C1FC-F442-8273-8B7D45C1581F}" destId="{AA357DA8-59C8-9343-AB72-67A4CB52950B}" srcOrd="0" destOrd="0" parTransId="{4A5F559E-A9E6-4542-890D-0B2715F8579B}" sibTransId="{D87041B7-0074-E74F-8105-BA6E1E3F3729}"/>
    <dgm:cxn modelId="{4B50219E-0E8A-2D46-ADDB-9E0268BCEAAA}" srcId="{846DB0F3-86E1-524B-91D8-72B544973449}" destId="{E7E2E00D-F3B3-9944-81D9-E9FBD9F287A6}" srcOrd="4" destOrd="0" parTransId="{E7E6F440-6E8D-FA4F-A01C-82F05A55FC14}" sibTransId="{56B2F1E1-3DD6-5D4D-95D6-F97249250155}"/>
    <dgm:cxn modelId="{C5C63EA2-70CE-0847-848B-C4EC97C29181}" srcId="{D5AE2641-C1FC-F442-8273-8B7D45C1581F}" destId="{B715FD85-91B2-224C-8827-72055D2EFD6F}" srcOrd="1" destOrd="0" parTransId="{D7DF72F8-60D3-5C40-8C8C-257FA9D8E581}" sibTransId="{30B15DC2-33E7-C04F-BFFD-D4CE0102E77A}"/>
    <dgm:cxn modelId="{12EED7A3-B9EC-5B46-8141-B7044EF99376}" srcId="{846DB0F3-86E1-524B-91D8-72B544973449}" destId="{A8988390-0A83-D045-AE7F-C8A4534FE989}" srcOrd="0" destOrd="0" parTransId="{3194B2F4-743E-8D4D-A4EC-A4A2532417F0}" sibTransId="{9972BFCC-A33F-BD45-8265-74CC3AD51BC0}"/>
    <dgm:cxn modelId="{569DD1AC-C4BF-1749-9BCC-31869E963A6D}" type="presOf" srcId="{A0BED709-D75F-3943-9A96-1C2C3D5B8B2E}" destId="{89A53E41-F565-F446-83E6-44F1244E9762}" srcOrd="0" destOrd="3" presId="urn:microsoft.com/office/officeart/2005/8/layout/vList6"/>
    <dgm:cxn modelId="{6BC32CAF-83DA-0A46-8136-C80C6D706C16}" type="presOf" srcId="{846DB0F3-86E1-524B-91D8-72B544973449}" destId="{77596530-033C-2A43-883B-FA9F6493E520}" srcOrd="0" destOrd="0" presId="urn:microsoft.com/office/officeart/2005/8/layout/vList6"/>
    <dgm:cxn modelId="{BC243EB9-C1FF-5546-A537-D41E6B705008}" srcId="{5431C4E1-BD18-E24D-888C-482A195CB3C3}" destId="{7D19B3F4-343C-7C4F-B27B-7310ECEC12C1}" srcOrd="1" destOrd="0" parTransId="{5CFC6D2F-1A3F-0E4A-9F1D-CB64DA683332}" sibTransId="{08FE78D7-B9B5-C043-BB5C-5F66AFBCE3AE}"/>
    <dgm:cxn modelId="{238A9EBF-E50E-4949-9DBF-D699CE50A02F}" type="presOf" srcId="{812EF7AA-5831-4247-BAB3-2131764E3E28}" destId="{B156FD7B-E810-D54E-ABA4-3F1247CE5DD3}" srcOrd="0" destOrd="2" presId="urn:microsoft.com/office/officeart/2005/8/layout/vList6"/>
    <dgm:cxn modelId="{871F3DCF-0F1D-394C-A16F-4D26B00F265C}" srcId="{AD7BBD6E-8272-7C45-B2FA-A2F41BC366D5}" destId="{846DB0F3-86E1-524B-91D8-72B544973449}" srcOrd="2" destOrd="0" parTransId="{8E77A050-DCB3-FD47-B1E0-D9DD82DDE068}" sibTransId="{4D1CC499-7885-7349-8A00-107221FCC8C4}"/>
    <dgm:cxn modelId="{D62224D5-7DD8-4F43-A81A-BD8EB0F98D5F}" type="presOf" srcId="{AA357DA8-59C8-9343-AB72-67A4CB52950B}" destId="{B156FD7B-E810-D54E-ABA4-3F1247CE5DD3}" srcOrd="0" destOrd="0" presId="urn:microsoft.com/office/officeart/2005/8/layout/vList6"/>
    <dgm:cxn modelId="{9BD727E9-017F-C940-B377-C9D32FC1E500}" type="presOf" srcId="{1FC2E07D-265D-AE44-932A-5B4706973F80}" destId="{278FC6B5-8866-B248-BF71-4526009B5684}" srcOrd="0" destOrd="2" presId="urn:microsoft.com/office/officeart/2005/8/layout/vList6"/>
    <dgm:cxn modelId="{424272F5-58BA-F941-8D23-CE15F484BE97}" srcId="{E8CA7793-C525-6443-8A4C-5101D10FBE0B}" destId="{00CCAD63-06A0-1B4E-867C-E13CA94C16C9}" srcOrd="1" destOrd="0" parTransId="{9F0FCFFD-E20C-F542-A5CE-70C395559674}" sibTransId="{18A1D8F1-682C-D34A-B691-590D3B6A8766}"/>
    <dgm:cxn modelId="{FF659722-BD20-5540-A6BD-E0160DE5F3A9}" type="presParOf" srcId="{7AC34D3C-6D6A-C048-932F-73E94372266A}" destId="{4499FC3A-7701-1849-BC66-04DD4799B353}" srcOrd="0" destOrd="0" presId="urn:microsoft.com/office/officeart/2005/8/layout/vList6"/>
    <dgm:cxn modelId="{DF521751-9F76-B34D-BB7B-1C663F4C930A}" type="presParOf" srcId="{4499FC3A-7701-1849-BC66-04DD4799B353}" destId="{9BA484B7-810D-5F42-8C19-441A7B618C7B}" srcOrd="0" destOrd="0" presId="urn:microsoft.com/office/officeart/2005/8/layout/vList6"/>
    <dgm:cxn modelId="{FE2DDD69-9B15-4F46-8E04-13ED7B7FB210}" type="presParOf" srcId="{4499FC3A-7701-1849-BC66-04DD4799B353}" destId="{6ACCA6C0-B05A-9F46-BD21-6338DCBE1BA2}" srcOrd="1" destOrd="0" presId="urn:microsoft.com/office/officeart/2005/8/layout/vList6"/>
    <dgm:cxn modelId="{B7EAF9B2-6CA1-2042-8822-568C2E19412E}" type="presParOf" srcId="{7AC34D3C-6D6A-C048-932F-73E94372266A}" destId="{51BE91AF-F8A9-2841-B1F0-817F874207E9}" srcOrd="1" destOrd="0" presId="urn:microsoft.com/office/officeart/2005/8/layout/vList6"/>
    <dgm:cxn modelId="{AF37236D-E4DB-0949-9831-2C4CFBDD875A}" type="presParOf" srcId="{7AC34D3C-6D6A-C048-932F-73E94372266A}" destId="{6B31A006-18BF-1045-85F8-D0A778746320}" srcOrd="2" destOrd="0" presId="urn:microsoft.com/office/officeart/2005/8/layout/vList6"/>
    <dgm:cxn modelId="{CAF0BD0D-6F0E-954A-9EAA-AFE513D3E9D9}" type="presParOf" srcId="{6B31A006-18BF-1045-85F8-D0A778746320}" destId="{25B9026D-4F2A-BF4C-A419-B25513FF9DD3}" srcOrd="0" destOrd="0" presId="urn:microsoft.com/office/officeart/2005/8/layout/vList6"/>
    <dgm:cxn modelId="{3E9C1D19-8A83-4D42-A7D9-F1F39295B0E9}" type="presParOf" srcId="{6B31A006-18BF-1045-85F8-D0A778746320}" destId="{B156FD7B-E810-D54E-ABA4-3F1247CE5DD3}" srcOrd="1" destOrd="0" presId="urn:microsoft.com/office/officeart/2005/8/layout/vList6"/>
    <dgm:cxn modelId="{A08DAD1F-B99E-5341-B776-52F45E7F2FAD}" type="presParOf" srcId="{7AC34D3C-6D6A-C048-932F-73E94372266A}" destId="{4BC28728-2442-D842-A132-1ABA8FB11072}" srcOrd="3" destOrd="0" presId="urn:microsoft.com/office/officeart/2005/8/layout/vList6"/>
    <dgm:cxn modelId="{61360DBA-62D7-C84E-AB0F-6559CE8D1B07}" type="presParOf" srcId="{7AC34D3C-6D6A-C048-932F-73E94372266A}" destId="{5FD81606-BB57-1F4C-901E-16C2F3B65419}" srcOrd="4" destOrd="0" presId="urn:microsoft.com/office/officeart/2005/8/layout/vList6"/>
    <dgm:cxn modelId="{140B3349-5291-BD4D-A7F8-AAB31FEBED4A}" type="presParOf" srcId="{5FD81606-BB57-1F4C-901E-16C2F3B65419}" destId="{77596530-033C-2A43-883B-FA9F6493E520}" srcOrd="0" destOrd="0" presId="urn:microsoft.com/office/officeart/2005/8/layout/vList6"/>
    <dgm:cxn modelId="{381E3103-3465-0E43-8D24-5905576ADC72}" type="presParOf" srcId="{5FD81606-BB57-1F4C-901E-16C2F3B65419}" destId="{89A53E41-F565-F446-83E6-44F1244E9762}" srcOrd="1" destOrd="0" presId="urn:microsoft.com/office/officeart/2005/8/layout/vList6"/>
    <dgm:cxn modelId="{F0A267CB-6DE8-E24E-A22D-7F49A448CACB}" type="presParOf" srcId="{7AC34D3C-6D6A-C048-932F-73E94372266A}" destId="{8D58FA8E-30B5-FC4F-9297-756F0FFD414E}" srcOrd="5" destOrd="0" presId="urn:microsoft.com/office/officeart/2005/8/layout/vList6"/>
    <dgm:cxn modelId="{394E3327-AE4C-784A-9FFB-2A5C20486EC9}" type="presParOf" srcId="{7AC34D3C-6D6A-C048-932F-73E94372266A}" destId="{9B54C7B8-C3B1-D34F-B22E-68690C1BD8F7}" srcOrd="6" destOrd="0" presId="urn:microsoft.com/office/officeart/2005/8/layout/vList6"/>
    <dgm:cxn modelId="{AC36BF97-C327-3B44-AC86-332FE74F7AF3}" type="presParOf" srcId="{9B54C7B8-C3B1-D34F-B22E-68690C1BD8F7}" destId="{25D7BDAB-980A-FD41-982B-74DDC06B6CC9}" srcOrd="0" destOrd="0" presId="urn:microsoft.com/office/officeart/2005/8/layout/vList6"/>
    <dgm:cxn modelId="{5CE311CF-D460-434B-9253-EF280D477D2F}" type="presParOf" srcId="{9B54C7B8-C3B1-D34F-B22E-68690C1BD8F7}" destId="{278FC6B5-8866-B248-BF71-4526009B56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A84B14-D9C7-B247-B1E4-6B30FA14B66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D1311-1A6F-E842-AC37-87A26752136F}">
      <dgm:prSet phldrT="[Text]"/>
      <dgm:spPr/>
      <dgm:t>
        <a:bodyPr/>
        <a:lstStyle/>
        <a:p>
          <a:r>
            <a:rPr lang="en-US" dirty="0" err="1"/>
            <a:t>Simbol</a:t>
          </a:r>
          <a:r>
            <a:rPr lang="en-US" dirty="0"/>
            <a:t> </a:t>
          </a:r>
          <a:r>
            <a:rPr lang="en-US" dirty="0" err="1"/>
            <a:t>Identitas</a:t>
          </a:r>
          <a:r>
            <a:rPr lang="en-US" dirty="0"/>
            <a:t> </a:t>
          </a:r>
          <a:r>
            <a:rPr lang="en-US" dirty="0" err="1"/>
            <a:t>Bangsa</a:t>
          </a:r>
          <a:endParaRPr lang="en-US" dirty="0"/>
        </a:p>
      </dgm:t>
    </dgm:pt>
    <dgm:pt modelId="{0962ABDF-9628-584C-A456-60C210027992}" type="parTrans" cxnId="{A00CFD0A-5DCA-014F-B811-DBC6C7FB4F77}">
      <dgm:prSet/>
      <dgm:spPr/>
      <dgm:t>
        <a:bodyPr/>
        <a:lstStyle/>
        <a:p>
          <a:endParaRPr lang="en-US"/>
        </a:p>
      </dgm:t>
    </dgm:pt>
    <dgm:pt modelId="{099FB7DB-9D30-144B-B1DE-0B4ACFED0C05}" type="sibTrans" cxnId="{A00CFD0A-5DCA-014F-B811-DBC6C7FB4F77}">
      <dgm:prSet/>
      <dgm:spPr/>
      <dgm:t>
        <a:bodyPr/>
        <a:lstStyle/>
        <a:p>
          <a:endParaRPr lang="en-US"/>
        </a:p>
      </dgm:t>
    </dgm:pt>
    <dgm:pt modelId="{658C8CB9-1B2E-E74D-9506-6B8E8D3CE567}">
      <dgm:prSet phldrT="[Text]"/>
      <dgm:spPr/>
      <dgm:t>
        <a:bodyPr/>
        <a:lstStyle/>
        <a:p>
          <a:r>
            <a:rPr lang="en-US" dirty="0"/>
            <a:t>Smart, Green &amp; Sustainable</a:t>
          </a:r>
        </a:p>
      </dgm:t>
    </dgm:pt>
    <dgm:pt modelId="{A38EB5A2-F304-674D-9BA9-1CC49B804234}" type="parTrans" cxnId="{E0B92192-AD7A-CA4B-AD08-5A2C6233C2F7}">
      <dgm:prSet/>
      <dgm:spPr/>
      <dgm:t>
        <a:bodyPr/>
        <a:lstStyle/>
        <a:p>
          <a:endParaRPr lang="en-US"/>
        </a:p>
      </dgm:t>
    </dgm:pt>
    <dgm:pt modelId="{8C2C8582-FEDF-9244-9DDC-693746C1A9E8}" type="sibTrans" cxnId="{E0B92192-AD7A-CA4B-AD08-5A2C6233C2F7}">
      <dgm:prSet/>
      <dgm:spPr/>
      <dgm:t>
        <a:bodyPr/>
        <a:lstStyle/>
        <a:p>
          <a:endParaRPr lang="en-US"/>
        </a:p>
      </dgm:t>
    </dgm:pt>
    <dgm:pt modelId="{21B0867F-2773-5D41-A894-83788165A5AB}">
      <dgm:prSet phldrT="[Text]"/>
      <dgm:spPr/>
      <dgm:t>
        <a:bodyPr/>
        <a:lstStyle/>
        <a:p>
          <a:r>
            <a:rPr lang="en-US" dirty="0"/>
            <a:t>Modern &amp; </a:t>
          </a:r>
          <a:r>
            <a:rPr lang="en-US" dirty="0" err="1"/>
            <a:t>berstandar</a:t>
          </a:r>
          <a:r>
            <a:rPr lang="en-US" dirty="0"/>
            <a:t> </a:t>
          </a:r>
          <a:r>
            <a:rPr lang="en-US" dirty="0" err="1"/>
            <a:t>internasional</a:t>
          </a:r>
          <a:endParaRPr lang="en-US" dirty="0"/>
        </a:p>
      </dgm:t>
    </dgm:pt>
    <dgm:pt modelId="{032AA472-CCC5-5945-83DA-536D867FC799}" type="parTrans" cxnId="{9C477903-4E57-5944-A33B-2D816BC2ACDF}">
      <dgm:prSet/>
      <dgm:spPr/>
      <dgm:t>
        <a:bodyPr/>
        <a:lstStyle/>
        <a:p>
          <a:endParaRPr lang="en-US"/>
        </a:p>
      </dgm:t>
    </dgm:pt>
    <dgm:pt modelId="{C16D45C7-001A-9F4C-B107-4B376D74EA22}" type="sibTrans" cxnId="{9C477903-4E57-5944-A33B-2D816BC2ACDF}">
      <dgm:prSet/>
      <dgm:spPr/>
      <dgm:t>
        <a:bodyPr/>
        <a:lstStyle/>
        <a:p>
          <a:endParaRPr lang="en-US"/>
        </a:p>
      </dgm:t>
    </dgm:pt>
    <dgm:pt modelId="{E0AF654B-F4A1-4945-BEAA-AD646ACCCB88}">
      <dgm:prSet phldrT="[Text]"/>
      <dgm:spPr/>
      <dgm:t>
        <a:bodyPr/>
        <a:lstStyle/>
        <a:p>
          <a:r>
            <a:rPr lang="en-US" dirty="0"/>
            <a:t>Tata Kelola </a:t>
          </a:r>
          <a:r>
            <a:rPr lang="en-US" dirty="0" err="1"/>
            <a:t>Pemerintahan</a:t>
          </a:r>
          <a:r>
            <a:rPr lang="en-US" dirty="0"/>
            <a:t> yang </a:t>
          </a:r>
          <a:r>
            <a:rPr lang="en-US" dirty="0" err="1"/>
            <a:t>efisien</a:t>
          </a:r>
          <a:r>
            <a:rPr lang="en-US" dirty="0"/>
            <a:t> dan </a:t>
          </a:r>
          <a:r>
            <a:rPr lang="en-US" dirty="0" err="1"/>
            <a:t>efektif</a:t>
          </a:r>
          <a:endParaRPr lang="en-US" dirty="0"/>
        </a:p>
      </dgm:t>
    </dgm:pt>
    <dgm:pt modelId="{3EE8F32D-2125-8D47-A099-0997AB0076D6}" type="parTrans" cxnId="{FC28C2F3-8B11-0A46-A61A-097A3BB00443}">
      <dgm:prSet/>
      <dgm:spPr/>
      <dgm:t>
        <a:bodyPr/>
        <a:lstStyle/>
        <a:p>
          <a:endParaRPr lang="en-US"/>
        </a:p>
      </dgm:t>
    </dgm:pt>
    <dgm:pt modelId="{8B61C12A-79E8-F846-A321-684AB32F2A6B}" type="sibTrans" cxnId="{FC28C2F3-8B11-0A46-A61A-097A3BB00443}">
      <dgm:prSet/>
      <dgm:spPr/>
      <dgm:t>
        <a:bodyPr/>
        <a:lstStyle/>
        <a:p>
          <a:endParaRPr lang="en-US"/>
        </a:p>
      </dgm:t>
    </dgm:pt>
    <dgm:pt modelId="{BA45B167-BE11-394E-AE56-A8FAD1E1A1D1}" type="pres">
      <dgm:prSet presAssocID="{A5A84B14-D9C7-B247-B1E4-6B30FA14B66C}" presName="diagram" presStyleCnt="0">
        <dgm:presLayoutVars>
          <dgm:dir/>
          <dgm:resizeHandles val="exact"/>
        </dgm:presLayoutVars>
      </dgm:prSet>
      <dgm:spPr/>
    </dgm:pt>
    <dgm:pt modelId="{C8710040-9EFE-1B4A-8C36-04146330DDD9}" type="pres">
      <dgm:prSet presAssocID="{6C5D1311-1A6F-E842-AC37-87A26752136F}" presName="node" presStyleLbl="node1" presStyleIdx="0" presStyleCnt="4">
        <dgm:presLayoutVars>
          <dgm:bulletEnabled val="1"/>
        </dgm:presLayoutVars>
      </dgm:prSet>
      <dgm:spPr/>
    </dgm:pt>
    <dgm:pt modelId="{CA6A1286-F44A-624D-94C2-38F4D0ABB99A}" type="pres">
      <dgm:prSet presAssocID="{099FB7DB-9D30-144B-B1DE-0B4ACFED0C05}" presName="sibTrans" presStyleCnt="0"/>
      <dgm:spPr/>
    </dgm:pt>
    <dgm:pt modelId="{11AA9C3B-3C9A-DB44-B562-E01E3ACE3FD4}" type="pres">
      <dgm:prSet presAssocID="{658C8CB9-1B2E-E74D-9506-6B8E8D3CE567}" presName="node" presStyleLbl="node1" presStyleIdx="1" presStyleCnt="4">
        <dgm:presLayoutVars>
          <dgm:bulletEnabled val="1"/>
        </dgm:presLayoutVars>
      </dgm:prSet>
      <dgm:spPr/>
    </dgm:pt>
    <dgm:pt modelId="{46825A01-33B4-524E-B749-2E1E884FA69F}" type="pres">
      <dgm:prSet presAssocID="{8C2C8582-FEDF-9244-9DDC-693746C1A9E8}" presName="sibTrans" presStyleCnt="0"/>
      <dgm:spPr/>
    </dgm:pt>
    <dgm:pt modelId="{BD2E359C-A654-8B46-8A18-6E711CEE2E46}" type="pres">
      <dgm:prSet presAssocID="{21B0867F-2773-5D41-A894-83788165A5AB}" presName="node" presStyleLbl="node1" presStyleIdx="2" presStyleCnt="4">
        <dgm:presLayoutVars>
          <dgm:bulletEnabled val="1"/>
        </dgm:presLayoutVars>
      </dgm:prSet>
      <dgm:spPr/>
    </dgm:pt>
    <dgm:pt modelId="{09EFAFAC-DFB7-4D4A-B7F6-5A9A52163875}" type="pres">
      <dgm:prSet presAssocID="{C16D45C7-001A-9F4C-B107-4B376D74EA22}" presName="sibTrans" presStyleCnt="0"/>
      <dgm:spPr/>
    </dgm:pt>
    <dgm:pt modelId="{2779A984-CD3E-7B47-AD5F-90767D91FD69}" type="pres">
      <dgm:prSet presAssocID="{E0AF654B-F4A1-4945-BEAA-AD646ACCCB88}" presName="node" presStyleLbl="node1" presStyleIdx="3" presStyleCnt="4">
        <dgm:presLayoutVars>
          <dgm:bulletEnabled val="1"/>
        </dgm:presLayoutVars>
      </dgm:prSet>
      <dgm:spPr/>
    </dgm:pt>
  </dgm:ptLst>
  <dgm:cxnLst>
    <dgm:cxn modelId="{9C477903-4E57-5944-A33B-2D816BC2ACDF}" srcId="{A5A84B14-D9C7-B247-B1E4-6B30FA14B66C}" destId="{21B0867F-2773-5D41-A894-83788165A5AB}" srcOrd="2" destOrd="0" parTransId="{032AA472-CCC5-5945-83DA-536D867FC799}" sibTransId="{C16D45C7-001A-9F4C-B107-4B376D74EA22}"/>
    <dgm:cxn modelId="{A00CFD0A-5DCA-014F-B811-DBC6C7FB4F77}" srcId="{A5A84B14-D9C7-B247-B1E4-6B30FA14B66C}" destId="{6C5D1311-1A6F-E842-AC37-87A26752136F}" srcOrd="0" destOrd="0" parTransId="{0962ABDF-9628-584C-A456-60C210027992}" sibTransId="{099FB7DB-9D30-144B-B1DE-0B4ACFED0C05}"/>
    <dgm:cxn modelId="{CBD41011-3B69-C64F-B334-AF09FE4FF897}" type="presOf" srcId="{658C8CB9-1B2E-E74D-9506-6B8E8D3CE567}" destId="{11AA9C3B-3C9A-DB44-B562-E01E3ACE3FD4}" srcOrd="0" destOrd="0" presId="urn:microsoft.com/office/officeart/2005/8/layout/default"/>
    <dgm:cxn modelId="{4B3AC64B-52E0-B74C-AE2A-867230742E97}" type="presOf" srcId="{6C5D1311-1A6F-E842-AC37-87A26752136F}" destId="{C8710040-9EFE-1B4A-8C36-04146330DDD9}" srcOrd="0" destOrd="0" presId="urn:microsoft.com/office/officeart/2005/8/layout/default"/>
    <dgm:cxn modelId="{E0B92192-AD7A-CA4B-AD08-5A2C6233C2F7}" srcId="{A5A84B14-D9C7-B247-B1E4-6B30FA14B66C}" destId="{658C8CB9-1B2E-E74D-9506-6B8E8D3CE567}" srcOrd="1" destOrd="0" parTransId="{A38EB5A2-F304-674D-9BA9-1CC49B804234}" sibTransId="{8C2C8582-FEDF-9244-9DDC-693746C1A9E8}"/>
    <dgm:cxn modelId="{25FBF294-09A3-764B-8A10-47DAB1BBA9CF}" type="presOf" srcId="{E0AF654B-F4A1-4945-BEAA-AD646ACCCB88}" destId="{2779A984-CD3E-7B47-AD5F-90767D91FD69}" srcOrd="0" destOrd="0" presId="urn:microsoft.com/office/officeart/2005/8/layout/default"/>
    <dgm:cxn modelId="{FA7853BE-8CD7-BB49-A505-47CC05C70AA7}" type="presOf" srcId="{A5A84B14-D9C7-B247-B1E4-6B30FA14B66C}" destId="{BA45B167-BE11-394E-AE56-A8FAD1E1A1D1}" srcOrd="0" destOrd="0" presId="urn:microsoft.com/office/officeart/2005/8/layout/default"/>
    <dgm:cxn modelId="{02C040CA-D3B7-7F49-90E8-8F2D9145E69A}" type="presOf" srcId="{21B0867F-2773-5D41-A894-83788165A5AB}" destId="{BD2E359C-A654-8B46-8A18-6E711CEE2E46}" srcOrd="0" destOrd="0" presId="urn:microsoft.com/office/officeart/2005/8/layout/default"/>
    <dgm:cxn modelId="{FC28C2F3-8B11-0A46-A61A-097A3BB00443}" srcId="{A5A84B14-D9C7-B247-B1E4-6B30FA14B66C}" destId="{E0AF654B-F4A1-4945-BEAA-AD646ACCCB88}" srcOrd="3" destOrd="0" parTransId="{3EE8F32D-2125-8D47-A099-0997AB0076D6}" sibTransId="{8B61C12A-79E8-F846-A321-684AB32F2A6B}"/>
    <dgm:cxn modelId="{6EF22349-895A-9242-BD95-DE0842DC3310}" type="presParOf" srcId="{BA45B167-BE11-394E-AE56-A8FAD1E1A1D1}" destId="{C8710040-9EFE-1B4A-8C36-04146330DDD9}" srcOrd="0" destOrd="0" presId="urn:microsoft.com/office/officeart/2005/8/layout/default"/>
    <dgm:cxn modelId="{17390AA8-BAA5-2C4E-B478-73E77379FF1C}" type="presParOf" srcId="{BA45B167-BE11-394E-AE56-A8FAD1E1A1D1}" destId="{CA6A1286-F44A-624D-94C2-38F4D0ABB99A}" srcOrd="1" destOrd="0" presId="urn:microsoft.com/office/officeart/2005/8/layout/default"/>
    <dgm:cxn modelId="{B50C5A3E-9D63-7644-8516-C5659584F801}" type="presParOf" srcId="{BA45B167-BE11-394E-AE56-A8FAD1E1A1D1}" destId="{11AA9C3B-3C9A-DB44-B562-E01E3ACE3FD4}" srcOrd="2" destOrd="0" presId="urn:microsoft.com/office/officeart/2005/8/layout/default"/>
    <dgm:cxn modelId="{0FBB1983-66F6-9F4F-9042-7CC5E85899D4}" type="presParOf" srcId="{BA45B167-BE11-394E-AE56-A8FAD1E1A1D1}" destId="{46825A01-33B4-524E-B749-2E1E884FA69F}" srcOrd="3" destOrd="0" presId="urn:microsoft.com/office/officeart/2005/8/layout/default"/>
    <dgm:cxn modelId="{E1B90464-E393-3C45-825F-666A4840E18A}" type="presParOf" srcId="{BA45B167-BE11-394E-AE56-A8FAD1E1A1D1}" destId="{BD2E359C-A654-8B46-8A18-6E711CEE2E46}" srcOrd="4" destOrd="0" presId="urn:microsoft.com/office/officeart/2005/8/layout/default"/>
    <dgm:cxn modelId="{83545065-A27B-3D4A-95C2-F8E62D216BFB}" type="presParOf" srcId="{BA45B167-BE11-394E-AE56-A8FAD1E1A1D1}" destId="{09EFAFAC-DFB7-4D4A-B7F6-5A9A52163875}" srcOrd="5" destOrd="0" presId="urn:microsoft.com/office/officeart/2005/8/layout/default"/>
    <dgm:cxn modelId="{BD97587E-1925-1D43-A460-43895D27C5D7}" type="presParOf" srcId="{BA45B167-BE11-394E-AE56-A8FAD1E1A1D1}" destId="{2779A984-CD3E-7B47-AD5F-90767D91FD6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A84B14-D9C7-B247-B1E4-6B30FA14B66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D1311-1A6F-E842-AC37-87A26752136F}">
      <dgm:prSet phldrT="[Text]"/>
      <dgm:spPr/>
      <dgm:t>
        <a:bodyPr/>
        <a:lstStyle/>
        <a:p>
          <a:r>
            <a:rPr lang="en-US" dirty="0" err="1"/>
            <a:t>Sarpras</a:t>
          </a:r>
          <a:r>
            <a:rPr lang="en-US" dirty="0"/>
            <a:t> </a:t>
          </a:r>
          <a:r>
            <a:rPr lang="en-US" dirty="0" err="1"/>
            <a:t>Pemerintahan</a:t>
          </a:r>
          <a:endParaRPr lang="en-US" dirty="0"/>
        </a:p>
      </dgm:t>
    </dgm:pt>
    <dgm:pt modelId="{0962ABDF-9628-584C-A456-60C210027992}" type="parTrans" cxnId="{A00CFD0A-5DCA-014F-B811-DBC6C7FB4F77}">
      <dgm:prSet/>
      <dgm:spPr/>
      <dgm:t>
        <a:bodyPr/>
        <a:lstStyle/>
        <a:p>
          <a:endParaRPr lang="en-US"/>
        </a:p>
      </dgm:t>
    </dgm:pt>
    <dgm:pt modelId="{099FB7DB-9D30-144B-B1DE-0B4ACFED0C05}" type="sibTrans" cxnId="{A00CFD0A-5DCA-014F-B811-DBC6C7FB4F77}">
      <dgm:prSet/>
      <dgm:spPr/>
      <dgm:t>
        <a:bodyPr/>
        <a:lstStyle/>
        <a:p>
          <a:endParaRPr lang="en-US"/>
        </a:p>
      </dgm:t>
    </dgm:pt>
    <dgm:pt modelId="{6199622A-84A9-4A46-B62A-0100A590352D}">
      <dgm:prSet phldrT="[Text]"/>
      <dgm:spPr/>
      <dgm:t>
        <a:bodyPr/>
        <a:lstStyle/>
        <a:p>
          <a:r>
            <a:rPr lang="en-US" dirty="0" err="1"/>
            <a:t>Sarpras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Publik</a:t>
          </a:r>
        </a:p>
      </dgm:t>
    </dgm:pt>
    <dgm:pt modelId="{37195D44-A18F-7A4B-A173-EB573C16F91E}" type="parTrans" cxnId="{D76F541C-29E7-704A-97F1-B94D546C4F03}">
      <dgm:prSet/>
      <dgm:spPr/>
      <dgm:t>
        <a:bodyPr/>
        <a:lstStyle/>
        <a:p>
          <a:endParaRPr lang="en-US"/>
        </a:p>
      </dgm:t>
    </dgm:pt>
    <dgm:pt modelId="{AA6F711C-20BD-7840-9391-9C64F29FC780}" type="sibTrans" cxnId="{D76F541C-29E7-704A-97F1-B94D546C4F03}">
      <dgm:prSet/>
      <dgm:spPr/>
      <dgm:t>
        <a:bodyPr/>
        <a:lstStyle/>
        <a:p>
          <a:endParaRPr lang="en-US"/>
        </a:p>
      </dgm:t>
    </dgm:pt>
    <dgm:pt modelId="{6FDA08EB-E86D-D74F-AE76-C94A9BCD4D5A}">
      <dgm:prSet phldrT="[Text]"/>
      <dgm:spPr/>
      <dgm:t>
        <a:bodyPr/>
        <a:lstStyle/>
        <a:p>
          <a:r>
            <a:rPr lang="en-US" dirty="0" err="1"/>
            <a:t>Sarpras</a:t>
          </a:r>
          <a:r>
            <a:rPr lang="en-US" dirty="0"/>
            <a:t> </a:t>
          </a:r>
          <a:r>
            <a:rPr lang="en-US" dirty="0" err="1"/>
            <a:t>Bisnis</a:t>
          </a:r>
          <a:endParaRPr lang="en-US" dirty="0"/>
        </a:p>
      </dgm:t>
    </dgm:pt>
    <dgm:pt modelId="{6631FD92-D84F-4E4F-AE31-39D8721356C8}" type="parTrans" cxnId="{D0FAAE90-CB24-3840-9804-8D470523E9ED}">
      <dgm:prSet/>
      <dgm:spPr/>
      <dgm:t>
        <a:bodyPr/>
        <a:lstStyle/>
        <a:p>
          <a:endParaRPr lang="en-US"/>
        </a:p>
      </dgm:t>
    </dgm:pt>
    <dgm:pt modelId="{4FBCE423-7217-D64B-B898-09D0B8DF7676}" type="sibTrans" cxnId="{D0FAAE90-CB24-3840-9804-8D470523E9ED}">
      <dgm:prSet/>
      <dgm:spPr/>
      <dgm:t>
        <a:bodyPr/>
        <a:lstStyle/>
        <a:p>
          <a:endParaRPr lang="en-US"/>
        </a:p>
      </dgm:t>
    </dgm:pt>
    <dgm:pt modelId="{6363B20F-325A-BB47-895B-B766E3C20EC8}">
      <dgm:prSet phldrT="[Text]"/>
      <dgm:spPr/>
      <dgm:t>
        <a:bodyPr/>
        <a:lstStyle/>
        <a:p>
          <a:r>
            <a:rPr lang="en-US" dirty="0" err="1"/>
            <a:t>Sarpras</a:t>
          </a:r>
          <a:r>
            <a:rPr lang="en-US" dirty="0"/>
            <a:t> </a:t>
          </a:r>
          <a:r>
            <a:rPr lang="en-US" dirty="0" err="1"/>
            <a:t>Pemukiman</a:t>
          </a:r>
          <a:endParaRPr lang="en-US" dirty="0"/>
        </a:p>
      </dgm:t>
    </dgm:pt>
    <dgm:pt modelId="{4E24B0F5-B565-C64E-9249-9DE2A5D484F6}" type="parTrans" cxnId="{1A4E4148-D423-844F-A1E5-D91A7C0AC812}">
      <dgm:prSet/>
      <dgm:spPr/>
      <dgm:t>
        <a:bodyPr/>
        <a:lstStyle/>
        <a:p>
          <a:endParaRPr lang="en-US"/>
        </a:p>
      </dgm:t>
    </dgm:pt>
    <dgm:pt modelId="{42C43C08-8B90-6245-BF0D-B682FE878275}" type="sibTrans" cxnId="{1A4E4148-D423-844F-A1E5-D91A7C0AC812}">
      <dgm:prSet/>
      <dgm:spPr/>
      <dgm:t>
        <a:bodyPr/>
        <a:lstStyle/>
        <a:p>
          <a:endParaRPr lang="en-US"/>
        </a:p>
      </dgm:t>
    </dgm:pt>
    <dgm:pt modelId="{E0943568-9E19-A24A-AF47-EA0C09339A64}">
      <dgm:prSet phldrT="[Text]"/>
      <dgm:spPr/>
      <dgm:t>
        <a:bodyPr/>
        <a:lstStyle/>
        <a:p>
          <a:r>
            <a:rPr lang="en-US" dirty="0" err="1"/>
            <a:t>Sarpras</a:t>
          </a:r>
          <a:r>
            <a:rPr lang="en-US" dirty="0"/>
            <a:t> </a:t>
          </a:r>
          <a:r>
            <a:rPr lang="en-US" dirty="0" err="1"/>
            <a:t>Hankam</a:t>
          </a:r>
          <a:r>
            <a:rPr lang="en-US" dirty="0"/>
            <a:t> &amp; </a:t>
          </a:r>
          <a:r>
            <a:rPr lang="en-US" dirty="0" err="1"/>
            <a:t>Polri</a:t>
          </a:r>
          <a:endParaRPr lang="en-US" dirty="0"/>
        </a:p>
      </dgm:t>
    </dgm:pt>
    <dgm:pt modelId="{4ED45F6C-B095-7E40-936A-3C01D7FF79F7}" type="parTrans" cxnId="{A714E6E0-A7AA-464B-A888-42E2687EC513}">
      <dgm:prSet/>
      <dgm:spPr/>
      <dgm:t>
        <a:bodyPr/>
        <a:lstStyle/>
        <a:p>
          <a:endParaRPr lang="en-US"/>
        </a:p>
      </dgm:t>
    </dgm:pt>
    <dgm:pt modelId="{041992D8-1FD4-6B41-A134-682B27D8F9CD}" type="sibTrans" cxnId="{A714E6E0-A7AA-464B-A888-42E2687EC513}">
      <dgm:prSet/>
      <dgm:spPr/>
      <dgm:t>
        <a:bodyPr/>
        <a:lstStyle/>
        <a:p>
          <a:endParaRPr lang="en-US"/>
        </a:p>
      </dgm:t>
    </dgm:pt>
    <dgm:pt modelId="{BA45B167-BE11-394E-AE56-A8FAD1E1A1D1}" type="pres">
      <dgm:prSet presAssocID="{A5A84B14-D9C7-B247-B1E4-6B30FA14B66C}" presName="diagram" presStyleCnt="0">
        <dgm:presLayoutVars>
          <dgm:dir/>
          <dgm:resizeHandles val="exact"/>
        </dgm:presLayoutVars>
      </dgm:prSet>
      <dgm:spPr/>
    </dgm:pt>
    <dgm:pt modelId="{C8710040-9EFE-1B4A-8C36-04146330DDD9}" type="pres">
      <dgm:prSet presAssocID="{6C5D1311-1A6F-E842-AC37-87A26752136F}" presName="node" presStyleLbl="node1" presStyleIdx="0" presStyleCnt="5">
        <dgm:presLayoutVars>
          <dgm:bulletEnabled val="1"/>
        </dgm:presLayoutVars>
      </dgm:prSet>
      <dgm:spPr/>
    </dgm:pt>
    <dgm:pt modelId="{8D05145A-DD25-6941-8F2A-7AA918F1C17B}" type="pres">
      <dgm:prSet presAssocID="{099FB7DB-9D30-144B-B1DE-0B4ACFED0C05}" presName="sibTrans" presStyleCnt="0"/>
      <dgm:spPr/>
    </dgm:pt>
    <dgm:pt modelId="{0191BBDD-78E6-604E-8F23-DE061D0A5381}" type="pres">
      <dgm:prSet presAssocID="{6199622A-84A9-4A46-B62A-0100A590352D}" presName="node" presStyleLbl="node1" presStyleIdx="1" presStyleCnt="5">
        <dgm:presLayoutVars>
          <dgm:bulletEnabled val="1"/>
        </dgm:presLayoutVars>
      </dgm:prSet>
      <dgm:spPr/>
    </dgm:pt>
    <dgm:pt modelId="{6D33F0DC-34FD-5143-A4DC-4A3CF1B1FED7}" type="pres">
      <dgm:prSet presAssocID="{AA6F711C-20BD-7840-9391-9C64F29FC780}" presName="sibTrans" presStyleCnt="0"/>
      <dgm:spPr/>
    </dgm:pt>
    <dgm:pt modelId="{0B335D57-24D7-AB41-AD72-2628433F5D42}" type="pres">
      <dgm:prSet presAssocID="{6FDA08EB-E86D-D74F-AE76-C94A9BCD4D5A}" presName="node" presStyleLbl="node1" presStyleIdx="2" presStyleCnt="5">
        <dgm:presLayoutVars>
          <dgm:bulletEnabled val="1"/>
        </dgm:presLayoutVars>
      </dgm:prSet>
      <dgm:spPr/>
    </dgm:pt>
    <dgm:pt modelId="{1BF34CFD-197E-4141-B95D-CB893DC87F63}" type="pres">
      <dgm:prSet presAssocID="{4FBCE423-7217-D64B-B898-09D0B8DF7676}" presName="sibTrans" presStyleCnt="0"/>
      <dgm:spPr/>
    </dgm:pt>
    <dgm:pt modelId="{8E341965-DE05-0A47-BB60-C30E1A142819}" type="pres">
      <dgm:prSet presAssocID="{6363B20F-325A-BB47-895B-B766E3C20EC8}" presName="node" presStyleLbl="node1" presStyleIdx="3" presStyleCnt="5">
        <dgm:presLayoutVars>
          <dgm:bulletEnabled val="1"/>
        </dgm:presLayoutVars>
      </dgm:prSet>
      <dgm:spPr/>
    </dgm:pt>
    <dgm:pt modelId="{50CB0779-72E2-0440-B249-190D42303AFF}" type="pres">
      <dgm:prSet presAssocID="{42C43C08-8B90-6245-BF0D-B682FE878275}" presName="sibTrans" presStyleCnt="0"/>
      <dgm:spPr/>
    </dgm:pt>
    <dgm:pt modelId="{C24B7B7B-9E94-914A-B51A-7E1AA745B56E}" type="pres">
      <dgm:prSet presAssocID="{E0943568-9E19-A24A-AF47-EA0C09339A64}" presName="node" presStyleLbl="node1" presStyleIdx="4" presStyleCnt="5">
        <dgm:presLayoutVars>
          <dgm:bulletEnabled val="1"/>
        </dgm:presLayoutVars>
      </dgm:prSet>
      <dgm:spPr/>
    </dgm:pt>
  </dgm:ptLst>
  <dgm:cxnLst>
    <dgm:cxn modelId="{A00CFD0A-5DCA-014F-B811-DBC6C7FB4F77}" srcId="{A5A84B14-D9C7-B247-B1E4-6B30FA14B66C}" destId="{6C5D1311-1A6F-E842-AC37-87A26752136F}" srcOrd="0" destOrd="0" parTransId="{0962ABDF-9628-584C-A456-60C210027992}" sibTransId="{099FB7DB-9D30-144B-B1DE-0B4ACFED0C05}"/>
    <dgm:cxn modelId="{D76F541C-29E7-704A-97F1-B94D546C4F03}" srcId="{A5A84B14-D9C7-B247-B1E4-6B30FA14B66C}" destId="{6199622A-84A9-4A46-B62A-0100A590352D}" srcOrd="1" destOrd="0" parTransId="{37195D44-A18F-7A4B-A173-EB573C16F91E}" sibTransId="{AA6F711C-20BD-7840-9391-9C64F29FC780}"/>
    <dgm:cxn modelId="{9D73942E-4871-1746-95BF-4A66F0A12148}" type="presOf" srcId="{6199622A-84A9-4A46-B62A-0100A590352D}" destId="{0191BBDD-78E6-604E-8F23-DE061D0A5381}" srcOrd="0" destOrd="0" presId="urn:microsoft.com/office/officeart/2005/8/layout/default"/>
    <dgm:cxn modelId="{F5DED83F-971C-7642-8604-87D5899BE185}" type="presOf" srcId="{6FDA08EB-E86D-D74F-AE76-C94A9BCD4D5A}" destId="{0B335D57-24D7-AB41-AD72-2628433F5D42}" srcOrd="0" destOrd="0" presId="urn:microsoft.com/office/officeart/2005/8/layout/default"/>
    <dgm:cxn modelId="{1A4E4148-D423-844F-A1E5-D91A7C0AC812}" srcId="{A5A84B14-D9C7-B247-B1E4-6B30FA14B66C}" destId="{6363B20F-325A-BB47-895B-B766E3C20EC8}" srcOrd="3" destOrd="0" parTransId="{4E24B0F5-B565-C64E-9249-9DE2A5D484F6}" sibTransId="{42C43C08-8B90-6245-BF0D-B682FE878275}"/>
    <dgm:cxn modelId="{4B3AC64B-52E0-B74C-AE2A-867230742E97}" type="presOf" srcId="{6C5D1311-1A6F-E842-AC37-87A26752136F}" destId="{C8710040-9EFE-1B4A-8C36-04146330DDD9}" srcOrd="0" destOrd="0" presId="urn:microsoft.com/office/officeart/2005/8/layout/default"/>
    <dgm:cxn modelId="{D0FAAE90-CB24-3840-9804-8D470523E9ED}" srcId="{A5A84B14-D9C7-B247-B1E4-6B30FA14B66C}" destId="{6FDA08EB-E86D-D74F-AE76-C94A9BCD4D5A}" srcOrd="2" destOrd="0" parTransId="{6631FD92-D84F-4E4F-AE31-39D8721356C8}" sibTransId="{4FBCE423-7217-D64B-B898-09D0B8DF7676}"/>
    <dgm:cxn modelId="{C043D7B9-E13A-CD46-A9A1-75D94CCE5B22}" type="presOf" srcId="{E0943568-9E19-A24A-AF47-EA0C09339A64}" destId="{C24B7B7B-9E94-914A-B51A-7E1AA745B56E}" srcOrd="0" destOrd="0" presId="urn:microsoft.com/office/officeart/2005/8/layout/default"/>
    <dgm:cxn modelId="{FA7853BE-8CD7-BB49-A505-47CC05C70AA7}" type="presOf" srcId="{A5A84B14-D9C7-B247-B1E4-6B30FA14B66C}" destId="{BA45B167-BE11-394E-AE56-A8FAD1E1A1D1}" srcOrd="0" destOrd="0" presId="urn:microsoft.com/office/officeart/2005/8/layout/default"/>
    <dgm:cxn modelId="{D18B74DA-9CDF-974A-B29F-C64838AE2730}" type="presOf" srcId="{6363B20F-325A-BB47-895B-B766E3C20EC8}" destId="{8E341965-DE05-0A47-BB60-C30E1A142819}" srcOrd="0" destOrd="0" presId="urn:microsoft.com/office/officeart/2005/8/layout/default"/>
    <dgm:cxn modelId="{A714E6E0-A7AA-464B-A888-42E2687EC513}" srcId="{A5A84B14-D9C7-B247-B1E4-6B30FA14B66C}" destId="{E0943568-9E19-A24A-AF47-EA0C09339A64}" srcOrd="4" destOrd="0" parTransId="{4ED45F6C-B095-7E40-936A-3C01D7FF79F7}" sibTransId="{041992D8-1FD4-6B41-A134-682B27D8F9CD}"/>
    <dgm:cxn modelId="{6EF22349-895A-9242-BD95-DE0842DC3310}" type="presParOf" srcId="{BA45B167-BE11-394E-AE56-A8FAD1E1A1D1}" destId="{C8710040-9EFE-1B4A-8C36-04146330DDD9}" srcOrd="0" destOrd="0" presId="urn:microsoft.com/office/officeart/2005/8/layout/default"/>
    <dgm:cxn modelId="{08763E26-F01A-D747-B9F0-49959F1F27DF}" type="presParOf" srcId="{BA45B167-BE11-394E-AE56-A8FAD1E1A1D1}" destId="{8D05145A-DD25-6941-8F2A-7AA918F1C17B}" srcOrd="1" destOrd="0" presId="urn:microsoft.com/office/officeart/2005/8/layout/default"/>
    <dgm:cxn modelId="{222B36D5-4D95-1B40-AA86-AE905677B528}" type="presParOf" srcId="{BA45B167-BE11-394E-AE56-A8FAD1E1A1D1}" destId="{0191BBDD-78E6-604E-8F23-DE061D0A5381}" srcOrd="2" destOrd="0" presId="urn:microsoft.com/office/officeart/2005/8/layout/default"/>
    <dgm:cxn modelId="{7A6837E7-9597-8343-9516-92236A881865}" type="presParOf" srcId="{BA45B167-BE11-394E-AE56-A8FAD1E1A1D1}" destId="{6D33F0DC-34FD-5143-A4DC-4A3CF1B1FED7}" srcOrd="3" destOrd="0" presId="urn:microsoft.com/office/officeart/2005/8/layout/default"/>
    <dgm:cxn modelId="{9A6BC2A1-C634-FC49-959F-4313A6195128}" type="presParOf" srcId="{BA45B167-BE11-394E-AE56-A8FAD1E1A1D1}" destId="{0B335D57-24D7-AB41-AD72-2628433F5D42}" srcOrd="4" destOrd="0" presId="urn:microsoft.com/office/officeart/2005/8/layout/default"/>
    <dgm:cxn modelId="{E032088A-56F8-A346-851F-5250B5813DCB}" type="presParOf" srcId="{BA45B167-BE11-394E-AE56-A8FAD1E1A1D1}" destId="{1BF34CFD-197E-4141-B95D-CB893DC87F63}" srcOrd="5" destOrd="0" presId="urn:microsoft.com/office/officeart/2005/8/layout/default"/>
    <dgm:cxn modelId="{06687667-D44F-D44A-85A7-3EB14B02E519}" type="presParOf" srcId="{BA45B167-BE11-394E-AE56-A8FAD1E1A1D1}" destId="{8E341965-DE05-0A47-BB60-C30E1A142819}" srcOrd="6" destOrd="0" presId="urn:microsoft.com/office/officeart/2005/8/layout/default"/>
    <dgm:cxn modelId="{D09DB7F6-A7EF-E049-A4A4-57BC8C327ECB}" type="presParOf" srcId="{BA45B167-BE11-394E-AE56-A8FAD1E1A1D1}" destId="{50CB0779-72E2-0440-B249-190D42303AFF}" srcOrd="7" destOrd="0" presId="urn:microsoft.com/office/officeart/2005/8/layout/default"/>
    <dgm:cxn modelId="{3363C628-2C04-A24D-BFF4-30C9749F44D7}" type="presParOf" srcId="{BA45B167-BE11-394E-AE56-A8FAD1E1A1D1}" destId="{C24B7B7B-9E94-914A-B51A-7E1AA745B56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F88386-728B-F747-8F6B-C87B12904186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3261C5-D253-FC42-9609-CB080C56344B}">
      <dgm:prSet phldrT="[Text]"/>
      <dgm:spPr/>
      <dgm:t>
        <a:bodyPr/>
        <a:lstStyle/>
        <a:p>
          <a:r>
            <a:rPr lang="en-US" dirty="0"/>
            <a:t>Autonomous </a:t>
          </a:r>
          <a:r>
            <a:rPr lang="en-US" dirty="0" err="1"/>
            <a:t>Vihicles</a:t>
          </a:r>
          <a:endParaRPr lang="en-US" dirty="0"/>
        </a:p>
      </dgm:t>
    </dgm:pt>
    <dgm:pt modelId="{963001C2-4A2A-3F46-87E9-8AFD267AFB1A}" type="parTrans" cxnId="{37AB6DD6-12A6-A644-9F96-1E1EF6A8B9C1}">
      <dgm:prSet/>
      <dgm:spPr/>
      <dgm:t>
        <a:bodyPr/>
        <a:lstStyle/>
        <a:p>
          <a:endParaRPr lang="en-US"/>
        </a:p>
      </dgm:t>
    </dgm:pt>
    <dgm:pt modelId="{07A3209A-BBFC-4141-8965-15A794CBE9AC}" type="sibTrans" cxnId="{37AB6DD6-12A6-A644-9F96-1E1EF6A8B9C1}">
      <dgm:prSet/>
      <dgm:spPr/>
      <dgm:t>
        <a:bodyPr/>
        <a:lstStyle/>
        <a:p>
          <a:endParaRPr lang="en-US"/>
        </a:p>
      </dgm:t>
    </dgm:pt>
    <dgm:pt modelId="{51D05BA7-64EF-B74F-8328-7DC542BE451F}">
      <dgm:prSet phldrT="[Text]"/>
      <dgm:spPr/>
      <dgm:t>
        <a:bodyPr/>
        <a:lstStyle/>
        <a:p>
          <a:r>
            <a:rPr lang="en-US" dirty="0"/>
            <a:t>Autonomous Trains</a:t>
          </a:r>
        </a:p>
      </dgm:t>
    </dgm:pt>
    <dgm:pt modelId="{9256D482-9640-B74D-B3FE-8C4C9C0C7861}" type="parTrans" cxnId="{B905F01C-667B-0B49-9612-61EFC4F73984}">
      <dgm:prSet/>
      <dgm:spPr/>
      <dgm:t>
        <a:bodyPr/>
        <a:lstStyle/>
        <a:p>
          <a:endParaRPr lang="en-US"/>
        </a:p>
      </dgm:t>
    </dgm:pt>
    <dgm:pt modelId="{1E489F92-8142-8C48-ADCB-8B001803A69E}" type="sibTrans" cxnId="{B905F01C-667B-0B49-9612-61EFC4F73984}">
      <dgm:prSet/>
      <dgm:spPr/>
      <dgm:t>
        <a:bodyPr/>
        <a:lstStyle/>
        <a:p>
          <a:endParaRPr lang="en-US"/>
        </a:p>
      </dgm:t>
    </dgm:pt>
    <dgm:pt modelId="{9B507F79-1A14-A148-B5AE-BAEAF8D70514}">
      <dgm:prSet phldrT="[Text]"/>
      <dgm:spPr/>
      <dgm:t>
        <a:bodyPr/>
        <a:lstStyle/>
        <a:p>
          <a:r>
            <a:rPr lang="en-US" dirty="0" err="1"/>
            <a:t>Trafic</a:t>
          </a:r>
          <a:r>
            <a:rPr lang="en-US" dirty="0"/>
            <a:t> management system</a:t>
          </a:r>
        </a:p>
      </dgm:t>
    </dgm:pt>
    <dgm:pt modelId="{07FDF6BF-0D30-BC4A-BC03-7E8AA28FA080}" type="parTrans" cxnId="{95BDB540-B086-964A-91C2-F6960E62C491}">
      <dgm:prSet/>
      <dgm:spPr/>
      <dgm:t>
        <a:bodyPr/>
        <a:lstStyle/>
        <a:p>
          <a:endParaRPr lang="en-US"/>
        </a:p>
      </dgm:t>
    </dgm:pt>
    <dgm:pt modelId="{2205F4C4-1106-0744-B0EA-FBC419F90924}" type="sibTrans" cxnId="{95BDB540-B086-964A-91C2-F6960E62C491}">
      <dgm:prSet/>
      <dgm:spPr/>
      <dgm:t>
        <a:bodyPr/>
        <a:lstStyle/>
        <a:p>
          <a:endParaRPr lang="en-US"/>
        </a:p>
      </dgm:t>
    </dgm:pt>
    <dgm:pt modelId="{A68249CD-2396-C44D-8F29-16009E52C293}">
      <dgm:prSet phldrT="[Text]"/>
      <dgm:spPr/>
      <dgm:t>
        <a:bodyPr/>
        <a:lstStyle/>
        <a:p>
          <a:r>
            <a:rPr lang="en-US" dirty="0"/>
            <a:t>Water management system</a:t>
          </a:r>
        </a:p>
      </dgm:t>
    </dgm:pt>
    <dgm:pt modelId="{3D78E6A1-8874-DE47-AF54-ACAB797859DC}" type="parTrans" cxnId="{47CC2CA1-51D9-C044-80C8-9B2C0A4F48DA}">
      <dgm:prSet/>
      <dgm:spPr/>
      <dgm:t>
        <a:bodyPr/>
        <a:lstStyle/>
        <a:p>
          <a:endParaRPr lang="en-US"/>
        </a:p>
      </dgm:t>
    </dgm:pt>
    <dgm:pt modelId="{B81ECDD3-B6B0-8746-A8B0-92463FB81CEE}" type="sibTrans" cxnId="{47CC2CA1-51D9-C044-80C8-9B2C0A4F48DA}">
      <dgm:prSet/>
      <dgm:spPr/>
      <dgm:t>
        <a:bodyPr/>
        <a:lstStyle/>
        <a:p>
          <a:endParaRPr lang="en-US"/>
        </a:p>
      </dgm:t>
    </dgm:pt>
    <dgm:pt modelId="{351B5CCE-3667-5E40-BF2A-C5F72079D8E5}">
      <dgm:prSet phldrT="[Text]"/>
      <dgm:spPr/>
      <dgm:t>
        <a:bodyPr/>
        <a:lstStyle/>
        <a:p>
          <a:r>
            <a:rPr lang="en-US" dirty="0"/>
            <a:t>Waste management system</a:t>
          </a:r>
        </a:p>
      </dgm:t>
    </dgm:pt>
    <dgm:pt modelId="{8F0E935A-0851-A445-8B40-C604C28E2EFB}" type="parTrans" cxnId="{A09EBE7D-8D25-1B4E-84B2-BEC49F7DA614}">
      <dgm:prSet/>
      <dgm:spPr/>
      <dgm:t>
        <a:bodyPr/>
        <a:lstStyle/>
        <a:p>
          <a:endParaRPr lang="en-US"/>
        </a:p>
      </dgm:t>
    </dgm:pt>
    <dgm:pt modelId="{3D0080A5-FAF0-2C4D-BE77-EE4D87F898CC}" type="sibTrans" cxnId="{A09EBE7D-8D25-1B4E-84B2-BEC49F7DA614}">
      <dgm:prSet/>
      <dgm:spPr/>
      <dgm:t>
        <a:bodyPr/>
        <a:lstStyle/>
        <a:p>
          <a:endParaRPr lang="en-US"/>
        </a:p>
      </dgm:t>
    </dgm:pt>
    <dgm:pt modelId="{822B8DB7-9A61-144C-B662-8C6BB2DE7C1B}">
      <dgm:prSet phldrT="[Text]"/>
      <dgm:spPr/>
      <dgm:t>
        <a:bodyPr/>
        <a:lstStyle/>
        <a:p>
          <a:r>
            <a:rPr lang="en-US" dirty="0"/>
            <a:t>Forest &amp; farming management system</a:t>
          </a:r>
        </a:p>
      </dgm:t>
    </dgm:pt>
    <dgm:pt modelId="{FBC65715-D286-494E-9C94-7C72E7FC56FA}" type="parTrans" cxnId="{9C19D99E-5DEE-2F47-A757-7453F5F9EF37}">
      <dgm:prSet/>
      <dgm:spPr/>
      <dgm:t>
        <a:bodyPr/>
        <a:lstStyle/>
        <a:p>
          <a:endParaRPr lang="en-US"/>
        </a:p>
      </dgm:t>
    </dgm:pt>
    <dgm:pt modelId="{CE5A8A07-198F-F646-97B5-D681959DA2D8}" type="sibTrans" cxnId="{9C19D99E-5DEE-2F47-A757-7453F5F9EF37}">
      <dgm:prSet/>
      <dgm:spPr/>
      <dgm:t>
        <a:bodyPr/>
        <a:lstStyle/>
        <a:p>
          <a:endParaRPr lang="en-US"/>
        </a:p>
      </dgm:t>
    </dgm:pt>
    <dgm:pt modelId="{8D759667-6954-4047-988C-9BE442132659}">
      <dgm:prSet phldrT="[Text]"/>
      <dgm:spPr/>
      <dgm:t>
        <a:bodyPr/>
        <a:lstStyle/>
        <a:p>
          <a:r>
            <a:rPr lang="en-US" dirty="0"/>
            <a:t>Surveillance management system</a:t>
          </a:r>
        </a:p>
      </dgm:t>
    </dgm:pt>
    <dgm:pt modelId="{976A9FF8-1DD3-6D49-A2FE-BE42DE571371}" type="parTrans" cxnId="{B2D8F357-EDAE-714D-BC0B-6F19C276C9F7}">
      <dgm:prSet/>
      <dgm:spPr/>
      <dgm:t>
        <a:bodyPr/>
        <a:lstStyle/>
        <a:p>
          <a:endParaRPr lang="en-US"/>
        </a:p>
      </dgm:t>
    </dgm:pt>
    <dgm:pt modelId="{29FAD7E7-AA84-A84B-ABC0-DC68AEF2586E}" type="sibTrans" cxnId="{B2D8F357-EDAE-714D-BC0B-6F19C276C9F7}">
      <dgm:prSet/>
      <dgm:spPr/>
      <dgm:t>
        <a:bodyPr/>
        <a:lstStyle/>
        <a:p>
          <a:endParaRPr lang="en-US"/>
        </a:p>
      </dgm:t>
    </dgm:pt>
    <dgm:pt modelId="{7F19E77F-C56A-E943-B380-E20658DC2361}">
      <dgm:prSet phldrT="[Text]"/>
      <dgm:spPr/>
      <dgm:t>
        <a:bodyPr/>
        <a:lstStyle/>
        <a:p>
          <a:r>
            <a:rPr lang="en-US" dirty="0"/>
            <a:t>Crowd management system</a:t>
          </a:r>
        </a:p>
      </dgm:t>
    </dgm:pt>
    <dgm:pt modelId="{DE2DF2A3-0B40-9A48-8E80-50D125FED3E2}" type="parTrans" cxnId="{B5BB1B19-92F9-5E40-B04D-D9E3B5AD2BBA}">
      <dgm:prSet/>
      <dgm:spPr/>
      <dgm:t>
        <a:bodyPr/>
        <a:lstStyle/>
        <a:p>
          <a:endParaRPr lang="en-US"/>
        </a:p>
      </dgm:t>
    </dgm:pt>
    <dgm:pt modelId="{CD726500-8333-5E45-AAB2-258409725B3A}" type="sibTrans" cxnId="{B5BB1B19-92F9-5E40-B04D-D9E3B5AD2BBA}">
      <dgm:prSet/>
      <dgm:spPr/>
      <dgm:t>
        <a:bodyPr/>
        <a:lstStyle/>
        <a:p>
          <a:endParaRPr lang="en-US"/>
        </a:p>
      </dgm:t>
    </dgm:pt>
    <dgm:pt modelId="{9582E896-AA31-5949-9688-1FD97F0ABCB4}">
      <dgm:prSet phldrT="[Text]"/>
      <dgm:spPr/>
      <dgm:t>
        <a:bodyPr/>
        <a:lstStyle/>
        <a:p>
          <a:r>
            <a:rPr lang="en-US" dirty="0"/>
            <a:t>Flood monitoring system</a:t>
          </a:r>
        </a:p>
      </dgm:t>
    </dgm:pt>
    <dgm:pt modelId="{BFC829D5-0BC5-F549-8711-990A5AB92CB9}" type="parTrans" cxnId="{800F228C-BA87-3548-957E-6E095C3E4CD7}">
      <dgm:prSet/>
      <dgm:spPr/>
      <dgm:t>
        <a:bodyPr/>
        <a:lstStyle/>
        <a:p>
          <a:endParaRPr lang="en-US"/>
        </a:p>
      </dgm:t>
    </dgm:pt>
    <dgm:pt modelId="{51200F12-AE8E-584B-9EFF-C5CC64E94CB2}" type="sibTrans" cxnId="{800F228C-BA87-3548-957E-6E095C3E4CD7}">
      <dgm:prSet/>
      <dgm:spPr/>
      <dgm:t>
        <a:bodyPr/>
        <a:lstStyle/>
        <a:p>
          <a:endParaRPr lang="en-US"/>
        </a:p>
      </dgm:t>
    </dgm:pt>
    <dgm:pt modelId="{E156BF1E-3F77-324C-B875-269F98EAFFB6}">
      <dgm:prSet phldrT="[Text]"/>
      <dgm:spPr/>
      <dgm:t>
        <a:bodyPr/>
        <a:lstStyle/>
        <a:p>
          <a:r>
            <a:rPr lang="en-US" dirty="0"/>
            <a:t>Energy management system</a:t>
          </a:r>
        </a:p>
      </dgm:t>
    </dgm:pt>
    <dgm:pt modelId="{37EAC637-795A-7045-9C02-CDD1A8D0C64F}" type="parTrans" cxnId="{B92914FD-2FE8-8E4F-8DB6-2EE9755008F3}">
      <dgm:prSet/>
      <dgm:spPr/>
      <dgm:t>
        <a:bodyPr/>
        <a:lstStyle/>
        <a:p>
          <a:endParaRPr lang="en-US"/>
        </a:p>
      </dgm:t>
    </dgm:pt>
    <dgm:pt modelId="{5AA29313-B670-E94A-B174-4E095CFAC501}" type="sibTrans" cxnId="{B92914FD-2FE8-8E4F-8DB6-2EE9755008F3}">
      <dgm:prSet/>
      <dgm:spPr/>
      <dgm:t>
        <a:bodyPr/>
        <a:lstStyle/>
        <a:p>
          <a:endParaRPr lang="en-US"/>
        </a:p>
      </dgm:t>
    </dgm:pt>
    <dgm:pt modelId="{66C4FE0A-1583-8C47-A0CE-DADED0BB070D}">
      <dgm:prSet phldrT="[Text]"/>
      <dgm:spPr/>
      <dgm:t>
        <a:bodyPr/>
        <a:lstStyle/>
        <a:p>
          <a:r>
            <a:rPr lang="en-US" dirty="0"/>
            <a:t>Logistic management system</a:t>
          </a:r>
        </a:p>
      </dgm:t>
    </dgm:pt>
    <dgm:pt modelId="{FF0BBD02-6188-2E4A-9491-388074AC48E0}" type="parTrans" cxnId="{3266488F-13C3-254C-8BF8-71CDCB7C09E2}">
      <dgm:prSet/>
      <dgm:spPr/>
      <dgm:t>
        <a:bodyPr/>
        <a:lstStyle/>
        <a:p>
          <a:endParaRPr lang="en-US"/>
        </a:p>
      </dgm:t>
    </dgm:pt>
    <dgm:pt modelId="{08040998-D5D2-7040-8769-BD2E4CB6260F}" type="sibTrans" cxnId="{3266488F-13C3-254C-8BF8-71CDCB7C09E2}">
      <dgm:prSet/>
      <dgm:spPr/>
      <dgm:t>
        <a:bodyPr/>
        <a:lstStyle/>
        <a:p>
          <a:endParaRPr lang="en-US"/>
        </a:p>
      </dgm:t>
    </dgm:pt>
    <dgm:pt modelId="{E49187E1-2885-784B-99AA-C239818D7B14}">
      <dgm:prSet phldrT="[Text]"/>
      <dgm:spPr/>
      <dgm:t>
        <a:bodyPr/>
        <a:lstStyle/>
        <a:p>
          <a:r>
            <a:rPr lang="en-US" dirty="0"/>
            <a:t>Healthcare management system</a:t>
          </a:r>
        </a:p>
      </dgm:t>
    </dgm:pt>
    <dgm:pt modelId="{9036FA4A-7B59-BE45-A8E2-21EF16315C65}" type="parTrans" cxnId="{D05F21FA-D6B1-BF4B-9E0E-E4555B8A950C}">
      <dgm:prSet/>
      <dgm:spPr/>
      <dgm:t>
        <a:bodyPr/>
        <a:lstStyle/>
        <a:p>
          <a:endParaRPr lang="en-US"/>
        </a:p>
      </dgm:t>
    </dgm:pt>
    <dgm:pt modelId="{3E6EA74C-FEC7-8E42-84AC-045AF97A17BF}" type="sibTrans" cxnId="{D05F21FA-D6B1-BF4B-9E0E-E4555B8A950C}">
      <dgm:prSet/>
      <dgm:spPr/>
      <dgm:t>
        <a:bodyPr/>
        <a:lstStyle/>
        <a:p>
          <a:endParaRPr lang="en-US"/>
        </a:p>
      </dgm:t>
    </dgm:pt>
    <dgm:pt modelId="{6582A49E-B31D-3046-8D58-09A847F66B13}" type="pres">
      <dgm:prSet presAssocID="{2DF88386-728B-F747-8F6B-C87B12904186}" presName="Name0" presStyleCnt="0">
        <dgm:presLayoutVars>
          <dgm:dir/>
          <dgm:resizeHandles val="exact"/>
        </dgm:presLayoutVars>
      </dgm:prSet>
      <dgm:spPr/>
    </dgm:pt>
    <dgm:pt modelId="{0CF6DC4C-4752-A04E-BE65-B8E068C5887B}" type="pres">
      <dgm:prSet presAssocID="{293261C5-D253-FC42-9609-CB080C56344B}" presName="compNode" presStyleCnt="0"/>
      <dgm:spPr/>
    </dgm:pt>
    <dgm:pt modelId="{D25C1C99-5A5E-7D40-916E-74942A95419A}" type="pres">
      <dgm:prSet presAssocID="{293261C5-D253-FC42-9609-CB080C56344B}" presName="pictRect" presStyleLbl="node1" presStyleIdx="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AAAA662E-359F-B64D-B8AA-07C885DE8DBE}" type="pres">
      <dgm:prSet presAssocID="{293261C5-D253-FC42-9609-CB080C56344B}" presName="textRect" presStyleLbl="revTx" presStyleIdx="0" presStyleCnt="12">
        <dgm:presLayoutVars>
          <dgm:bulletEnabled val="1"/>
        </dgm:presLayoutVars>
      </dgm:prSet>
      <dgm:spPr/>
    </dgm:pt>
    <dgm:pt modelId="{E65444F6-630E-5E4B-B4D6-2DA95CA30C37}" type="pres">
      <dgm:prSet presAssocID="{07A3209A-BBFC-4141-8965-15A794CBE9AC}" presName="sibTrans" presStyleLbl="sibTrans2D1" presStyleIdx="0" presStyleCnt="0"/>
      <dgm:spPr/>
    </dgm:pt>
    <dgm:pt modelId="{D214413F-95C3-584D-AFAA-754F1C74F82A}" type="pres">
      <dgm:prSet presAssocID="{51D05BA7-64EF-B74F-8328-7DC542BE451F}" presName="compNode" presStyleCnt="0"/>
      <dgm:spPr/>
    </dgm:pt>
    <dgm:pt modelId="{96743617-8924-5742-9DB5-CE2342F39AC3}" type="pres">
      <dgm:prSet presAssocID="{51D05BA7-64EF-B74F-8328-7DC542BE451F}" presName="pictRect" presStyleLbl="node1" presStyleIdx="1" presStyleCnt="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DB677FF-96D9-FE48-B10D-8482B323CEF1}" type="pres">
      <dgm:prSet presAssocID="{51D05BA7-64EF-B74F-8328-7DC542BE451F}" presName="textRect" presStyleLbl="revTx" presStyleIdx="1" presStyleCnt="12">
        <dgm:presLayoutVars>
          <dgm:bulletEnabled val="1"/>
        </dgm:presLayoutVars>
      </dgm:prSet>
      <dgm:spPr/>
    </dgm:pt>
    <dgm:pt modelId="{AED0E38D-B217-6041-87C7-76C6E09846DE}" type="pres">
      <dgm:prSet presAssocID="{1E489F92-8142-8C48-ADCB-8B001803A69E}" presName="sibTrans" presStyleLbl="sibTrans2D1" presStyleIdx="0" presStyleCnt="0"/>
      <dgm:spPr/>
    </dgm:pt>
    <dgm:pt modelId="{8E8656A0-7BD3-2542-BFA5-943B5286BE4D}" type="pres">
      <dgm:prSet presAssocID="{9B507F79-1A14-A148-B5AE-BAEAF8D70514}" presName="compNode" presStyleCnt="0"/>
      <dgm:spPr/>
    </dgm:pt>
    <dgm:pt modelId="{CD4F94F2-13DF-5A4F-A4C1-A099B3852011}" type="pres">
      <dgm:prSet presAssocID="{9B507F79-1A14-A148-B5AE-BAEAF8D70514}" presName="pictRect" presStyleLbl="node1" presStyleIdx="2" presStyleCnt="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172773B-06A1-224A-9035-C3A79539E890}" type="pres">
      <dgm:prSet presAssocID="{9B507F79-1A14-A148-B5AE-BAEAF8D70514}" presName="textRect" presStyleLbl="revTx" presStyleIdx="2" presStyleCnt="12">
        <dgm:presLayoutVars>
          <dgm:bulletEnabled val="1"/>
        </dgm:presLayoutVars>
      </dgm:prSet>
      <dgm:spPr/>
    </dgm:pt>
    <dgm:pt modelId="{BE22DD5C-C8C4-4E40-AC1B-CF423FFFB033}" type="pres">
      <dgm:prSet presAssocID="{2205F4C4-1106-0744-B0EA-FBC419F90924}" presName="sibTrans" presStyleLbl="sibTrans2D1" presStyleIdx="0" presStyleCnt="0"/>
      <dgm:spPr/>
    </dgm:pt>
    <dgm:pt modelId="{BF97DB90-71F5-1441-9CF7-BD65F3A9A08A}" type="pres">
      <dgm:prSet presAssocID="{A68249CD-2396-C44D-8F29-16009E52C293}" presName="compNode" presStyleCnt="0"/>
      <dgm:spPr/>
    </dgm:pt>
    <dgm:pt modelId="{C60E3F9E-F3B2-5C47-8863-B641FE1602AE}" type="pres">
      <dgm:prSet presAssocID="{A68249CD-2396-C44D-8F29-16009E52C293}" presName="pictRect" presStyleLbl="node1" presStyleIdx="3" presStyleCnt="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338A1F8-74C2-0A44-AA6C-22C165D348F3}" type="pres">
      <dgm:prSet presAssocID="{A68249CD-2396-C44D-8F29-16009E52C293}" presName="textRect" presStyleLbl="revTx" presStyleIdx="3" presStyleCnt="12">
        <dgm:presLayoutVars>
          <dgm:bulletEnabled val="1"/>
        </dgm:presLayoutVars>
      </dgm:prSet>
      <dgm:spPr/>
    </dgm:pt>
    <dgm:pt modelId="{DB3A28DF-1ECC-7243-99CD-4AEB6504A357}" type="pres">
      <dgm:prSet presAssocID="{B81ECDD3-B6B0-8746-A8B0-92463FB81CEE}" presName="sibTrans" presStyleLbl="sibTrans2D1" presStyleIdx="0" presStyleCnt="0"/>
      <dgm:spPr/>
    </dgm:pt>
    <dgm:pt modelId="{7CFCD48D-AD8A-5844-9219-21E5E667A0AE}" type="pres">
      <dgm:prSet presAssocID="{822B8DB7-9A61-144C-B662-8C6BB2DE7C1B}" presName="compNode" presStyleCnt="0"/>
      <dgm:spPr/>
    </dgm:pt>
    <dgm:pt modelId="{C0F59A5E-E989-904C-A0FD-A59C808ECADB}" type="pres">
      <dgm:prSet presAssocID="{822B8DB7-9A61-144C-B662-8C6BB2DE7C1B}" presName="pictRect" presStyleLbl="node1" presStyleIdx="4" presStyleCnt="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A3DDEA2A-6369-8C4B-B097-FD076BC641BA}" type="pres">
      <dgm:prSet presAssocID="{822B8DB7-9A61-144C-B662-8C6BB2DE7C1B}" presName="textRect" presStyleLbl="revTx" presStyleIdx="4" presStyleCnt="12">
        <dgm:presLayoutVars>
          <dgm:bulletEnabled val="1"/>
        </dgm:presLayoutVars>
      </dgm:prSet>
      <dgm:spPr/>
    </dgm:pt>
    <dgm:pt modelId="{0B8E4086-478C-7646-80D5-DD9CC4623AE3}" type="pres">
      <dgm:prSet presAssocID="{CE5A8A07-198F-F646-97B5-D681959DA2D8}" presName="sibTrans" presStyleLbl="sibTrans2D1" presStyleIdx="0" presStyleCnt="0"/>
      <dgm:spPr/>
    </dgm:pt>
    <dgm:pt modelId="{4874EFBB-8236-CB45-876C-39B7DA643A8F}" type="pres">
      <dgm:prSet presAssocID="{8D759667-6954-4047-988C-9BE442132659}" presName="compNode" presStyleCnt="0"/>
      <dgm:spPr/>
    </dgm:pt>
    <dgm:pt modelId="{99E84E60-FAC2-A148-B7BB-F2470EF21471}" type="pres">
      <dgm:prSet presAssocID="{8D759667-6954-4047-988C-9BE442132659}" presName="pictRect" presStyleLbl="node1" presStyleIdx="5" presStyleCnt="1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29D4295-1148-7445-A3C1-7DAD1E672FC4}" type="pres">
      <dgm:prSet presAssocID="{8D759667-6954-4047-988C-9BE442132659}" presName="textRect" presStyleLbl="revTx" presStyleIdx="5" presStyleCnt="12">
        <dgm:presLayoutVars>
          <dgm:bulletEnabled val="1"/>
        </dgm:presLayoutVars>
      </dgm:prSet>
      <dgm:spPr/>
    </dgm:pt>
    <dgm:pt modelId="{67FB9648-A2FD-2C49-924E-06362C984F13}" type="pres">
      <dgm:prSet presAssocID="{29FAD7E7-AA84-A84B-ABC0-DC68AEF2586E}" presName="sibTrans" presStyleLbl="sibTrans2D1" presStyleIdx="0" presStyleCnt="0"/>
      <dgm:spPr/>
    </dgm:pt>
    <dgm:pt modelId="{C0F60800-29F8-8B47-BB9D-2E79499E9CDC}" type="pres">
      <dgm:prSet presAssocID="{7F19E77F-C56A-E943-B380-E20658DC2361}" presName="compNode" presStyleCnt="0"/>
      <dgm:spPr/>
    </dgm:pt>
    <dgm:pt modelId="{A9FB6AC2-75D8-B147-90F2-5BDA1DD4D5AF}" type="pres">
      <dgm:prSet presAssocID="{7F19E77F-C56A-E943-B380-E20658DC2361}" presName="pictRect" presStyleLbl="node1" presStyleIdx="6" presStyleCnt="1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C5B1D55F-B892-1441-AF56-E8164C67571D}" type="pres">
      <dgm:prSet presAssocID="{7F19E77F-C56A-E943-B380-E20658DC2361}" presName="textRect" presStyleLbl="revTx" presStyleIdx="6" presStyleCnt="12">
        <dgm:presLayoutVars>
          <dgm:bulletEnabled val="1"/>
        </dgm:presLayoutVars>
      </dgm:prSet>
      <dgm:spPr/>
    </dgm:pt>
    <dgm:pt modelId="{2F158F51-178B-9443-8AF6-932DE2C8D466}" type="pres">
      <dgm:prSet presAssocID="{CD726500-8333-5E45-AAB2-258409725B3A}" presName="sibTrans" presStyleLbl="sibTrans2D1" presStyleIdx="0" presStyleCnt="0"/>
      <dgm:spPr/>
    </dgm:pt>
    <dgm:pt modelId="{535F22F9-BC38-C045-8A0C-493789A529DA}" type="pres">
      <dgm:prSet presAssocID="{9582E896-AA31-5949-9688-1FD97F0ABCB4}" presName="compNode" presStyleCnt="0"/>
      <dgm:spPr/>
    </dgm:pt>
    <dgm:pt modelId="{4DC272DE-4BEE-624E-815F-3D98CBD6AABE}" type="pres">
      <dgm:prSet presAssocID="{9582E896-AA31-5949-9688-1FD97F0ABCB4}" presName="pictRect" presStyleLbl="node1" presStyleIdx="7" presStyleCnt="1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C5DBCC7-D5E2-4445-926A-1AFB7C3AB155}" type="pres">
      <dgm:prSet presAssocID="{9582E896-AA31-5949-9688-1FD97F0ABCB4}" presName="textRect" presStyleLbl="revTx" presStyleIdx="7" presStyleCnt="12">
        <dgm:presLayoutVars>
          <dgm:bulletEnabled val="1"/>
        </dgm:presLayoutVars>
      </dgm:prSet>
      <dgm:spPr/>
    </dgm:pt>
    <dgm:pt modelId="{4D7648B9-37FD-D140-AF01-F7314F682C94}" type="pres">
      <dgm:prSet presAssocID="{51200F12-AE8E-584B-9EFF-C5CC64E94CB2}" presName="sibTrans" presStyleLbl="sibTrans2D1" presStyleIdx="0" presStyleCnt="0"/>
      <dgm:spPr/>
    </dgm:pt>
    <dgm:pt modelId="{BE8EC1D3-E565-5D47-BC15-781958922579}" type="pres">
      <dgm:prSet presAssocID="{E156BF1E-3F77-324C-B875-269F98EAFFB6}" presName="compNode" presStyleCnt="0"/>
      <dgm:spPr/>
    </dgm:pt>
    <dgm:pt modelId="{90DAAB77-90ED-F34B-8E63-8D691769D0C1}" type="pres">
      <dgm:prSet presAssocID="{E156BF1E-3F77-324C-B875-269F98EAFFB6}" presName="pictRect" presStyleLbl="node1" presStyleIdx="8" presStyleCnt="1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82C16226-32AD-CF43-97A5-DACCCED6DFD9}" type="pres">
      <dgm:prSet presAssocID="{E156BF1E-3F77-324C-B875-269F98EAFFB6}" presName="textRect" presStyleLbl="revTx" presStyleIdx="8" presStyleCnt="12">
        <dgm:presLayoutVars>
          <dgm:bulletEnabled val="1"/>
        </dgm:presLayoutVars>
      </dgm:prSet>
      <dgm:spPr/>
    </dgm:pt>
    <dgm:pt modelId="{3CF424CD-6CF0-E240-9F18-DA19DE3198A7}" type="pres">
      <dgm:prSet presAssocID="{5AA29313-B670-E94A-B174-4E095CFAC501}" presName="sibTrans" presStyleLbl="sibTrans2D1" presStyleIdx="0" presStyleCnt="0"/>
      <dgm:spPr/>
    </dgm:pt>
    <dgm:pt modelId="{686B93FC-D891-8B42-A570-42CB13493A3B}" type="pres">
      <dgm:prSet presAssocID="{351B5CCE-3667-5E40-BF2A-C5F72079D8E5}" presName="compNode" presStyleCnt="0"/>
      <dgm:spPr/>
    </dgm:pt>
    <dgm:pt modelId="{E746D3E2-2C6C-824D-A384-BBD54E01E166}" type="pres">
      <dgm:prSet presAssocID="{351B5CCE-3667-5E40-BF2A-C5F72079D8E5}" presName="pictRect" presStyleLbl="node1" presStyleIdx="9" presStyleCnt="12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bg1">
              <a:lumMod val="75000"/>
            </a:schemeClr>
          </a:solidFill>
        </a:ln>
      </dgm:spPr>
    </dgm:pt>
    <dgm:pt modelId="{0BA7BAE6-4D90-DC47-AB9A-717B02A547D5}" type="pres">
      <dgm:prSet presAssocID="{351B5CCE-3667-5E40-BF2A-C5F72079D8E5}" presName="textRect" presStyleLbl="revTx" presStyleIdx="9" presStyleCnt="12">
        <dgm:presLayoutVars>
          <dgm:bulletEnabled val="1"/>
        </dgm:presLayoutVars>
      </dgm:prSet>
      <dgm:spPr/>
    </dgm:pt>
    <dgm:pt modelId="{6E9D6CB2-9CB5-9C47-BA10-30612E88DA03}" type="pres">
      <dgm:prSet presAssocID="{3D0080A5-FAF0-2C4D-BE77-EE4D87F898CC}" presName="sibTrans" presStyleLbl="sibTrans2D1" presStyleIdx="0" presStyleCnt="0"/>
      <dgm:spPr/>
    </dgm:pt>
    <dgm:pt modelId="{0C77B08C-27DD-2143-8CD4-F0EDD9F2423A}" type="pres">
      <dgm:prSet presAssocID="{E49187E1-2885-784B-99AA-C239818D7B14}" presName="compNode" presStyleCnt="0"/>
      <dgm:spPr/>
    </dgm:pt>
    <dgm:pt modelId="{37FF49AB-A04E-BF4D-9134-2B40E5C79461}" type="pres">
      <dgm:prSet presAssocID="{E49187E1-2885-784B-99AA-C239818D7B14}" presName="pictRect" presStyleLbl="node1" presStyleIdx="10" presStyleCnt="12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A8F6A85-2F70-2B4E-A949-A25145743EE1}" type="pres">
      <dgm:prSet presAssocID="{E49187E1-2885-784B-99AA-C239818D7B14}" presName="textRect" presStyleLbl="revTx" presStyleIdx="10" presStyleCnt="12">
        <dgm:presLayoutVars>
          <dgm:bulletEnabled val="1"/>
        </dgm:presLayoutVars>
      </dgm:prSet>
      <dgm:spPr/>
    </dgm:pt>
    <dgm:pt modelId="{BFE30BC0-82A9-D141-B6EE-E779A33ABEAC}" type="pres">
      <dgm:prSet presAssocID="{3E6EA74C-FEC7-8E42-84AC-045AF97A17BF}" presName="sibTrans" presStyleLbl="sibTrans2D1" presStyleIdx="0" presStyleCnt="0"/>
      <dgm:spPr/>
    </dgm:pt>
    <dgm:pt modelId="{81802507-49C6-714C-A0A4-41EF69E0E250}" type="pres">
      <dgm:prSet presAssocID="{66C4FE0A-1583-8C47-A0CE-DADED0BB070D}" presName="compNode" presStyleCnt="0"/>
      <dgm:spPr/>
    </dgm:pt>
    <dgm:pt modelId="{B1D11C7F-424E-554F-BB21-5879DD88E972}" type="pres">
      <dgm:prSet presAssocID="{66C4FE0A-1583-8C47-A0CE-DADED0BB070D}" presName="pictRect" presStyleLbl="node1" presStyleIdx="11" presStyleCnt="12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ADC2319-7C9C-9B45-A3CC-91697B2A4239}" type="pres">
      <dgm:prSet presAssocID="{66C4FE0A-1583-8C47-A0CE-DADED0BB070D}" presName="textRect" presStyleLbl="revTx" presStyleIdx="11" presStyleCnt="12">
        <dgm:presLayoutVars>
          <dgm:bulletEnabled val="1"/>
        </dgm:presLayoutVars>
      </dgm:prSet>
      <dgm:spPr/>
    </dgm:pt>
  </dgm:ptLst>
  <dgm:cxnLst>
    <dgm:cxn modelId="{7CD40707-937D-1D4F-9230-7532110FEA98}" type="presOf" srcId="{9582E896-AA31-5949-9688-1FD97F0ABCB4}" destId="{5C5DBCC7-D5E2-4445-926A-1AFB7C3AB155}" srcOrd="0" destOrd="0" presId="urn:microsoft.com/office/officeart/2005/8/layout/pList1"/>
    <dgm:cxn modelId="{ACADBC10-F4CB-0C49-BD98-3EFEF1E9C072}" type="presOf" srcId="{E49187E1-2885-784B-99AA-C239818D7B14}" destId="{0A8F6A85-2F70-2B4E-A949-A25145743EE1}" srcOrd="0" destOrd="0" presId="urn:microsoft.com/office/officeart/2005/8/layout/pList1"/>
    <dgm:cxn modelId="{A73FDD11-9008-AF44-82DE-09D3CE2A3426}" type="presOf" srcId="{9B507F79-1A14-A148-B5AE-BAEAF8D70514}" destId="{0172773B-06A1-224A-9035-C3A79539E890}" srcOrd="0" destOrd="0" presId="urn:microsoft.com/office/officeart/2005/8/layout/pList1"/>
    <dgm:cxn modelId="{05329218-6919-9F49-85E0-25192C765DEA}" type="presOf" srcId="{5AA29313-B670-E94A-B174-4E095CFAC501}" destId="{3CF424CD-6CF0-E240-9F18-DA19DE3198A7}" srcOrd="0" destOrd="0" presId="urn:microsoft.com/office/officeart/2005/8/layout/pList1"/>
    <dgm:cxn modelId="{B5BB1B19-92F9-5E40-B04D-D9E3B5AD2BBA}" srcId="{2DF88386-728B-F747-8F6B-C87B12904186}" destId="{7F19E77F-C56A-E943-B380-E20658DC2361}" srcOrd="6" destOrd="0" parTransId="{DE2DF2A3-0B40-9A48-8E80-50D125FED3E2}" sibTransId="{CD726500-8333-5E45-AAB2-258409725B3A}"/>
    <dgm:cxn modelId="{B905F01C-667B-0B49-9612-61EFC4F73984}" srcId="{2DF88386-728B-F747-8F6B-C87B12904186}" destId="{51D05BA7-64EF-B74F-8328-7DC542BE451F}" srcOrd="1" destOrd="0" parTransId="{9256D482-9640-B74D-B3FE-8C4C9C0C7861}" sibTransId="{1E489F92-8142-8C48-ADCB-8B001803A69E}"/>
    <dgm:cxn modelId="{2222401F-35CD-2047-BA6F-2A92C103BD4C}" type="presOf" srcId="{51D05BA7-64EF-B74F-8328-7DC542BE451F}" destId="{4DB677FF-96D9-FE48-B10D-8482B323CEF1}" srcOrd="0" destOrd="0" presId="urn:microsoft.com/office/officeart/2005/8/layout/pList1"/>
    <dgm:cxn modelId="{F12D8920-C112-1246-AD88-540C1955953B}" type="presOf" srcId="{51200F12-AE8E-584B-9EFF-C5CC64E94CB2}" destId="{4D7648B9-37FD-D140-AF01-F7314F682C94}" srcOrd="0" destOrd="0" presId="urn:microsoft.com/office/officeart/2005/8/layout/pList1"/>
    <dgm:cxn modelId="{02338E40-EB81-284C-98CA-DDB6A1EA258A}" type="presOf" srcId="{07A3209A-BBFC-4141-8965-15A794CBE9AC}" destId="{E65444F6-630E-5E4B-B4D6-2DA95CA30C37}" srcOrd="0" destOrd="0" presId="urn:microsoft.com/office/officeart/2005/8/layout/pList1"/>
    <dgm:cxn modelId="{95BDB540-B086-964A-91C2-F6960E62C491}" srcId="{2DF88386-728B-F747-8F6B-C87B12904186}" destId="{9B507F79-1A14-A148-B5AE-BAEAF8D70514}" srcOrd="2" destOrd="0" parTransId="{07FDF6BF-0D30-BC4A-BC03-7E8AA28FA080}" sibTransId="{2205F4C4-1106-0744-B0EA-FBC419F90924}"/>
    <dgm:cxn modelId="{3767C34C-D0AC-3F43-9C4D-4C9FF2E2B813}" type="presOf" srcId="{2DF88386-728B-F747-8F6B-C87B12904186}" destId="{6582A49E-B31D-3046-8D58-09A847F66B13}" srcOrd="0" destOrd="0" presId="urn:microsoft.com/office/officeart/2005/8/layout/pList1"/>
    <dgm:cxn modelId="{9F1DD84C-2314-EB47-A191-156EC6A38DE6}" type="presOf" srcId="{A68249CD-2396-C44D-8F29-16009E52C293}" destId="{9338A1F8-74C2-0A44-AA6C-22C165D348F3}" srcOrd="0" destOrd="0" presId="urn:microsoft.com/office/officeart/2005/8/layout/pList1"/>
    <dgm:cxn modelId="{F8433F54-1F3D-E043-B9AC-A0CD95C6FAC9}" type="presOf" srcId="{822B8DB7-9A61-144C-B662-8C6BB2DE7C1B}" destId="{A3DDEA2A-6369-8C4B-B097-FD076BC641BA}" srcOrd="0" destOrd="0" presId="urn:microsoft.com/office/officeart/2005/8/layout/pList1"/>
    <dgm:cxn modelId="{FA489057-0D76-C245-B4D2-DF0B77C71ADB}" type="presOf" srcId="{B81ECDD3-B6B0-8746-A8B0-92463FB81CEE}" destId="{DB3A28DF-1ECC-7243-99CD-4AEB6504A357}" srcOrd="0" destOrd="0" presId="urn:microsoft.com/office/officeart/2005/8/layout/pList1"/>
    <dgm:cxn modelId="{B2D8F357-EDAE-714D-BC0B-6F19C276C9F7}" srcId="{2DF88386-728B-F747-8F6B-C87B12904186}" destId="{8D759667-6954-4047-988C-9BE442132659}" srcOrd="5" destOrd="0" parTransId="{976A9FF8-1DD3-6D49-A2FE-BE42DE571371}" sibTransId="{29FAD7E7-AA84-A84B-ABC0-DC68AEF2586E}"/>
    <dgm:cxn modelId="{F13C7660-B74A-4548-A587-68F1B9F133FF}" type="presOf" srcId="{1E489F92-8142-8C48-ADCB-8B001803A69E}" destId="{AED0E38D-B217-6041-87C7-76C6E09846DE}" srcOrd="0" destOrd="0" presId="urn:microsoft.com/office/officeart/2005/8/layout/pList1"/>
    <dgm:cxn modelId="{A18B7C66-8D63-A74B-B339-C0418D64CD3A}" type="presOf" srcId="{E156BF1E-3F77-324C-B875-269F98EAFFB6}" destId="{82C16226-32AD-CF43-97A5-DACCCED6DFD9}" srcOrd="0" destOrd="0" presId="urn:microsoft.com/office/officeart/2005/8/layout/pList1"/>
    <dgm:cxn modelId="{A09EBE7D-8D25-1B4E-84B2-BEC49F7DA614}" srcId="{2DF88386-728B-F747-8F6B-C87B12904186}" destId="{351B5CCE-3667-5E40-BF2A-C5F72079D8E5}" srcOrd="9" destOrd="0" parTransId="{8F0E935A-0851-A445-8B40-C604C28E2EFB}" sibTransId="{3D0080A5-FAF0-2C4D-BE77-EE4D87F898CC}"/>
    <dgm:cxn modelId="{440F077E-82E7-464B-9F87-42B40B61A2CE}" type="presOf" srcId="{3E6EA74C-FEC7-8E42-84AC-045AF97A17BF}" destId="{BFE30BC0-82A9-D141-B6EE-E779A33ABEAC}" srcOrd="0" destOrd="0" presId="urn:microsoft.com/office/officeart/2005/8/layout/pList1"/>
    <dgm:cxn modelId="{800F228C-BA87-3548-957E-6E095C3E4CD7}" srcId="{2DF88386-728B-F747-8F6B-C87B12904186}" destId="{9582E896-AA31-5949-9688-1FD97F0ABCB4}" srcOrd="7" destOrd="0" parTransId="{BFC829D5-0BC5-F549-8711-990A5AB92CB9}" sibTransId="{51200F12-AE8E-584B-9EFF-C5CC64E94CB2}"/>
    <dgm:cxn modelId="{3266488F-13C3-254C-8BF8-71CDCB7C09E2}" srcId="{2DF88386-728B-F747-8F6B-C87B12904186}" destId="{66C4FE0A-1583-8C47-A0CE-DADED0BB070D}" srcOrd="11" destOrd="0" parTransId="{FF0BBD02-6188-2E4A-9491-388074AC48E0}" sibTransId="{08040998-D5D2-7040-8769-BD2E4CB6260F}"/>
    <dgm:cxn modelId="{78375C92-49E2-4549-8FBD-13AFF01B0807}" type="presOf" srcId="{3D0080A5-FAF0-2C4D-BE77-EE4D87F898CC}" destId="{6E9D6CB2-9CB5-9C47-BA10-30612E88DA03}" srcOrd="0" destOrd="0" presId="urn:microsoft.com/office/officeart/2005/8/layout/pList1"/>
    <dgm:cxn modelId="{AA4B0C9A-695F-5A4D-A732-51643C3D9A30}" type="presOf" srcId="{CE5A8A07-198F-F646-97B5-D681959DA2D8}" destId="{0B8E4086-478C-7646-80D5-DD9CC4623AE3}" srcOrd="0" destOrd="0" presId="urn:microsoft.com/office/officeart/2005/8/layout/pList1"/>
    <dgm:cxn modelId="{9F29C39C-8EAE-064B-9830-C00A23B5460C}" type="presOf" srcId="{8D759667-6954-4047-988C-9BE442132659}" destId="{229D4295-1148-7445-A3C1-7DAD1E672FC4}" srcOrd="0" destOrd="0" presId="urn:microsoft.com/office/officeart/2005/8/layout/pList1"/>
    <dgm:cxn modelId="{9C19D99E-5DEE-2F47-A757-7453F5F9EF37}" srcId="{2DF88386-728B-F747-8F6B-C87B12904186}" destId="{822B8DB7-9A61-144C-B662-8C6BB2DE7C1B}" srcOrd="4" destOrd="0" parTransId="{FBC65715-D286-494E-9C94-7C72E7FC56FA}" sibTransId="{CE5A8A07-198F-F646-97B5-D681959DA2D8}"/>
    <dgm:cxn modelId="{47CC2CA1-51D9-C044-80C8-9B2C0A4F48DA}" srcId="{2DF88386-728B-F747-8F6B-C87B12904186}" destId="{A68249CD-2396-C44D-8F29-16009E52C293}" srcOrd="3" destOrd="0" parTransId="{3D78E6A1-8874-DE47-AF54-ACAB797859DC}" sibTransId="{B81ECDD3-B6B0-8746-A8B0-92463FB81CEE}"/>
    <dgm:cxn modelId="{7713A5AA-1145-0741-9B63-A34AF190D0C9}" type="presOf" srcId="{CD726500-8333-5E45-AAB2-258409725B3A}" destId="{2F158F51-178B-9443-8AF6-932DE2C8D466}" srcOrd="0" destOrd="0" presId="urn:microsoft.com/office/officeart/2005/8/layout/pList1"/>
    <dgm:cxn modelId="{E6D0BCB6-1C56-1549-8E18-B271637A2B8B}" type="presOf" srcId="{293261C5-D253-FC42-9609-CB080C56344B}" destId="{AAAA662E-359F-B64D-B8AA-07C885DE8DBE}" srcOrd="0" destOrd="0" presId="urn:microsoft.com/office/officeart/2005/8/layout/pList1"/>
    <dgm:cxn modelId="{95D771CD-34C8-C24E-AA94-F77E4744F999}" type="presOf" srcId="{29FAD7E7-AA84-A84B-ABC0-DC68AEF2586E}" destId="{67FB9648-A2FD-2C49-924E-06362C984F13}" srcOrd="0" destOrd="0" presId="urn:microsoft.com/office/officeart/2005/8/layout/pList1"/>
    <dgm:cxn modelId="{21DE7BD2-AACB-7047-B109-3F7ABF049897}" type="presOf" srcId="{351B5CCE-3667-5E40-BF2A-C5F72079D8E5}" destId="{0BA7BAE6-4D90-DC47-AB9A-717B02A547D5}" srcOrd="0" destOrd="0" presId="urn:microsoft.com/office/officeart/2005/8/layout/pList1"/>
    <dgm:cxn modelId="{D29A62D3-E34D-6D4D-8464-9CDED7E2E6F3}" type="presOf" srcId="{2205F4C4-1106-0744-B0EA-FBC419F90924}" destId="{BE22DD5C-C8C4-4E40-AC1B-CF423FFFB033}" srcOrd="0" destOrd="0" presId="urn:microsoft.com/office/officeart/2005/8/layout/pList1"/>
    <dgm:cxn modelId="{37AB6DD6-12A6-A644-9F96-1E1EF6A8B9C1}" srcId="{2DF88386-728B-F747-8F6B-C87B12904186}" destId="{293261C5-D253-FC42-9609-CB080C56344B}" srcOrd="0" destOrd="0" parTransId="{963001C2-4A2A-3F46-87E9-8AFD267AFB1A}" sibTransId="{07A3209A-BBFC-4141-8965-15A794CBE9AC}"/>
    <dgm:cxn modelId="{FC242DE0-DF8B-8045-A5E0-A0A87DDE092B}" type="presOf" srcId="{66C4FE0A-1583-8C47-A0CE-DADED0BB070D}" destId="{AADC2319-7C9C-9B45-A3CC-91697B2A4239}" srcOrd="0" destOrd="0" presId="urn:microsoft.com/office/officeart/2005/8/layout/pList1"/>
    <dgm:cxn modelId="{FCBE14ED-0D19-1D45-9788-06F325A2F3A2}" type="presOf" srcId="{7F19E77F-C56A-E943-B380-E20658DC2361}" destId="{C5B1D55F-B892-1441-AF56-E8164C67571D}" srcOrd="0" destOrd="0" presId="urn:microsoft.com/office/officeart/2005/8/layout/pList1"/>
    <dgm:cxn modelId="{D05F21FA-D6B1-BF4B-9E0E-E4555B8A950C}" srcId="{2DF88386-728B-F747-8F6B-C87B12904186}" destId="{E49187E1-2885-784B-99AA-C239818D7B14}" srcOrd="10" destOrd="0" parTransId="{9036FA4A-7B59-BE45-A8E2-21EF16315C65}" sibTransId="{3E6EA74C-FEC7-8E42-84AC-045AF97A17BF}"/>
    <dgm:cxn modelId="{B92914FD-2FE8-8E4F-8DB6-2EE9755008F3}" srcId="{2DF88386-728B-F747-8F6B-C87B12904186}" destId="{E156BF1E-3F77-324C-B875-269F98EAFFB6}" srcOrd="8" destOrd="0" parTransId="{37EAC637-795A-7045-9C02-CDD1A8D0C64F}" sibTransId="{5AA29313-B670-E94A-B174-4E095CFAC501}"/>
    <dgm:cxn modelId="{9313E557-56A0-CA47-AD8B-4B6E2D1044FC}" type="presParOf" srcId="{6582A49E-B31D-3046-8D58-09A847F66B13}" destId="{0CF6DC4C-4752-A04E-BE65-B8E068C5887B}" srcOrd="0" destOrd="0" presId="urn:microsoft.com/office/officeart/2005/8/layout/pList1"/>
    <dgm:cxn modelId="{FDEBA2C1-C842-BA40-AF93-F874F20C2090}" type="presParOf" srcId="{0CF6DC4C-4752-A04E-BE65-B8E068C5887B}" destId="{D25C1C99-5A5E-7D40-916E-74942A95419A}" srcOrd="0" destOrd="0" presId="urn:microsoft.com/office/officeart/2005/8/layout/pList1"/>
    <dgm:cxn modelId="{4B710623-FAC2-8A4F-B8FB-1FEEE133805C}" type="presParOf" srcId="{0CF6DC4C-4752-A04E-BE65-B8E068C5887B}" destId="{AAAA662E-359F-B64D-B8AA-07C885DE8DBE}" srcOrd="1" destOrd="0" presId="urn:microsoft.com/office/officeart/2005/8/layout/pList1"/>
    <dgm:cxn modelId="{5431B43B-A451-E749-9838-CB50A4DFE3A2}" type="presParOf" srcId="{6582A49E-B31D-3046-8D58-09A847F66B13}" destId="{E65444F6-630E-5E4B-B4D6-2DA95CA30C37}" srcOrd="1" destOrd="0" presId="urn:microsoft.com/office/officeart/2005/8/layout/pList1"/>
    <dgm:cxn modelId="{2F3F15E8-DB88-7D40-8864-C17DA903B95D}" type="presParOf" srcId="{6582A49E-B31D-3046-8D58-09A847F66B13}" destId="{D214413F-95C3-584D-AFAA-754F1C74F82A}" srcOrd="2" destOrd="0" presId="urn:microsoft.com/office/officeart/2005/8/layout/pList1"/>
    <dgm:cxn modelId="{D62112F9-870F-004B-B4BC-83AD58208516}" type="presParOf" srcId="{D214413F-95C3-584D-AFAA-754F1C74F82A}" destId="{96743617-8924-5742-9DB5-CE2342F39AC3}" srcOrd="0" destOrd="0" presId="urn:microsoft.com/office/officeart/2005/8/layout/pList1"/>
    <dgm:cxn modelId="{D33205B8-A052-AA49-8E9A-FD1F606F55EF}" type="presParOf" srcId="{D214413F-95C3-584D-AFAA-754F1C74F82A}" destId="{4DB677FF-96D9-FE48-B10D-8482B323CEF1}" srcOrd="1" destOrd="0" presId="urn:microsoft.com/office/officeart/2005/8/layout/pList1"/>
    <dgm:cxn modelId="{AA8F8E91-ABFC-6440-8A14-FD76BB14E795}" type="presParOf" srcId="{6582A49E-B31D-3046-8D58-09A847F66B13}" destId="{AED0E38D-B217-6041-87C7-76C6E09846DE}" srcOrd="3" destOrd="0" presId="urn:microsoft.com/office/officeart/2005/8/layout/pList1"/>
    <dgm:cxn modelId="{1EEFD37E-DDC2-4949-891D-06560A4ADA8F}" type="presParOf" srcId="{6582A49E-B31D-3046-8D58-09A847F66B13}" destId="{8E8656A0-7BD3-2542-BFA5-943B5286BE4D}" srcOrd="4" destOrd="0" presId="urn:microsoft.com/office/officeart/2005/8/layout/pList1"/>
    <dgm:cxn modelId="{CC8D84C9-16A9-2F45-9E3E-19B6CBA284CD}" type="presParOf" srcId="{8E8656A0-7BD3-2542-BFA5-943B5286BE4D}" destId="{CD4F94F2-13DF-5A4F-A4C1-A099B3852011}" srcOrd="0" destOrd="0" presId="urn:microsoft.com/office/officeart/2005/8/layout/pList1"/>
    <dgm:cxn modelId="{5790B678-D299-444C-BA29-34B5C7B78064}" type="presParOf" srcId="{8E8656A0-7BD3-2542-BFA5-943B5286BE4D}" destId="{0172773B-06A1-224A-9035-C3A79539E890}" srcOrd="1" destOrd="0" presId="urn:microsoft.com/office/officeart/2005/8/layout/pList1"/>
    <dgm:cxn modelId="{14D04ECA-2EA7-D743-92A4-15CA62F449EE}" type="presParOf" srcId="{6582A49E-B31D-3046-8D58-09A847F66B13}" destId="{BE22DD5C-C8C4-4E40-AC1B-CF423FFFB033}" srcOrd="5" destOrd="0" presId="urn:microsoft.com/office/officeart/2005/8/layout/pList1"/>
    <dgm:cxn modelId="{1D395864-E310-9043-B417-81C96DC93152}" type="presParOf" srcId="{6582A49E-B31D-3046-8D58-09A847F66B13}" destId="{BF97DB90-71F5-1441-9CF7-BD65F3A9A08A}" srcOrd="6" destOrd="0" presId="urn:microsoft.com/office/officeart/2005/8/layout/pList1"/>
    <dgm:cxn modelId="{11D163BA-6D41-D84D-A4B1-A780EBB0635F}" type="presParOf" srcId="{BF97DB90-71F5-1441-9CF7-BD65F3A9A08A}" destId="{C60E3F9E-F3B2-5C47-8863-B641FE1602AE}" srcOrd="0" destOrd="0" presId="urn:microsoft.com/office/officeart/2005/8/layout/pList1"/>
    <dgm:cxn modelId="{D621DA7B-328A-3B48-A52D-79E671475EE5}" type="presParOf" srcId="{BF97DB90-71F5-1441-9CF7-BD65F3A9A08A}" destId="{9338A1F8-74C2-0A44-AA6C-22C165D348F3}" srcOrd="1" destOrd="0" presId="urn:microsoft.com/office/officeart/2005/8/layout/pList1"/>
    <dgm:cxn modelId="{12EDCEF3-670F-3044-9212-2C13F447CD3C}" type="presParOf" srcId="{6582A49E-B31D-3046-8D58-09A847F66B13}" destId="{DB3A28DF-1ECC-7243-99CD-4AEB6504A357}" srcOrd="7" destOrd="0" presId="urn:microsoft.com/office/officeart/2005/8/layout/pList1"/>
    <dgm:cxn modelId="{539FC29F-AABD-9D4E-B93B-4D60F73AB21F}" type="presParOf" srcId="{6582A49E-B31D-3046-8D58-09A847F66B13}" destId="{7CFCD48D-AD8A-5844-9219-21E5E667A0AE}" srcOrd="8" destOrd="0" presId="urn:microsoft.com/office/officeart/2005/8/layout/pList1"/>
    <dgm:cxn modelId="{A6BA55BC-B514-514D-AFED-6AC543285B52}" type="presParOf" srcId="{7CFCD48D-AD8A-5844-9219-21E5E667A0AE}" destId="{C0F59A5E-E989-904C-A0FD-A59C808ECADB}" srcOrd="0" destOrd="0" presId="urn:microsoft.com/office/officeart/2005/8/layout/pList1"/>
    <dgm:cxn modelId="{33D5F097-5605-2B49-B608-3C0CBF5EA5F9}" type="presParOf" srcId="{7CFCD48D-AD8A-5844-9219-21E5E667A0AE}" destId="{A3DDEA2A-6369-8C4B-B097-FD076BC641BA}" srcOrd="1" destOrd="0" presId="urn:microsoft.com/office/officeart/2005/8/layout/pList1"/>
    <dgm:cxn modelId="{A8813091-7870-204D-BEED-41DCDE848C4D}" type="presParOf" srcId="{6582A49E-B31D-3046-8D58-09A847F66B13}" destId="{0B8E4086-478C-7646-80D5-DD9CC4623AE3}" srcOrd="9" destOrd="0" presId="urn:microsoft.com/office/officeart/2005/8/layout/pList1"/>
    <dgm:cxn modelId="{57AA5F3D-6C46-A242-980C-AFC0F508BA56}" type="presParOf" srcId="{6582A49E-B31D-3046-8D58-09A847F66B13}" destId="{4874EFBB-8236-CB45-876C-39B7DA643A8F}" srcOrd="10" destOrd="0" presId="urn:microsoft.com/office/officeart/2005/8/layout/pList1"/>
    <dgm:cxn modelId="{2594A929-6BD4-324F-B997-8682E283A076}" type="presParOf" srcId="{4874EFBB-8236-CB45-876C-39B7DA643A8F}" destId="{99E84E60-FAC2-A148-B7BB-F2470EF21471}" srcOrd="0" destOrd="0" presId="urn:microsoft.com/office/officeart/2005/8/layout/pList1"/>
    <dgm:cxn modelId="{0F3428CB-29EF-384C-A780-94462103AF3B}" type="presParOf" srcId="{4874EFBB-8236-CB45-876C-39B7DA643A8F}" destId="{229D4295-1148-7445-A3C1-7DAD1E672FC4}" srcOrd="1" destOrd="0" presId="urn:microsoft.com/office/officeart/2005/8/layout/pList1"/>
    <dgm:cxn modelId="{3FA4197C-01F4-8D49-8075-775BB23D27FF}" type="presParOf" srcId="{6582A49E-B31D-3046-8D58-09A847F66B13}" destId="{67FB9648-A2FD-2C49-924E-06362C984F13}" srcOrd="11" destOrd="0" presId="urn:microsoft.com/office/officeart/2005/8/layout/pList1"/>
    <dgm:cxn modelId="{5D908FB2-5DB8-A746-B3A3-A256F98BC3C2}" type="presParOf" srcId="{6582A49E-B31D-3046-8D58-09A847F66B13}" destId="{C0F60800-29F8-8B47-BB9D-2E79499E9CDC}" srcOrd="12" destOrd="0" presId="urn:microsoft.com/office/officeart/2005/8/layout/pList1"/>
    <dgm:cxn modelId="{25982DAF-8CA8-614B-9EC6-2D5FADF21DDD}" type="presParOf" srcId="{C0F60800-29F8-8B47-BB9D-2E79499E9CDC}" destId="{A9FB6AC2-75D8-B147-90F2-5BDA1DD4D5AF}" srcOrd="0" destOrd="0" presId="urn:microsoft.com/office/officeart/2005/8/layout/pList1"/>
    <dgm:cxn modelId="{6A5CD405-B771-434D-ACBE-472ECE3540D9}" type="presParOf" srcId="{C0F60800-29F8-8B47-BB9D-2E79499E9CDC}" destId="{C5B1D55F-B892-1441-AF56-E8164C67571D}" srcOrd="1" destOrd="0" presId="urn:microsoft.com/office/officeart/2005/8/layout/pList1"/>
    <dgm:cxn modelId="{70EF467A-152C-1E4D-ACF7-52E889DBAB79}" type="presParOf" srcId="{6582A49E-B31D-3046-8D58-09A847F66B13}" destId="{2F158F51-178B-9443-8AF6-932DE2C8D466}" srcOrd="13" destOrd="0" presId="urn:microsoft.com/office/officeart/2005/8/layout/pList1"/>
    <dgm:cxn modelId="{EE9D1D47-2FAB-5E48-A023-A67A877DF521}" type="presParOf" srcId="{6582A49E-B31D-3046-8D58-09A847F66B13}" destId="{535F22F9-BC38-C045-8A0C-493789A529DA}" srcOrd="14" destOrd="0" presId="urn:microsoft.com/office/officeart/2005/8/layout/pList1"/>
    <dgm:cxn modelId="{9E48C33F-F486-9149-8330-D8AD54B1BA45}" type="presParOf" srcId="{535F22F9-BC38-C045-8A0C-493789A529DA}" destId="{4DC272DE-4BEE-624E-815F-3D98CBD6AABE}" srcOrd="0" destOrd="0" presId="urn:microsoft.com/office/officeart/2005/8/layout/pList1"/>
    <dgm:cxn modelId="{CAC25C6E-D713-7F44-B31C-9342FCDC73C4}" type="presParOf" srcId="{535F22F9-BC38-C045-8A0C-493789A529DA}" destId="{5C5DBCC7-D5E2-4445-926A-1AFB7C3AB155}" srcOrd="1" destOrd="0" presId="urn:microsoft.com/office/officeart/2005/8/layout/pList1"/>
    <dgm:cxn modelId="{753D34D9-BD06-D142-BBE7-677CA8CAF07E}" type="presParOf" srcId="{6582A49E-B31D-3046-8D58-09A847F66B13}" destId="{4D7648B9-37FD-D140-AF01-F7314F682C94}" srcOrd="15" destOrd="0" presId="urn:microsoft.com/office/officeart/2005/8/layout/pList1"/>
    <dgm:cxn modelId="{E01CFED3-7EEE-5F4F-B3C5-491DFD206858}" type="presParOf" srcId="{6582A49E-B31D-3046-8D58-09A847F66B13}" destId="{BE8EC1D3-E565-5D47-BC15-781958922579}" srcOrd="16" destOrd="0" presId="urn:microsoft.com/office/officeart/2005/8/layout/pList1"/>
    <dgm:cxn modelId="{47339363-86DD-B142-B6CD-D752E20FE799}" type="presParOf" srcId="{BE8EC1D3-E565-5D47-BC15-781958922579}" destId="{90DAAB77-90ED-F34B-8E63-8D691769D0C1}" srcOrd="0" destOrd="0" presId="urn:microsoft.com/office/officeart/2005/8/layout/pList1"/>
    <dgm:cxn modelId="{0A90CAE2-221A-D949-B2C7-360AA303DBC4}" type="presParOf" srcId="{BE8EC1D3-E565-5D47-BC15-781958922579}" destId="{82C16226-32AD-CF43-97A5-DACCCED6DFD9}" srcOrd="1" destOrd="0" presId="urn:microsoft.com/office/officeart/2005/8/layout/pList1"/>
    <dgm:cxn modelId="{EF95DFED-7D92-2143-8719-906B0F96F1EF}" type="presParOf" srcId="{6582A49E-B31D-3046-8D58-09A847F66B13}" destId="{3CF424CD-6CF0-E240-9F18-DA19DE3198A7}" srcOrd="17" destOrd="0" presId="urn:microsoft.com/office/officeart/2005/8/layout/pList1"/>
    <dgm:cxn modelId="{967351FF-7067-1245-A03A-A1A44FDF2BD8}" type="presParOf" srcId="{6582A49E-B31D-3046-8D58-09A847F66B13}" destId="{686B93FC-D891-8B42-A570-42CB13493A3B}" srcOrd="18" destOrd="0" presId="urn:microsoft.com/office/officeart/2005/8/layout/pList1"/>
    <dgm:cxn modelId="{9C4B365E-3576-F549-A623-F1CCD292C016}" type="presParOf" srcId="{686B93FC-D891-8B42-A570-42CB13493A3B}" destId="{E746D3E2-2C6C-824D-A384-BBD54E01E166}" srcOrd="0" destOrd="0" presId="urn:microsoft.com/office/officeart/2005/8/layout/pList1"/>
    <dgm:cxn modelId="{EAD5CFF5-07DB-AD48-80B4-D30EDF9A4986}" type="presParOf" srcId="{686B93FC-D891-8B42-A570-42CB13493A3B}" destId="{0BA7BAE6-4D90-DC47-AB9A-717B02A547D5}" srcOrd="1" destOrd="0" presId="urn:microsoft.com/office/officeart/2005/8/layout/pList1"/>
    <dgm:cxn modelId="{0748266B-E956-1443-BDF9-680F19861C9E}" type="presParOf" srcId="{6582A49E-B31D-3046-8D58-09A847F66B13}" destId="{6E9D6CB2-9CB5-9C47-BA10-30612E88DA03}" srcOrd="19" destOrd="0" presId="urn:microsoft.com/office/officeart/2005/8/layout/pList1"/>
    <dgm:cxn modelId="{AD58345C-5F83-E24C-8C16-9FDA9C8BF43A}" type="presParOf" srcId="{6582A49E-B31D-3046-8D58-09A847F66B13}" destId="{0C77B08C-27DD-2143-8CD4-F0EDD9F2423A}" srcOrd="20" destOrd="0" presId="urn:microsoft.com/office/officeart/2005/8/layout/pList1"/>
    <dgm:cxn modelId="{4B574AD0-2825-D448-B1E3-5299FF922734}" type="presParOf" srcId="{0C77B08C-27DD-2143-8CD4-F0EDD9F2423A}" destId="{37FF49AB-A04E-BF4D-9134-2B40E5C79461}" srcOrd="0" destOrd="0" presId="urn:microsoft.com/office/officeart/2005/8/layout/pList1"/>
    <dgm:cxn modelId="{FE7BE187-00AC-194A-A731-2B919A900ACD}" type="presParOf" srcId="{0C77B08C-27DD-2143-8CD4-F0EDD9F2423A}" destId="{0A8F6A85-2F70-2B4E-A949-A25145743EE1}" srcOrd="1" destOrd="0" presId="urn:microsoft.com/office/officeart/2005/8/layout/pList1"/>
    <dgm:cxn modelId="{D978D608-5627-EE4E-A82F-31187E2AF997}" type="presParOf" srcId="{6582A49E-B31D-3046-8D58-09A847F66B13}" destId="{BFE30BC0-82A9-D141-B6EE-E779A33ABEAC}" srcOrd="21" destOrd="0" presId="urn:microsoft.com/office/officeart/2005/8/layout/pList1"/>
    <dgm:cxn modelId="{C0CD4B25-89B9-604A-92CE-E174B5245154}" type="presParOf" srcId="{6582A49E-B31D-3046-8D58-09A847F66B13}" destId="{81802507-49C6-714C-A0A4-41EF69E0E250}" srcOrd="22" destOrd="0" presId="urn:microsoft.com/office/officeart/2005/8/layout/pList1"/>
    <dgm:cxn modelId="{82CC7539-3295-414A-A067-F1F32BB4C4BC}" type="presParOf" srcId="{81802507-49C6-714C-A0A4-41EF69E0E250}" destId="{B1D11C7F-424E-554F-BB21-5879DD88E972}" srcOrd="0" destOrd="0" presId="urn:microsoft.com/office/officeart/2005/8/layout/pList1"/>
    <dgm:cxn modelId="{C0A40E34-E836-CE4F-A9BE-6C3703786E16}" type="presParOf" srcId="{81802507-49C6-714C-A0A4-41EF69E0E250}" destId="{AADC2319-7C9C-9B45-A3CC-91697B2A423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192AE-27FA-3B46-8DAB-708B9EA8DD57}" type="doc">
      <dgm:prSet loTypeId="urn:microsoft.com/office/officeart/2005/8/layout/pyramid4" loCatId="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ABAA4D4-FC3C-E541-B70A-62FCC8D73180}">
      <dgm:prSet phldrT="[Text]"/>
      <dgm:spPr/>
      <dgm:t>
        <a:bodyPr/>
        <a:lstStyle/>
        <a:p>
          <a:r>
            <a:rPr lang="en-US" dirty="0"/>
            <a:t>PEOPLE</a:t>
          </a:r>
        </a:p>
      </dgm:t>
    </dgm:pt>
    <dgm:pt modelId="{1FCFB7DA-551D-4048-BDF9-2184F183ED14}" type="parTrans" cxnId="{733ECFEB-A1FC-8845-ABC3-C10A3AA44087}">
      <dgm:prSet/>
      <dgm:spPr/>
      <dgm:t>
        <a:bodyPr/>
        <a:lstStyle/>
        <a:p>
          <a:endParaRPr lang="en-US"/>
        </a:p>
      </dgm:t>
    </dgm:pt>
    <dgm:pt modelId="{313A2625-79D8-1041-8573-3621FFA53FD0}" type="sibTrans" cxnId="{733ECFEB-A1FC-8845-ABC3-C10A3AA44087}">
      <dgm:prSet/>
      <dgm:spPr/>
      <dgm:t>
        <a:bodyPr/>
        <a:lstStyle/>
        <a:p>
          <a:endParaRPr lang="en-US"/>
        </a:p>
      </dgm:t>
    </dgm:pt>
    <dgm:pt modelId="{85B52963-7001-FF4E-9DA8-858FFA9A2B70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DACA92F1-4BF6-C949-9035-2E903E9E0689}" type="parTrans" cxnId="{8B4B4CD5-C6AD-904C-9588-B2DEBB6C59C1}">
      <dgm:prSet/>
      <dgm:spPr/>
      <dgm:t>
        <a:bodyPr/>
        <a:lstStyle/>
        <a:p>
          <a:endParaRPr lang="en-US"/>
        </a:p>
      </dgm:t>
    </dgm:pt>
    <dgm:pt modelId="{9A121A15-0C03-8047-A424-42819C1CECE9}" type="sibTrans" cxnId="{8B4B4CD5-C6AD-904C-9588-B2DEBB6C59C1}">
      <dgm:prSet/>
      <dgm:spPr/>
      <dgm:t>
        <a:bodyPr/>
        <a:lstStyle/>
        <a:p>
          <a:endParaRPr lang="en-US"/>
        </a:p>
      </dgm:t>
    </dgm:pt>
    <dgm:pt modelId="{24CA47F8-7599-3C4F-91A5-488B9A0D0148}">
      <dgm:prSet phldrT="[Text]"/>
      <dgm:spPr/>
      <dgm:t>
        <a:bodyPr/>
        <a:lstStyle/>
        <a:p>
          <a:r>
            <a:rPr lang="en-US" b="1"/>
            <a:t>SMARTCITY</a:t>
          </a:r>
          <a:endParaRPr lang="en-US" b="1" dirty="0"/>
        </a:p>
      </dgm:t>
    </dgm:pt>
    <dgm:pt modelId="{3EECD0E2-637F-6C45-B12E-48C2AD814D95}" type="parTrans" cxnId="{25DA3C3E-A494-AD43-B713-8BCBCF51A560}">
      <dgm:prSet/>
      <dgm:spPr/>
      <dgm:t>
        <a:bodyPr/>
        <a:lstStyle/>
        <a:p>
          <a:endParaRPr lang="en-US"/>
        </a:p>
      </dgm:t>
    </dgm:pt>
    <dgm:pt modelId="{399B1108-94F9-6A4F-99C5-B26F2AA07E24}" type="sibTrans" cxnId="{25DA3C3E-A494-AD43-B713-8BCBCF51A560}">
      <dgm:prSet/>
      <dgm:spPr/>
      <dgm:t>
        <a:bodyPr/>
        <a:lstStyle/>
        <a:p>
          <a:endParaRPr lang="en-US"/>
        </a:p>
      </dgm:t>
    </dgm:pt>
    <dgm:pt modelId="{A3D2B031-A41C-4641-ACF2-CF424A8D7EC9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TECHNOLOGY</a:t>
          </a:r>
        </a:p>
      </dgm:t>
    </dgm:pt>
    <dgm:pt modelId="{DA9EAD14-6D95-EB4A-9277-432DA4928FE8}" type="parTrans" cxnId="{029BB838-CF7C-3A4E-BCD8-C7322A43F577}">
      <dgm:prSet/>
      <dgm:spPr/>
      <dgm:t>
        <a:bodyPr/>
        <a:lstStyle/>
        <a:p>
          <a:endParaRPr lang="en-US"/>
        </a:p>
      </dgm:t>
    </dgm:pt>
    <dgm:pt modelId="{03A7CF50-AB40-9349-B426-3FAA81BEFBB8}" type="sibTrans" cxnId="{029BB838-CF7C-3A4E-BCD8-C7322A43F577}">
      <dgm:prSet/>
      <dgm:spPr/>
      <dgm:t>
        <a:bodyPr/>
        <a:lstStyle/>
        <a:p>
          <a:endParaRPr lang="en-US"/>
        </a:p>
      </dgm:t>
    </dgm:pt>
    <dgm:pt modelId="{08906877-1155-B243-A771-69C25133E254}" type="pres">
      <dgm:prSet presAssocID="{24E192AE-27FA-3B46-8DAB-708B9EA8DD57}" presName="compositeShape" presStyleCnt="0">
        <dgm:presLayoutVars>
          <dgm:chMax val="9"/>
          <dgm:dir/>
          <dgm:resizeHandles val="exact"/>
        </dgm:presLayoutVars>
      </dgm:prSet>
      <dgm:spPr/>
    </dgm:pt>
    <dgm:pt modelId="{28635D5B-AC48-7240-B369-EBFF92D75D00}" type="pres">
      <dgm:prSet presAssocID="{24E192AE-27FA-3B46-8DAB-708B9EA8DD57}" presName="triangle1" presStyleLbl="node1" presStyleIdx="0" presStyleCnt="4">
        <dgm:presLayoutVars>
          <dgm:bulletEnabled val="1"/>
        </dgm:presLayoutVars>
      </dgm:prSet>
      <dgm:spPr/>
    </dgm:pt>
    <dgm:pt modelId="{5C6373A2-C99B-5043-96D3-81535B200AC9}" type="pres">
      <dgm:prSet presAssocID="{24E192AE-27FA-3B46-8DAB-708B9EA8DD57}" presName="triangle2" presStyleLbl="node1" presStyleIdx="1" presStyleCnt="4">
        <dgm:presLayoutVars>
          <dgm:bulletEnabled val="1"/>
        </dgm:presLayoutVars>
      </dgm:prSet>
      <dgm:spPr/>
    </dgm:pt>
    <dgm:pt modelId="{716B8271-B763-6F47-88F0-3CFD60953596}" type="pres">
      <dgm:prSet presAssocID="{24E192AE-27FA-3B46-8DAB-708B9EA8DD57}" presName="triangle3" presStyleLbl="node1" presStyleIdx="2" presStyleCnt="4">
        <dgm:presLayoutVars>
          <dgm:bulletEnabled val="1"/>
        </dgm:presLayoutVars>
      </dgm:prSet>
      <dgm:spPr/>
    </dgm:pt>
    <dgm:pt modelId="{0F7EE2C6-F17E-CC41-BE87-8D277A24A0E1}" type="pres">
      <dgm:prSet presAssocID="{24E192AE-27FA-3B46-8DAB-708B9EA8DD5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029BB838-CF7C-3A4E-BCD8-C7322A43F577}" srcId="{24E192AE-27FA-3B46-8DAB-708B9EA8DD57}" destId="{A3D2B031-A41C-4641-ACF2-CF424A8D7EC9}" srcOrd="3" destOrd="0" parTransId="{DA9EAD14-6D95-EB4A-9277-432DA4928FE8}" sibTransId="{03A7CF50-AB40-9349-B426-3FAA81BEFBB8}"/>
    <dgm:cxn modelId="{C58EBD3D-1603-4248-8106-E5BA481D4ED8}" type="presOf" srcId="{A3D2B031-A41C-4641-ACF2-CF424A8D7EC9}" destId="{0F7EE2C6-F17E-CC41-BE87-8D277A24A0E1}" srcOrd="0" destOrd="0" presId="urn:microsoft.com/office/officeart/2005/8/layout/pyramid4"/>
    <dgm:cxn modelId="{25DA3C3E-A494-AD43-B713-8BCBCF51A560}" srcId="{24E192AE-27FA-3B46-8DAB-708B9EA8DD57}" destId="{24CA47F8-7599-3C4F-91A5-488B9A0D0148}" srcOrd="2" destOrd="0" parTransId="{3EECD0E2-637F-6C45-B12E-48C2AD814D95}" sibTransId="{399B1108-94F9-6A4F-99C5-B26F2AA07E24}"/>
    <dgm:cxn modelId="{A4F0AD93-6FA8-E14A-82C8-B52B7DE2FA9E}" type="presOf" srcId="{85B52963-7001-FF4E-9DA8-858FFA9A2B70}" destId="{5C6373A2-C99B-5043-96D3-81535B200AC9}" srcOrd="0" destOrd="0" presId="urn:microsoft.com/office/officeart/2005/8/layout/pyramid4"/>
    <dgm:cxn modelId="{2EE1B39D-93A5-C54F-BFC4-2E90F376BED0}" type="presOf" srcId="{24E192AE-27FA-3B46-8DAB-708B9EA8DD57}" destId="{08906877-1155-B243-A771-69C25133E254}" srcOrd="0" destOrd="0" presId="urn:microsoft.com/office/officeart/2005/8/layout/pyramid4"/>
    <dgm:cxn modelId="{01F302C4-C767-5149-9963-F38E6DB5BACA}" type="presOf" srcId="{24CA47F8-7599-3C4F-91A5-488B9A0D0148}" destId="{716B8271-B763-6F47-88F0-3CFD60953596}" srcOrd="0" destOrd="0" presId="urn:microsoft.com/office/officeart/2005/8/layout/pyramid4"/>
    <dgm:cxn modelId="{6E7A8AD3-3072-6443-BA27-6C13D0F571B9}" type="presOf" srcId="{6ABAA4D4-FC3C-E541-B70A-62FCC8D73180}" destId="{28635D5B-AC48-7240-B369-EBFF92D75D00}" srcOrd="0" destOrd="0" presId="urn:microsoft.com/office/officeart/2005/8/layout/pyramid4"/>
    <dgm:cxn modelId="{8B4B4CD5-C6AD-904C-9588-B2DEBB6C59C1}" srcId="{24E192AE-27FA-3B46-8DAB-708B9EA8DD57}" destId="{85B52963-7001-FF4E-9DA8-858FFA9A2B70}" srcOrd="1" destOrd="0" parTransId="{DACA92F1-4BF6-C949-9035-2E903E9E0689}" sibTransId="{9A121A15-0C03-8047-A424-42819C1CECE9}"/>
    <dgm:cxn modelId="{733ECFEB-A1FC-8845-ABC3-C10A3AA44087}" srcId="{24E192AE-27FA-3B46-8DAB-708B9EA8DD57}" destId="{6ABAA4D4-FC3C-E541-B70A-62FCC8D73180}" srcOrd="0" destOrd="0" parTransId="{1FCFB7DA-551D-4048-BDF9-2184F183ED14}" sibTransId="{313A2625-79D8-1041-8573-3621FFA53FD0}"/>
    <dgm:cxn modelId="{7AED5C07-D829-394E-97F3-7A962B9CAEF3}" type="presParOf" srcId="{08906877-1155-B243-A771-69C25133E254}" destId="{28635D5B-AC48-7240-B369-EBFF92D75D00}" srcOrd="0" destOrd="0" presId="urn:microsoft.com/office/officeart/2005/8/layout/pyramid4"/>
    <dgm:cxn modelId="{AD5CC17D-D4D6-BA43-BBBC-F74189E9EC55}" type="presParOf" srcId="{08906877-1155-B243-A771-69C25133E254}" destId="{5C6373A2-C99B-5043-96D3-81535B200AC9}" srcOrd="1" destOrd="0" presId="urn:microsoft.com/office/officeart/2005/8/layout/pyramid4"/>
    <dgm:cxn modelId="{42CEC4D1-906E-5F4D-975E-73C69A0F1E81}" type="presParOf" srcId="{08906877-1155-B243-A771-69C25133E254}" destId="{716B8271-B763-6F47-88F0-3CFD60953596}" srcOrd="2" destOrd="0" presId="urn:microsoft.com/office/officeart/2005/8/layout/pyramid4"/>
    <dgm:cxn modelId="{908BEE17-D0B4-CF4E-92F6-B2ADFCDD46F3}" type="presParOf" srcId="{08906877-1155-B243-A771-69C25133E254}" destId="{0F7EE2C6-F17E-CC41-BE87-8D277A24A0E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2EF7A-BA9D-7945-BD5E-1DD37B07D92A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1F0AC-83CE-844E-AE4A-3BA025BC4DE8}">
      <dgm:prSet phldrT="[Text]"/>
      <dgm:spPr/>
      <dgm:t>
        <a:bodyPr/>
        <a:lstStyle/>
        <a:p>
          <a:r>
            <a:rPr lang="en-US"/>
            <a:t>eLeadership</a:t>
          </a:r>
        </a:p>
      </dgm:t>
    </dgm:pt>
    <dgm:pt modelId="{D815A726-8290-094F-BCD4-1B579F04AB04}" type="parTrans" cxnId="{09731641-7368-3C49-BB56-1716329377C2}">
      <dgm:prSet/>
      <dgm:spPr/>
      <dgm:t>
        <a:bodyPr/>
        <a:lstStyle/>
        <a:p>
          <a:endParaRPr lang="en-US"/>
        </a:p>
      </dgm:t>
    </dgm:pt>
    <dgm:pt modelId="{CB96777F-E2FB-2244-A622-146A7DD44372}" type="sibTrans" cxnId="{09731641-7368-3C49-BB56-1716329377C2}">
      <dgm:prSet/>
      <dgm:spPr/>
      <dgm:t>
        <a:bodyPr/>
        <a:lstStyle/>
        <a:p>
          <a:endParaRPr lang="en-US"/>
        </a:p>
      </dgm:t>
    </dgm:pt>
    <dgm:pt modelId="{05FF4A70-8C8D-2A47-B2E3-4EF0DDA0DA2F}">
      <dgm:prSet phldrT="[Text]"/>
      <dgm:spPr/>
      <dgm:t>
        <a:bodyPr/>
        <a:lstStyle/>
        <a:p>
          <a:r>
            <a:rPr lang="en-US" dirty="0" err="1"/>
            <a:t>Kepemimpinan</a:t>
          </a:r>
          <a:r>
            <a:rPr lang="en-US" dirty="0"/>
            <a:t> yang </a:t>
          </a:r>
          <a:r>
            <a:rPr lang="en-US" dirty="0" err="1"/>
            <a:t>maju</a:t>
          </a:r>
          <a:r>
            <a:rPr lang="en-US" dirty="0"/>
            <a:t> &amp; </a:t>
          </a:r>
          <a:r>
            <a:rPr lang="en-US" dirty="0" err="1"/>
            <a:t>inovatif</a:t>
          </a:r>
          <a:endParaRPr lang="en-US" dirty="0"/>
        </a:p>
      </dgm:t>
    </dgm:pt>
    <dgm:pt modelId="{D93CC685-4AC3-E347-90A9-75DC7A30522D}" type="parTrans" cxnId="{DC0E7B29-C686-4347-AE38-8DA99049FB54}">
      <dgm:prSet/>
      <dgm:spPr/>
      <dgm:t>
        <a:bodyPr/>
        <a:lstStyle/>
        <a:p>
          <a:endParaRPr lang="en-US"/>
        </a:p>
      </dgm:t>
    </dgm:pt>
    <dgm:pt modelId="{E3925066-323C-EC4D-B061-79AA63B19528}" type="sibTrans" cxnId="{DC0E7B29-C686-4347-AE38-8DA99049FB54}">
      <dgm:prSet/>
      <dgm:spPr/>
      <dgm:t>
        <a:bodyPr/>
        <a:lstStyle/>
        <a:p>
          <a:endParaRPr lang="en-US"/>
        </a:p>
      </dgm:t>
    </dgm:pt>
    <dgm:pt modelId="{0E3D8533-419D-B245-9508-0C82106E0327}">
      <dgm:prSet phldrT="[Text]"/>
      <dgm:spPr/>
      <dgm:t>
        <a:bodyPr/>
        <a:lstStyle/>
        <a:p>
          <a:r>
            <a:rPr lang="en-US" dirty="0"/>
            <a:t>Enterprise skill</a:t>
          </a:r>
        </a:p>
      </dgm:t>
    </dgm:pt>
    <dgm:pt modelId="{A414455C-F11D-7A40-9093-19A7BF875CBE}" type="parTrans" cxnId="{2047E45C-92B7-0541-BACE-5B45200DD60D}">
      <dgm:prSet/>
      <dgm:spPr/>
      <dgm:t>
        <a:bodyPr/>
        <a:lstStyle/>
        <a:p>
          <a:endParaRPr lang="en-US"/>
        </a:p>
      </dgm:t>
    </dgm:pt>
    <dgm:pt modelId="{03B24C2C-8626-5845-B0E1-7D7729B2BCC0}" type="sibTrans" cxnId="{2047E45C-92B7-0541-BACE-5B45200DD60D}">
      <dgm:prSet/>
      <dgm:spPr/>
      <dgm:t>
        <a:bodyPr/>
        <a:lstStyle/>
        <a:p>
          <a:endParaRPr lang="en-US"/>
        </a:p>
      </dgm:t>
    </dgm:pt>
    <dgm:pt modelId="{0C737D22-AC15-BF4D-B68B-ACE56A074E81}">
      <dgm:prSet phldrT="[Text]"/>
      <dgm:spPr/>
      <dgm:t>
        <a:bodyPr/>
        <a:lstStyle/>
        <a:p>
          <a:r>
            <a:rPr lang="en-US" dirty="0"/>
            <a:t>SDM </a:t>
          </a:r>
          <a:r>
            <a:rPr lang="en-US" dirty="0" err="1"/>
            <a:t>mencukupi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dan </a:t>
          </a:r>
          <a:r>
            <a:rPr lang="en-US" dirty="0" err="1"/>
            <a:t>kapasitas</a:t>
          </a:r>
          <a:endParaRPr lang="en-US" dirty="0"/>
        </a:p>
      </dgm:t>
    </dgm:pt>
    <dgm:pt modelId="{BAEA874B-B94F-FA44-B603-90A22145A658}" type="parTrans" cxnId="{556BD4E9-471E-7342-BF01-DAAA49CDB6CA}">
      <dgm:prSet/>
      <dgm:spPr/>
      <dgm:t>
        <a:bodyPr/>
        <a:lstStyle/>
        <a:p>
          <a:endParaRPr lang="en-US"/>
        </a:p>
      </dgm:t>
    </dgm:pt>
    <dgm:pt modelId="{1FD56D49-A04F-5B48-8C0C-E763E777D4E1}" type="sibTrans" cxnId="{556BD4E9-471E-7342-BF01-DAAA49CDB6CA}">
      <dgm:prSet/>
      <dgm:spPr/>
      <dgm:t>
        <a:bodyPr/>
        <a:lstStyle/>
        <a:p>
          <a:endParaRPr lang="en-US"/>
        </a:p>
      </dgm:t>
    </dgm:pt>
    <dgm:pt modelId="{16322DD1-35ED-4243-85A5-C689D5308838}">
      <dgm:prSet phldrT="[Text]"/>
      <dgm:spPr/>
      <dgm:t>
        <a:bodyPr/>
        <a:lstStyle/>
        <a:p>
          <a:r>
            <a:rPr lang="en-US" dirty="0" err="1"/>
            <a:t>Semangat</a:t>
          </a:r>
          <a:r>
            <a:rPr lang="en-US" dirty="0"/>
            <a:t> </a:t>
          </a:r>
          <a:r>
            <a:rPr lang="en-US" dirty="0" err="1"/>
            <a:t>kolaborasi</a:t>
          </a:r>
          <a:endParaRPr lang="en-US" dirty="0"/>
        </a:p>
      </dgm:t>
    </dgm:pt>
    <dgm:pt modelId="{9B03ACCD-9614-FA40-8F2B-00F2FB8AF705}" type="parTrans" cxnId="{50299365-1966-8345-BBD8-C7E393C48B81}">
      <dgm:prSet/>
      <dgm:spPr/>
      <dgm:t>
        <a:bodyPr/>
        <a:lstStyle/>
        <a:p>
          <a:endParaRPr lang="en-US"/>
        </a:p>
      </dgm:t>
    </dgm:pt>
    <dgm:pt modelId="{0A6B226C-4680-954A-8962-03B09BB49ED2}" type="sibTrans" cxnId="{50299365-1966-8345-BBD8-C7E393C48B81}">
      <dgm:prSet/>
      <dgm:spPr/>
      <dgm:t>
        <a:bodyPr/>
        <a:lstStyle/>
        <a:p>
          <a:endParaRPr lang="en-US"/>
        </a:p>
      </dgm:t>
    </dgm:pt>
    <dgm:pt modelId="{E29F6F9A-2E5C-054D-8218-97BEFC741A2C}">
      <dgm:prSet phldrT="[Text]"/>
      <dgm:spPr/>
      <dgm:t>
        <a:bodyPr/>
        <a:lstStyle/>
        <a:p>
          <a:r>
            <a:rPr lang="en-US" dirty="0" err="1"/>
            <a:t>Menekankan</a:t>
          </a:r>
          <a:r>
            <a:rPr lang="en-US" dirty="0"/>
            <a:t> pada </a:t>
          </a:r>
          <a:r>
            <a:rPr lang="en-US" dirty="0" err="1"/>
            <a:t>kolaborasi</a:t>
          </a:r>
          <a:r>
            <a:rPr lang="en-US" dirty="0"/>
            <a:t>, </a:t>
          </a:r>
          <a:r>
            <a:rPr lang="en-US" dirty="0" err="1"/>
            <a:t>jangan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mengandalkan</a:t>
          </a:r>
          <a:r>
            <a:rPr lang="en-US" dirty="0"/>
            <a:t> APBD</a:t>
          </a:r>
        </a:p>
      </dgm:t>
    </dgm:pt>
    <dgm:pt modelId="{FB435FBC-B36E-C240-B065-5151ABF9C63D}" type="parTrans" cxnId="{19A66D6B-8A8D-6647-B9E6-8D7FF17CEFDB}">
      <dgm:prSet/>
      <dgm:spPr/>
      <dgm:t>
        <a:bodyPr/>
        <a:lstStyle/>
        <a:p>
          <a:endParaRPr lang="en-US"/>
        </a:p>
      </dgm:t>
    </dgm:pt>
    <dgm:pt modelId="{5539E66E-9F99-B448-82D0-09B8AF46582B}" type="sibTrans" cxnId="{19A66D6B-8A8D-6647-B9E6-8D7FF17CEFDB}">
      <dgm:prSet/>
      <dgm:spPr/>
      <dgm:t>
        <a:bodyPr/>
        <a:lstStyle/>
        <a:p>
          <a:endParaRPr lang="en-US"/>
        </a:p>
      </dgm:t>
    </dgm:pt>
    <dgm:pt modelId="{C2609730-DA60-7147-A93B-7FC8131656C6}" type="pres">
      <dgm:prSet presAssocID="{1002EF7A-BA9D-7945-BD5E-1DD37B07D92A}" presName="Name0" presStyleCnt="0">
        <dgm:presLayoutVars>
          <dgm:dir/>
          <dgm:resizeHandles val="exact"/>
        </dgm:presLayoutVars>
      </dgm:prSet>
      <dgm:spPr/>
    </dgm:pt>
    <dgm:pt modelId="{8F963A52-CE53-0E46-BA96-8181DCC7481C}" type="pres">
      <dgm:prSet presAssocID="{9F31F0AC-83CE-844E-AE4A-3BA025BC4DE8}" presName="composite" presStyleCnt="0"/>
      <dgm:spPr/>
    </dgm:pt>
    <dgm:pt modelId="{CADA3912-652E-4746-94D1-0BA4C58690AE}" type="pres">
      <dgm:prSet presAssocID="{9F31F0AC-83CE-844E-AE4A-3BA025BC4DE8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685DEEA-525D-864C-A600-58E8989AD98A}" type="pres">
      <dgm:prSet presAssocID="{9F31F0AC-83CE-844E-AE4A-3BA025BC4DE8}" presName="wedgeRectCallout1" presStyleLbl="node1" presStyleIdx="0" presStyleCnt="3">
        <dgm:presLayoutVars>
          <dgm:bulletEnabled val="1"/>
        </dgm:presLayoutVars>
      </dgm:prSet>
      <dgm:spPr/>
    </dgm:pt>
    <dgm:pt modelId="{A2B27F6B-CA50-D44A-9A26-E0EC496E4872}" type="pres">
      <dgm:prSet presAssocID="{CB96777F-E2FB-2244-A622-146A7DD44372}" presName="sibTrans" presStyleCnt="0"/>
      <dgm:spPr/>
    </dgm:pt>
    <dgm:pt modelId="{F026F457-DFED-E044-A687-9291782AD4E1}" type="pres">
      <dgm:prSet presAssocID="{0E3D8533-419D-B245-9508-0C82106E0327}" presName="composite" presStyleCnt="0"/>
      <dgm:spPr/>
    </dgm:pt>
    <dgm:pt modelId="{08F2264E-08AC-B94F-A00B-A6169882ED8D}" type="pres">
      <dgm:prSet presAssocID="{0E3D8533-419D-B245-9508-0C82106E0327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14C4FAEA-872E-8248-A97B-30B351E1D339}" type="pres">
      <dgm:prSet presAssocID="{0E3D8533-419D-B245-9508-0C82106E0327}" presName="wedgeRectCallout1" presStyleLbl="node1" presStyleIdx="1" presStyleCnt="3">
        <dgm:presLayoutVars>
          <dgm:bulletEnabled val="1"/>
        </dgm:presLayoutVars>
      </dgm:prSet>
      <dgm:spPr/>
    </dgm:pt>
    <dgm:pt modelId="{7DE132B4-4D22-D543-8E3D-3370F2DDF242}" type="pres">
      <dgm:prSet presAssocID="{03B24C2C-8626-5845-B0E1-7D7729B2BCC0}" presName="sibTrans" presStyleCnt="0"/>
      <dgm:spPr/>
    </dgm:pt>
    <dgm:pt modelId="{49637631-686A-7C4B-BBD4-D2F23309860C}" type="pres">
      <dgm:prSet presAssocID="{16322DD1-35ED-4243-85A5-C689D5308838}" presName="composite" presStyleCnt="0"/>
      <dgm:spPr/>
    </dgm:pt>
    <dgm:pt modelId="{37D6B70D-5A7B-9745-88D0-89701D2A8481}" type="pres">
      <dgm:prSet presAssocID="{16322DD1-35ED-4243-85A5-C689D5308838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BD94C31-317C-2B48-B2BF-7E7AC947A20E}" type="pres">
      <dgm:prSet presAssocID="{16322DD1-35ED-4243-85A5-C689D5308838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7BB45C21-F46D-E141-A59C-B4F19A3EDD83}" type="presOf" srcId="{1002EF7A-BA9D-7945-BD5E-1DD37B07D92A}" destId="{C2609730-DA60-7147-A93B-7FC8131656C6}" srcOrd="0" destOrd="0" presId="urn:microsoft.com/office/officeart/2008/layout/BendingPictureCaptionList"/>
    <dgm:cxn modelId="{DC0E7B29-C686-4347-AE38-8DA99049FB54}" srcId="{9F31F0AC-83CE-844E-AE4A-3BA025BC4DE8}" destId="{05FF4A70-8C8D-2A47-B2E3-4EF0DDA0DA2F}" srcOrd="0" destOrd="0" parTransId="{D93CC685-4AC3-E347-90A9-75DC7A30522D}" sibTransId="{E3925066-323C-EC4D-B061-79AA63B19528}"/>
    <dgm:cxn modelId="{09731641-7368-3C49-BB56-1716329377C2}" srcId="{1002EF7A-BA9D-7945-BD5E-1DD37B07D92A}" destId="{9F31F0AC-83CE-844E-AE4A-3BA025BC4DE8}" srcOrd="0" destOrd="0" parTransId="{D815A726-8290-094F-BCD4-1B579F04AB04}" sibTransId="{CB96777F-E2FB-2244-A622-146A7DD44372}"/>
    <dgm:cxn modelId="{AC68C045-6F7D-DE41-BCA8-E4F7D81E153C}" type="presOf" srcId="{16322DD1-35ED-4243-85A5-C689D5308838}" destId="{9BD94C31-317C-2B48-B2BF-7E7AC947A20E}" srcOrd="0" destOrd="0" presId="urn:microsoft.com/office/officeart/2008/layout/BendingPictureCaptionList"/>
    <dgm:cxn modelId="{2047E45C-92B7-0541-BACE-5B45200DD60D}" srcId="{1002EF7A-BA9D-7945-BD5E-1DD37B07D92A}" destId="{0E3D8533-419D-B245-9508-0C82106E0327}" srcOrd="1" destOrd="0" parTransId="{A414455C-F11D-7A40-9093-19A7BF875CBE}" sibTransId="{03B24C2C-8626-5845-B0E1-7D7729B2BCC0}"/>
    <dgm:cxn modelId="{50299365-1966-8345-BBD8-C7E393C48B81}" srcId="{1002EF7A-BA9D-7945-BD5E-1DD37B07D92A}" destId="{16322DD1-35ED-4243-85A5-C689D5308838}" srcOrd="2" destOrd="0" parTransId="{9B03ACCD-9614-FA40-8F2B-00F2FB8AF705}" sibTransId="{0A6B226C-4680-954A-8962-03B09BB49ED2}"/>
    <dgm:cxn modelId="{19A66D6B-8A8D-6647-B9E6-8D7FF17CEFDB}" srcId="{16322DD1-35ED-4243-85A5-C689D5308838}" destId="{E29F6F9A-2E5C-054D-8218-97BEFC741A2C}" srcOrd="0" destOrd="0" parTransId="{FB435FBC-B36E-C240-B065-5151ABF9C63D}" sibTransId="{5539E66E-9F99-B448-82D0-09B8AF46582B}"/>
    <dgm:cxn modelId="{D972517D-AD9F-7E41-B456-6F7C18460254}" type="presOf" srcId="{0E3D8533-419D-B245-9508-0C82106E0327}" destId="{14C4FAEA-872E-8248-A97B-30B351E1D339}" srcOrd="0" destOrd="0" presId="urn:microsoft.com/office/officeart/2008/layout/BendingPictureCaptionList"/>
    <dgm:cxn modelId="{63A50B8E-36C1-3742-AE36-DBF2CF41969B}" type="presOf" srcId="{9F31F0AC-83CE-844E-AE4A-3BA025BC4DE8}" destId="{5685DEEA-525D-864C-A600-58E8989AD98A}" srcOrd="0" destOrd="0" presId="urn:microsoft.com/office/officeart/2008/layout/BendingPictureCaptionList"/>
    <dgm:cxn modelId="{F2A0C6DF-BC98-314B-A4B9-03C6DFE5CB25}" type="presOf" srcId="{05FF4A70-8C8D-2A47-B2E3-4EF0DDA0DA2F}" destId="{5685DEEA-525D-864C-A600-58E8989AD98A}" srcOrd="0" destOrd="1" presId="urn:microsoft.com/office/officeart/2008/layout/BendingPictureCaptionList"/>
    <dgm:cxn modelId="{556BD4E9-471E-7342-BF01-DAAA49CDB6CA}" srcId="{0E3D8533-419D-B245-9508-0C82106E0327}" destId="{0C737D22-AC15-BF4D-B68B-ACE56A074E81}" srcOrd="0" destOrd="0" parTransId="{BAEA874B-B94F-FA44-B603-90A22145A658}" sibTransId="{1FD56D49-A04F-5B48-8C0C-E763E777D4E1}"/>
    <dgm:cxn modelId="{D12B02EF-0C92-AD48-AE77-72BD9B73BD3F}" type="presOf" srcId="{0C737D22-AC15-BF4D-B68B-ACE56A074E81}" destId="{14C4FAEA-872E-8248-A97B-30B351E1D339}" srcOrd="0" destOrd="1" presId="urn:microsoft.com/office/officeart/2008/layout/BendingPictureCaptionList"/>
    <dgm:cxn modelId="{CDE399FE-9EB4-1F44-8DC3-0C2CD1EB9918}" type="presOf" srcId="{E29F6F9A-2E5C-054D-8218-97BEFC741A2C}" destId="{9BD94C31-317C-2B48-B2BF-7E7AC947A20E}" srcOrd="0" destOrd="1" presId="urn:microsoft.com/office/officeart/2008/layout/BendingPictureCaptionList"/>
    <dgm:cxn modelId="{36C9C488-C08C-A14C-8C81-FE67D2D1CC09}" type="presParOf" srcId="{C2609730-DA60-7147-A93B-7FC8131656C6}" destId="{8F963A52-CE53-0E46-BA96-8181DCC7481C}" srcOrd="0" destOrd="0" presId="urn:microsoft.com/office/officeart/2008/layout/BendingPictureCaptionList"/>
    <dgm:cxn modelId="{C532A11B-3824-6345-A3B2-1B493BCD6F7D}" type="presParOf" srcId="{8F963A52-CE53-0E46-BA96-8181DCC7481C}" destId="{CADA3912-652E-4746-94D1-0BA4C58690AE}" srcOrd="0" destOrd="0" presId="urn:microsoft.com/office/officeart/2008/layout/BendingPictureCaptionList"/>
    <dgm:cxn modelId="{2FC48C3C-8FE0-B147-A8DC-DC0336A5509D}" type="presParOf" srcId="{8F963A52-CE53-0E46-BA96-8181DCC7481C}" destId="{5685DEEA-525D-864C-A600-58E8989AD98A}" srcOrd="1" destOrd="0" presId="urn:microsoft.com/office/officeart/2008/layout/BendingPictureCaptionList"/>
    <dgm:cxn modelId="{B48DFAFF-4DDD-BC4D-AC94-5E4E59BB7444}" type="presParOf" srcId="{C2609730-DA60-7147-A93B-7FC8131656C6}" destId="{A2B27F6B-CA50-D44A-9A26-E0EC496E4872}" srcOrd="1" destOrd="0" presId="urn:microsoft.com/office/officeart/2008/layout/BendingPictureCaptionList"/>
    <dgm:cxn modelId="{A6282B61-DDFF-E34F-8188-84E123EFF0B3}" type="presParOf" srcId="{C2609730-DA60-7147-A93B-7FC8131656C6}" destId="{F026F457-DFED-E044-A687-9291782AD4E1}" srcOrd="2" destOrd="0" presId="urn:microsoft.com/office/officeart/2008/layout/BendingPictureCaptionList"/>
    <dgm:cxn modelId="{93A5DA40-9EA0-C143-9119-DFDB4A2786E0}" type="presParOf" srcId="{F026F457-DFED-E044-A687-9291782AD4E1}" destId="{08F2264E-08AC-B94F-A00B-A6169882ED8D}" srcOrd="0" destOrd="0" presId="urn:microsoft.com/office/officeart/2008/layout/BendingPictureCaptionList"/>
    <dgm:cxn modelId="{2F6956F2-B7DF-1C4A-AC32-FDFA6A15225F}" type="presParOf" srcId="{F026F457-DFED-E044-A687-9291782AD4E1}" destId="{14C4FAEA-872E-8248-A97B-30B351E1D339}" srcOrd="1" destOrd="0" presId="urn:microsoft.com/office/officeart/2008/layout/BendingPictureCaptionList"/>
    <dgm:cxn modelId="{31087DA5-62F0-574E-BB1F-D99E17FB0C36}" type="presParOf" srcId="{C2609730-DA60-7147-A93B-7FC8131656C6}" destId="{7DE132B4-4D22-D543-8E3D-3370F2DDF242}" srcOrd="3" destOrd="0" presId="urn:microsoft.com/office/officeart/2008/layout/BendingPictureCaptionList"/>
    <dgm:cxn modelId="{D54380F3-B16E-1A4B-9A56-64F0AB62FFB9}" type="presParOf" srcId="{C2609730-DA60-7147-A93B-7FC8131656C6}" destId="{49637631-686A-7C4B-BBD4-D2F23309860C}" srcOrd="4" destOrd="0" presId="urn:microsoft.com/office/officeart/2008/layout/BendingPictureCaptionList"/>
    <dgm:cxn modelId="{90315AE7-D786-8949-925D-73936ED4A111}" type="presParOf" srcId="{49637631-686A-7C4B-BBD4-D2F23309860C}" destId="{37D6B70D-5A7B-9745-88D0-89701D2A8481}" srcOrd="0" destOrd="0" presId="urn:microsoft.com/office/officeart/2008/layout/BendingPictureCaptionList"/>
    <dgm:cxn modelId="{C6DE1745-6AC7-0940-9E3A-7B3D8D3F3578}" type="presParOf" srcId="{49637631-686A-7C4B-BBD4-D2F23309860C}" destId="{9BD94C31-317C-2B48-B2BF-7E7AC947A20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2EF7A-BA9D-7945-BD5E-1DD37B07D92A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1F0AC-83CE-844E-AE4A-3BA025BC4DE8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Cerdas</a:t>
          </a:r>
          <a:endParaRPr lang="en-US" dirty="0"/>
        </a:p>
      </dgm:t>
    </dgm:pt>
    <dgm:pt modelId="{D815A726-8290-094F-BCD4-1B579F04AB04}" type="parTrans" cxnId="{09731641-7368-3C49-BB56-1716329377C2}">
      <dgm:prSet/>
      <dgm:spPr/>
      <dgm:t>
        <a:bodyPr/>
        <a:lstStyle/>
        <a:p>
          <a:endParaRPr lang="en-US"/>
        </a:p>
      </dgm:t>
    </dgm:pt>
    <dgm:pt modelId="{CB96777F-E2FB-2244-A622-146A7DD44372}" type="sibTrans" cxnId="{09731641-7368-3C49-BB56-1716329377C2}">
      <dgm:prSet/>
      <dgm:spPr/>
      <dgm:t>
        <a:bodyPr/>
        <a:lstStyle/>
        <a:p>
          <a:endParaRPr lang="en-US"/>
        </a:p>
      </dgm:t>
    </dgm:pt>
    <dgm:pt modelId="{05FF4A70-8C8D-2A47-B2E3-4EF0DDA0DA2F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efektif</a:t>
          </a:r>
          <a:r>
            <a:rPr lang="en-US" dirty="0"/>
            <a:t> dan </a:t>
          </a:r>
          <a:r>
            <a:rPr lang="en-US" dirty="0" err="1"/>
            <a:t>efisien</a:t>
          </a:r>
          <a:r>
            <a:rPr lang="en-US" dirty="0"/>
            <a:t> pada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sektor</a:t>
          </a:r>
          <a:endParaRPr lang="en-US" dirty="0"/>
        </a:p>
      </dgm:t>
    </dgm:pt>
    <dgm:pt modelId="{D93CC685-4AC3-E347-90A9-75DC7A30522D}" type="parTrans" cxnId="{DC0E7B29-C686-4347-AE38-8DA99049FB54}">
      <dgm:prSet/>
      <dgm:spPr/>
      <dgm:t>
        <a:bodyPr/>
        <a:lstStyle/>
        <a:p>
          <a:endParaRPr lang="en-US"/>
        </a:p>
      </dgm:t>
    </dgm:pt>
    <dgm:pt modelId="{E3925066-323C-EC4D-B061-79AA63B19528}" type="sibTrans" cxnId="{DC0E7B29-C686-4347-AE38-8DA99049FB54}">
      <dgm:prSet/>
      <dgm:spPr/>
      <dgm:t>
        <a:bodyPr/>
        <a:lstStyle/>
        <a:p>
          <a:endParaRPr lang="en-US"/>
        </a:p>
      </dgm:t>
    </dgm:pt>
    <dgm:pt modelId="{0E3D8533-419D-B245-9508-0C82106E0327}">
      <dgm:prSet phldrT="[Text]"/>
      <dgm:spPr/>
      <dgm:t>
        <a:bodyPr/>
        <a:lstStyle/>
        <a:p>
          <a:r>
            <a:rPr lang="en-US" dirty="0" err="1"/>
            <a:t>Optimalisasi</a:t>
          </a:r>
          <a:r>
            <a:rPr lang="en-US" dirty="0"/>
            <a:t> Cloud Solution</a:t>
          </a:r>
        </a:p>
      </dgm:t>
    </dgm:pt>
    <dgm:pt modelId="{A414455C-F11D-7A40-9093-19A7BF875CBE}" type="parTrans" cxnId="{2047E45C-92B7-0541-BACE-5B45200DD60D}">
      <dgm:prSet/>
      <dgm:spPr/>
      <dgm:t>
        <a:bodyPr/>
        <a:lstStyle/>
        <a:p>
          <a:endParaRPr lang="en-US"/>
        </a:p>
      </dgm:t>
    </dgm:pt>
    <dgm:pt modelId="{03B24C2C-8626-5845-B0E1-7D7729B2BCC0}" type="sibTrans" cxnId="{2047E45C-92B7-0541-BACE-5B45200DD60D}">
      <dgm:prSet/>
      <dgm:spPr/>
      <dgm:t>
        <a:bodyPr/>
        <a:lstStyle/>
        <a:p>
          <a:endParaRPr lang="en-US"/>
        </a:p>
      </dgm:t>
    </dgm:pt>
    <dgm:pt modelId="{0C737D22-AC15-BF4D-B68B-ACE56A074E81}">
      <dgm:prSet phldrT="[Text]"/>
      <dgm:spPr/>
      <dgm:t>
        <a:bodyPr/>
        <a:lstStyle/>
        <a:p>
          <a:r>
            <a:rPr lang="en-US" dirty="0"/>
            <a:t>Strategi </a:t>
          </a:r>
          <a:r>
            <a:rPr lang="en-US" dirty="0" err="1"/>
            <a:t>Pemda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provider</a:t>
          </a:r>
        </a:p>
      </dgm:t>
    </dgm:pt>
    <dgm:pt modelId="{BAEA874B-B94F-FA44-B603-90A22145A658}" type="parTrans" cxnId="{556BD4E9-471E-7342-BF01-DAAA49CDB6CA}">
      <dgm:prSet/>
      <dgm:spPr/>
      <dgm:t>
        <a:bodyPr/>
        <a:lstStyle/>
        <a:p>
          <a:endParaRPr lang="en-US"/>
        </a:p>
      </dgm:t>
    </dgm:pt>
    <dgm:pt modelId="{1FD56D49-A04F-5B48-8C0C-E763E777D4E1}" type="sibTrans" cxnId="{556BD4E9-471E-7342-BF01-DAAA49CDB6CA}">
      <dgm:prSet/>
      <dgm:spPr/>
      <dgm:t>
        <a:bodyPr/>
        <a:lstStyle/>
        <a:p>
          <a:endParaRPr lang="en-US"/>
        </a:p>
      </dgm:t>
    </dgm:pt>
    <dgm:pt modelId="{16322DD1-35ED-4243-85A5-C689D5308838}">
      <dgm:prSet phldrT="[Text]"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di </a:t>
          </a:r>
          <a:r>
            <a:rPr lang="en-US" dirty="0" err="1"/>
            <a:t>tangan</a:t>
          </a:r>
          <a:r>
            <a:rPr lang="en-US" dirty="0"/>
            <a:t> </a:t>
          </a:r>
          <a:r>
            <a:rPr lang="en-US" dirty="0" err="1"/>
            <a:t>warga</a:t>
          </a:r>
          <a:r>
            <a:rPr lang="en-US" dirty="0"/>
            <a:t> </a:t>
          </a:r>
          <a:r>
            <a:rPr lang="en-US" dirty="0" err="1"/>
            <a:t>kota</a:t>
          </a:r>
          <a:endParaRPr lang="en-US" dirty="0"/>
        </a:p>
      </dgm:t>
    </dgm:pt>
    <dgm:pt modelId="{9B03ACCD-9614-FA40-8F2B-00F2FB8AF705}" type="parTrans" cxnId="{50299365-1966-8345-BBD8-C7E393C48B81}">
      <dgm:prSet/>
      <dgm:spPr/>
      <dgm:t>
        <a:bodyPr/>
        <a:lstStyle/>
        <a:p>
          <a:endParaRPr lang="en-US"/>
        </a:p>
      </dgm:t>
    </dgm:pt>
    <dgm:pt modelId="{0A6B226C-4680-954A-8962-03B09BB49ED2}" type="sibTrans" cxnId="{50299365-1966-8345-BBD8-C7E393C48B81}">
      <dgm:prSet/>
      <dgm:spPr/>
      <dgm:t>
        <a:bodyPr/>
        <a:lstStyle/>
        <a:p>
          <a:endParaRPr lang="en-US"/>
        </a:p>
      </dgm:t>
    </dgm:pt>
    <dgm:pt modelId="{E29F6F9A-2E5C-054D-8218-97BEFC741A2C}">
      <dgm:prSet phldrT="[Text]" phldr="1"/>
      <dgm:spPr/>
      <dgm:t>
        <a:bodyPr/>
        <a:lstStyle/>
        <a:p>
          <a:endParaRPr lang="en-US" dirty="0"/>
        </a:p>
      </dgm:t>
    </dgm:pt>
    <dgm:pt modelId="{FB435FBC-B36E-C240-B065-5151ABF9C63D}" type="parTrans" cxnId="{19A66D6B-8A8D-6647-B9E6-8D7FF17CEFDB}">
      <dgm:prSet/>
      <dgm:spPr/>
      <dgm:t>
        <a:bodyPr/>
        <a:lstStyle/>
        <a:p>
          <a:endParaRPr lang="en-US"/>
        </a:p>
      </dgm:t>
    </dgm:pt>
    <dgm:pt modelId="{5539E66E-9F99-B448-82D0-09B8AF46582B}" type="sibTrans" cxnId="{19A66D6B-8A8D-6647-B9E6-8D7FF17CEFDB}">
      <dgm:prSet/>
      <dgm:spPr/>
      <dgm:t>
        <a:bodyPr/>
        <a:lstStyle/>
        <a:p>
          <a:endParaRPr lang="en-US"/>
        </a:p>
      </dgm:t>
    </dgm:pt>
    <dgm:pt modelId="{C2609730-DA60-7147-A93B-7FC8131656C6}" type="pres">
      <dgm:prSet presAssocID="{1002EF7A-BA9D-7945-BD5E-1DD37B07D92A}" presName="Name0" presStyleCnt="0">
        <dgm:presLayoutVars>
          <dgm:dir/>
          <dgm:resizeHandles val="exact"/>
        </dgm:presLayoutVars>
      </dgm:prSet>
      <dgm:spPr/>
    </dgm:pt>
    <dgm:pt modelId="{8F963A52-CE53-0E46-BA96-8181DCC7481C}" type="pres">
      <dgm:prSet presAssocID="{9F31F0AC-83CE-844E-AE4A-3BA025BC4DE8}" presName="composite" presStyleCnt="0"/>
      <dgm:spPr/>
    </dgm:pt>
    <dgm:pt modelId="{CADA3912-652E-4746-94D1-0BA4C58690AE}" type="pres">
      <dgm:prSet presAssocID="{9F31F0AC-83CE-844E-AE4A-3BA025BC4DE8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685DEEA-525D-864C-A600-58E8989AD98A}" type="pres">
      <dgm:prSet presAssocID="{9F31F0AC-83CE-844E-AE4A-3BA025BC4DE8}" presName="wedgeRectCallout1" presStyleLbl="node1" presStyleIdx="0" presStyleCnt="3">
        <dgm:presLayoutVars>
          <dgm:bulletEnabled val="1"/>
        </dgm:presLayoutVars>
      </dgm:prSet>
      <dgm:spPr/>
    </dgm:pt>
    <dgm:pt modelId="{A2B27F6B-CA50-D44A-9A26-E0EC496E4872}" type="pres">
      <dgm:prSet presAssocID="{CB96777F-E2FB-2244-A622-146A7DD44372}" presName="sibTrans" presStyleCnt="0"/>
      <dgm:spPr/>
    </dgm:pt>
    <dgm:pt modelId="{F026F457-DFED-E044-A687-9291782AD4E1}" type="pres">
      <dgm:prSet presAssocID="{0E3D8533-419D-B245-9508-0C82106E0327}" presName="composite" presStyleCnt="0"/>
      <dgm:spPr/>
    </dgm:pt>
    <dgm:pt modelId="{08F2264E-08AC-B94F-A00B-A6169882ED8D}" type="pres">
      <dgm:prSet presAssocID="{0E3D8533-419D-B245-9508-0C82106E0327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4C4FAEA-872E-8248-A97B-30B351E1D339}" type="pres">
      <dgm:prSet presAssocID="{0E3D8533-419D-B245-9508-0C82106E0327}" presName="wedgeRectCallout1" presStyleLbl="node1" presStyleIdx="1" presStyleCnt="3">
        <dgm:presLayoutVars>
          <dgm:bulletEnabled val="1"/>
        </dgm:presLayoutVars>
      </dgm:prSet>
      <dgm:spPr/>
    </dgm:pt>
    <dgm:pt modelId="{7DE132B4-4D22-D543-8E3D-3370F2DDF242}" type="pres">
      <dgm:prSet presAssocID="{03B24C2C-8626-5845-B0E1-7D7729B2BCC0}" presName="sibTrans" presStyleCnt="0"/>
      <dgm:spPr/>
    </dgm:pt>
    <dgm:pt modelId="{49637631-686A-7C4B-BBD4-D2F23309860C}" type="pres">
      <dgm:prSet presAssocID="{16322DD1-35ED-4243-85A5-C689D5308838}" presName="composite" presStyleCnt="0"/>
      <dgm:spPr/>
    </dgm:pt>
    <dgm:pt modelId="{37D6B70D-5A7B-9745-88D0-89701D2A8481}" type="pres">
      <dgm:prSet presAssocID="{16322DD1-35ED-4243-85A5-C689D5308838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BD94C31-317C-2B48-B2BF-7E7AC947A20E}" type="pres">
      <dgm:prSet presAssocID="{16322DD1-35ED-4243-85A5-C689D5308838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7BB45C21-F46D-E141-A59C-B4F19A3EDD83}" type="presOf" srcId="{1002EF7A-BA9D-7945-BD5E-1DD37B07D92A}" destId="{C2609730-DA60-7147-A93B-7FC8131656C6}" srcOrd="0" destOrd="0" presId="urn:microsoft.com/office/officeart/2008/layout/BendingPictureCaptionList"/>
    <dgm:cxn modelId="{DC0E7B29-C686-4347-AE38-8DA99049FB54}" srcId="{9F31F0AC-83CE-844E-AE4A-3BA025BC4DE8}" destId="{05FF4A70-8C8D-2A47-B2E3-4EF0DDA0DA2F}" srcOrd="0" destOrd="0" parTransId="{D93CC685-4AC3-E347-90A9-75DC7A30522D}" sibTransId="{E3925066-323C-EC4D-B061-79AA63B19528}"/>
    <dgm:cxn modelId="{09731641-7368-3C49-BB56-1716329377C2}" srcId="{1002EF7A-BA9D-7945-BD5E-1DD37B07D92A}" destId="{9F31F0AC-83CE-844E-AE4A-3BA025BC4DE8}" srcOrd="0" destOrd="0" parTransId="{D815A726-8290-094F-BCD4-1B579F04AB04}" sibTransId="{CB96777F-E2FB-2244-A622-146A7DD44372}"/>
    <dgm:cxn modelId="{AC68C045-6F7D-DE41-BCA8-E4F7D81E153C}" type="presOf" srcId="{16322DD1-35ED-4243-85A5-C689D5308838}" destId="{9BD94C31-317C-2B48-B2BF-7E7AC947A20E}" srcOrd="0" destOrd="0" presId="urn:microsoft.com/office/officeart/2008/layout/BendingPictureCaptionList"/>
    <dgm:cxn modelId="{2047E45C-92B7-0541-BACE-5B45200DD60D}" srcId="{1002EF7A-BA9D-7945-BD5E-1DD37B07D92A}" destId="{0E3D8533-419D-B245-9508-0C82106E0327}" srcOrd="1" destOrd="0" parTransId="{A414455C-F11D-7A40-9093-19A7BF875CBE}" sibTransId="{03B24C2C-8626-5845-B0E1-7D7729B2BCC0}"/>
    <dgm:cxn modelId="{50299365-1966-8345-BBD8-C7E393C48B81}" srcId="{1002EF7A-BA9D-7945-BD5E-1DD37B07D92A}" destId="{16322DD1-35ED-4243-85A5-C689D5308838}" srcOrd="2" destOrd="0" parTransId="{9B03ACCD-9614-FA40-8F2B-00F2FB8AF705}" sibTransId="{0A6B226C-4680-954A-8962-03B09BB49ED2}"/>
    <dgm:cxn modelId="{19A66D6B-8A8D-6647-B9E6-8D7FF17CEFDB}" srcId="{16322DD1-35ED-4243-85A5-C689D5308838}" destId="{E29F6F9A-2E5C-054D-8218-97BEFC741A2C}" srcOrd="0" destOrd="0" parTransId="{FB435FBC-B36E-C240-B065-5151ABF9C63D}" sibTransId="{5539E66E-9F99-B448-82D0-09B8AF46582B}"/>
    <dgm:cxn modelId="{D972517D-AD9F-7E41-B456-6F7C18460254}" type="presOf" srcId="{0E3D8533-419D-B245-9508-0C82106E0327}" destId="{14C4FAEA-872E-8248-A97B-30B351E1D339}" srcOrd="0" destOrd="0" presId="urn:microsoft.com/office/officeart/2008/layout/BendingPictureCaptionList"/>
    <dgm:cxn modelId="{63A50B8E-36C1-3742-AE36-DBF2CF41969B}" type="presOf" srcId="{9F31F0AC-83CE-844E-AE4A-3BA025BC4DE8}" destId="{5685DEEA-525D-864C-A600-58E8989AD98A}" srcOrd="0" destOrd="0" presId="urn:microsoft.com/office/officeart/2008/layout/BendingPictureCaptionList"/>
    <dgm:cxn modelId="{F2A0C6DF-BC98-314B-A4B9-03C6DFE5CB25}" type="presOf" srcId="{05FF4A70-8C8D-2A47-B2E3-4EF0DDA0DA2F}" destId="{5685DEEA-525D-864C-A600-58E8989AD98A}" srcOrd="0" destOrd="1" presId="urn:microsoft.com/office/officeart/2008/layout/BendingPictureCaptionList"/>
    <dgm:cxn modelId="{556BD4E9-471E-7342-BF01-DAAA49CDB6CA}" srcId="{0E3D8533-419D-B245-9508-0C82106E0327}" destId="{0C737D22-AC15-BF4D-B68B-ACE56A074E81}" srcOrd="0" destOrd="0" parTransId="{BAEA874B-B94F-FA44-B603-90A22145A658}" sibTransId="{1FD56D49-A04F-5B48-8C0C-E763E777D4E1}"/>
    <dgm:cxn modelId="{D12B02EF-0C92-AD48-AE77-72BD9B73BD3F}" type="presOf" srcId="{0C737D22-AC15-BF4D-B68B-ACE56A074E81}" destId="{14C4FAEA-872E-8248-A97B-30B351E1D339}" srcOrd="0" destOrd="1" presId="urn:microsoft.com/office/officeart/2008/layout/BendingPictureCaptionList"/>
    <dgm:cxn modelId="{CDE399FE-9EB4-1F44-8DC3-0C2CD1EB9918}" type="presOf" srcId="{E29F6F9A-2E5C-054D-8218-97BEFC741A2C}" destId="{9BD94C31-317C-2B48-B2BF-7E7AC947A20E}" srcOrd="0" destOrd="1" presId="urn:microsoft.com/office/officeart/2008/layout/BendingPictureCaptionList"/>
    <dgm:cxn modelId="{36C9C488-C08C-A14C-8C81-FE67D2D1CC09}" type="presParOf" srcId="{C2609730-DA60-7147-A93B-7FC8131656C6}" destId="{8F963A52-CE53-0E46-BA96-8181DCC7481C}" srcOrd="0" destOrd="0" presId="urn:microsoft.com/office/officeart/2008/layout/BendingPictureCaptionList"/>
    <dgm:cxn modelId="{C532A11B-3824-6345-A3B2-1B493BCD6F7D}" type="presParOf" srcId="{8F963A52-CE53-0E46-BA96-8181DCC7481C}" destId="{CADA3912-652E-4746-94D1-0BA4C58690AE}" srcOrd="0" destOrd="0" presId="urn:microsoft.com/office/officeart/2008/layout/BendingPictureCaptionList"/>
    <dgm:cxn modelId="{2FC48C3C-8FE0-B147-A8DC-DC0336A5509D}" type="presParOf" srcId="{8F963A52-CE53-0E46-BA96-8181DCC7481C}" destId="{5685DEEA-525D-864C-A600-58E8989AD98A}" srcOrd="1" destOrd="0" presId="urn:microsoft.com/office/officeart/2008/layout/BendingPictureCaptionList"/>
    <dgm:cxn modelId="{B48DFAFF-4DDD-BC4D-AC94-5E4E59BB7444}" type="presParOf" srcId="{C2609730-DA60-7147-A93B-7FC8131656C6}" destId="{A2B27F6B-CA50-D44A-9A26-E0EC496E4872}" srcOrd="1" destOrd="0" presId="urn:microsoft.com/office/officeart/2008/layout/BendingPictureCaptionList"/>
    <dgm:cxn modelId="{A6282B61-DDFF-E34F-8188-84E123EFF0B3}" type="presParOf" srcId="{C2609730-DA60-7147-A93B-7FC8131656C6}" destId="{F026F457-DFED-E044-A687-9291782AD4E1}" srcOrd="2" destOrd="0" presId="urn:microsoft.com/office/officeart/2008/layout/BendingPictureCaptionList"/>
    <dgm:cxn modelId="{93A5DA40-9EA0-C143-9119-DFDB4A2786E0}" type="presParOf" srcId="{F026F457-DFED-E044-A687-9291782AD4E1}" destId="{08F2264E-08AC-B94F-A00B-A6169882ED8D}" srcOrd="0" destOrd="0" presId="urn:microsoft.com/office/officeart/2008/layout/BendingPictureCaptionList"/>
    <dgm:cxn modelId="{2F6956F2-B7DF-1C4A-AC32-FDFA6A15225F}" type="presParOf" srcId="{F026F457-DFED-E044-A687-9291782AD4E1}" destId="{14C4FAEA-872E-8248-A97B-30B351E1D339}" srcOrd="1" destOrd="0" presId="urn:microsoft.com/office/officeart/2008/layout/BendingPictureCaptionList"/>
    <dgm:cxn modelId="{31087DA5-62F0-574E-BB1F-D99E17FB0C36}" type="presParOf" srcId="{C2609730-DA60-7147-A93B-7FC8131656C6}" destId="{7DE132B4-4D22-D543-8E3D-3370F2DDF242}" srcOrd="3" destOrd="0" presId="urn:microsoft.com/office/officeart/2008/layout/BendingPictureCaptionList"/>
    <dgm:cxn modelId="{D54380F3-B16E-1A4B-9A56-64F0AB62FFB9}" type="presParOf" srcId="{C2609730-DA60-7147-A93B-7FC8131656C6}" destId="{49637631-686A-7C4B-BBD4-D2F23309860C}" srcOrd="4" destOrd="0" presId="urn:microsoft.com/office/officeart/2008/layout/BendingPictureCaptionList"/>
    <dgm:cxn modelId="{90315AE7-D786-8949-925D-73936ED4A111}" type="presParOf" srcId="{49637631-686A-7C4B-BBD4-D2F23309860C}" destId="{37D6B70D-5A7B-9745-88D0-89701D2A8481}" srcOrd="0" destOrd="0" presId="urn:microsoft.com/office/officeart/2008/layout/BendingPictureCaptionList"/>
    <dgm:cxn modelId="{C6DE1745-6AC7-0940-9E3A-7B3D8D3F3578}" type="presParOf" srcId="{49637631-686A-7C4B-BBD4-D2F23309860C}" destId="{9BD94C31-317C-2B48-B2BF-7E7AC947A20E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02EF7A-BA9D-7945-BD5E-1DD37B07D92A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1F0AC-83CE-844E-AE4A-3BA025BC4DE8}">
      <dgm:prSet phldrT="[Text]"/>
      <dgm:spPr/>
      <dgm:t>
        <a:bodyPr/>
        <a:lstStyle/>
        <a:p>
          <a:r>
            <a:rPr lang="en-US" dirty="0" err="1"/>
            <a:t>Kesadaran</a:t>
          </a:r>
          <a:r>
            <a:rPr lang="en-US" dirty="0"/>
            <a:t> </a:t>
          </a:r>
          <a:r>
            <a:rPr lang="en-US" dirty="0" err="1"/>
            <a:t>Pemda</a:t>
          </a:r>
          <a:r>
            <a:rPr lang="en-US" dirty="0"/>
            <a:t> </a:t>
          </a:r>
          <a:r>
            <a:rPr lang="en-US" dirty="0" err="1"/>
            <a:t>merubah</a:t>
          </a:r>
          <a:r>
            <a:rPr lang="en-US" dirty="0"/>
            <a:t> </a:t>
          </a:r>
          <a:r>
            <a:rPr lang="en-US" dirty="0" err="1"/>
            <a:t>Probis</a:t>
          </a:r>
          <a:r>
            <a:rPr lang="en-US" dirty="0"/>
            <a:t>, </a:t>
          </a:r>
          <a:r>
            <a:rPr lang="en-US" dirty="0" err="1"/>
            <a:t>bahkan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D815A726-8290-094F-BCD4-1B579F04AB04}" type="parTrans" cxnId="{09731641-7368-3C49-BB56-1716329377C2}">
      <dgm:prSet/>
      <dgm:spPr/>
      <dgm:t>
        <a:bodyPr/>
        <a:lstStyle/>
        <a:p>
          <a:endParaRPr lang="en-US"/>
        </a:p>
      </dgm:t>
    </dgm:pt>
    <dgm:pt modelId="{CB96777F-E2FB-2244-A622-146A7DD44372}" type="sibTrans" cxnId="{09731641-7368-3C49-BB56-1716329377C2}">
      <dgm:prSet/>
      <dgm:spPr/>
      <dgm:t>
        <a:bodyPr/>
        <a:lstStyle/>
        <a:p>
          <a:endParaRPr lang="en-US"/>
        </a:p>
      </dgm:t>
    </dgm:pt>
    <dgm:pt modelId="{05FF4A70-8C8D-2A47-B2E3-4EF0DDA0DA2F}">
      <dgm:prSet phldrT="[Text]"/>
      <dgm:spPr/>
      <dgm:t>
        <a:bodyPr/>
        <a:lstStyle/>
        <a:p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Egile</a:t>
          </a:r>
          <a:r>
            <a:rPr lang="en-US" dirty="0"/>
            <a:t> </a:t>
          </a:r>
          <a:r>
            <a:rPr lang="en-US" dirty="0" err="1"/>
            <a:t>Pemda</a:t>
          </a:r>
          <a:r>
            <a:rPr lang="en-US" dirty="0"/>
            <a:t> </a:t>
          </a:r>
          <a:r>
            <a:rPr lang="en-US" dirty="0" err="1"/>
            <a:t>merespon</a:t>
          </a:r>
          <a:r>
            <a:rPr lang="en-US" dirty="0"/>
            <a:t> </a:t>
          </a:r>
          <a:r>
            <a:rPr lang="en-US" dirty="0" err="1"/>
            <a:t>perubahan</a:t>
          </a:r>
          <a:r>
            <a:rPr lang="en-US" dirty="0"/>
            <a:t> dan </a:t>
          </a:r>
          <a:r>
            <a:rPr lang="en-US" dirty="0" err="1"/>
            <a:t>inovasi</a:t>
          </a:r>
          <a:endParaRPr lang="en-US" dirty="0"/>
        </a:p>
      </dgm:t>
    </dgm:pt>
    <dgm:pt modelId="{D93CC685-4AC3-E347-90A9-75DC7A30522D}" type="parTrans" cxnId="{DC0E7B29-C686-4347-AE38-8DA99049FB54}">
      <dgm:prSet/>
      <dgm:spPr/>
      <dgm:t>
        <a:bodyPr/>
        <a:lstStyle/>
        <a:p>
          <a:endParaRPr lang="en-US"/>
        </a:p>
      </dgm:t>
    </dgm:pt>
    <dgm:pt modelId="{E3925066-323C-EC4D-B061-79AA63B19528}" type="sibTrans" cxnId="{DC0E7B29-C686-4347-AE38-8DA99049FB54}">
      <dgm:prSet/>
      <dgm:spPr/>
      <dgm:t>
        <a:bodyPr/>
        <a:lstStyle/>
        <a:p>
          <a:endParaRPr lang="en-US"/>
        </a:p>
      </dgm:t>
    </dgm:pt>
    <dgm:pt modelId="{0E3D8533-419D-B245-9508-0C82106E0327}">
      <dgm:prSet phldrT="[Text]"/>
      <dgm:spPr/>
      <dgm:t>
        <a:bodyPr/>
        <a:lstStyle/>
        <a:p>
          <a:r>
            <a:rPr lang="en-US" dirty="0" err="1"/>
            <a:t>Kolaborasi</a:t>
          </a:r>
          <a:r>
            <a:rPr lang="en-US" dirty="0"/>
            <a:t> </a:t>
          </a:r>
          <a:r>
            <a:rPr lang="en-US" dirty="0" err="1"/>
            <a:t>probis</a:t>
          </a:r>
          <a:r>
            <a:rPr lang="en-US" dirty="0"/>
            <a:t> </a:t>
          </a:r>
          <a:r>
            <a:rPr lang="en-US" dirty="0" err="1"/>
            <a:t>Pemda</a:t>
          </a:r>
          <a:r>
            <a:rPr lang="en-US" dirty="0"/>
            <a:t> </a:t>
          </a:r>
          <a:r>
            <a:rPr lang="en-US" dirty="0" err="1"/>
            <a:t>dgn</a:t>
          </a:r>
          <a:r>
            <a:rPr lang="en-US" dirty="0"/>
            <a:t> Non </a:t>
          </a:r>
          <a:r>
            <a:rPr lang="en-US" dirty="0" err="1"/>
            <a:t>Pemda</a:t>
          </a:r>
          <a:r>
            <a:rPr lang="en-US" dirty="0"/>
            <a:t> </a:t>
          </a:r>
        </a:p>
      </dgm:t>
    </dgm:pt>
    <dgm:pt modelId="{A414455C-F11D-7A40-9093-19A7BF875CBE}" type="parTrans" cxnId="{2047E45C-92B7-0541-BACE-5B45200DD60D}">
      <dgm:prSet/>
      <dgm:spPr/>
      <dgm:t>
        <a:bodyPr/>
        <a:lstStyle/>
        <a:p>
          <a:endParaRPr lang="en-US"/>
        </a:p>
      </dgm:t>
    </dgm:pt>
    <dgm:pt modelId="{03B24C2C-8626-5845-B0E1-7D7729B2BCC0}" type="sibTrans" cxnId="{2047E45C-92B7-0541-BACE-5B45200DD60D}">
      <dgm:prSet/>
      <dgm:spPr/>
      <dgm:t>
        <a:bodyPr/>
        <a:lstStyle/>
        <a:p>
          <a:endParaRPr lang="en-US"/>
        </a:p>
      </dgm:t>
    </dgm:pt>
    <dgm:pt modelId="{0C737D22-AC15-BF4D-B68B-ACE56A074E8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probis</a:t>
          </a:r>
          <a:r>
            <a:rPr lang="en-US" dirty="0"/>
            <a:t> </a:t>
          </a:r>
          <a:r>
            <a:rPr lang="en-US" dirty="0" err="1"/>
            <a:t>dilaksanakan</a:t>
          </a:r>
          <a:r>
            <a:rPr lang="en-US" dirty="0"/>
            <a:t> oleh </a:t>
          </a:r>
          <a:r>
            <a:rPr lang="en-US" dirty="0" err="1"/>
            <a:t>Pemda</a:t>
          </a:r>
          <a:endParaRPr lang="en-US" dirty="0"/>
        </a:p>
      </dgm:t>
    </dgm:pt>
    <dgm:pt modelId="{BAEA874B-B94F-FA44-B603-90A22145A658}" type="parTrans" cxnId="{556BD4E9-471E-7342-BF01-DAAA49CDB6CA}">
      <dgm:prSet/>
      <dgm:spPr/>
      <dgm:t>
        <a:bodyPr/>
        <a:lstStyle/>
        <a:p>
          <a:endParaRPr lang="en-US"/>
        </a:p>
      </dgm:t>
    </dgm:pt>
    <dgm:pt modelId="{1FD56D49-A04F-5B48-8C0C-E763E777D4E1}" type="sibTrans" cxnId="{556BD4E9-471E-7342-BF01-DAAA49CDB6CA}">
      <dgm:prSet/>
      <dgm:spPr/>
      <dgm:t>
        <a:bodyPr/>
        <a:lstStyle/>
        <a:p>
          <a:endParaRPr lang="en-US"/>
        </a:p>
      </dgm:t>
    </dgm:pt>
    <dgm:pt modelId="{16322DD1-35ED-4243-85A5-C689D5308838}">
      <dgm:prSet phldrT="[Text]"/>
      <dgm:spPr/>
      <dgm:t>
        <a:bodyPr/>
        <a:lstStyle/>
        <a:p>
          <a:r>
            <a:rPr lang="en-US" dirty="0" err="1"/>
            <a:t>Transparansi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inovasi</a:t>
          </a:r>
          <a:r>
            <a:rPr lang="en-US" dirty="0"/>
            <a:t> </a:t>
          </a:r>
          <a:r>
            <a:rPr lang="en-US" dirty="0" err="1"/>
            <a:t>Probis</a:t>
          </a:r>
          <a:r>
            <a:rPr lang="en-US" dirty="0"/>
            <a:t> </a:t>
          </a:r>
        </a:p>
      </dgm:t>
    </dgm:pt>
    <dgm:pt modelId="{9B03ACCD-9614-FA40-8F2B-00F2FB8AF705}" type="parTrans" cxnId="{50299365-1966-8345-BBD8-C7E393C48B81}">
      <dgm:prSet/>
      <dgm:spPr/>
      <dgm:t>
        <a:bodyPr/>
        <a:lstStyle/>
        <a:p>
          <a:endParaRPr lang="en-US"/>
        </a:p>
      </dgm:t>
    </dgm:pt>
    <dgm:pt modelId="{0A6B226C-4680-954A-8962-03B09BB49ED2}" type="sibTrans" cxnId="{50299365-1966-8345-BBD8-C7E393C48B81}">
      <dgm:prSet/>
      <dgm:spPr/>
      <dgm:t>
        <a:bodyPr/>
        <a:lstStyle/>
        <a:p>
          <a:endParaRPr lang="en-US"/>
        </a:p>
      </dgm:t>
    </dgm:pt>
    <dgm:pt modelId="{E29F6F9A-2E5C-054D-8218-97BEFC741A2C}">
      <dgm:prSet phldrT="[Text]"/>
      <dgm:spPr/>
      <dgm:t>
        <a:bodyPr/>
        <a:lstStyle/>
        <a:p>
          <a:r>
            <a:rPr lang="en-US" dirty="0"/>
            <a:t>Integrasi </a:t>
          </a:r>
          <a:r>
            <a:rPr lang="en-US" dirty="0" err="1"/>
            <a:t>probis</a:t>
          </a:r>
          <a:r>
            <a:rPr lang="en-US" dirty="0"/>
            <a:t> </a:t>
          </a:r>
          <a:r>
            <a:rPr lang="en-US" dirty="0" err="1"/>
            <a:t>pemerintah-swasta</a:t>
          </a:r>
          <a:r>
            <a:rPr lang="en-US" dirty="0"/>
            <a:t> yang </a:t>
          </a:r>
          <a:r>
            <a:rPr lang="en-US" dirty="0" err="1"/>
            <a:t>transparan</a:t>
          </a:r>
          <a:r>
            <a:rPr lang="en-US" dirty="0"/>
            <a:t> dan </a:t>
          </a:r>
          <a:r>
            <a:rPr lang="en-US" dirty="0" err="1"/>
            <a:t>profesional</a:t>
          </a:r>
          <a:endParaRPr lang="en-US" dirty="0"/>
        </a:p>
      </dgm:t>
    </dgm:pt>
    <dgm:pt modelId="{FB435FBC-B36E-C240-B065-5151ABF9C63D}" type="parTrans" cxnId="{19A66D6B-8A8D-6647-B9E6-8D7FF17CEFDB}">
      <dgm:prSet/>
      <dgm:spPr/>
      <dgm:t>
        <a:bodyPr/>
        <a:lstStyle/>
        <a:p>
          <a:endParaRPr lang="en-US"/>
        </a:p>
      </dgm:t>
    </dgm:pt>
    <dgm:pt modelId="{5539E66E-9F99-B448-82D0-09B8AF46582B}" type="sibTrans" cxnId="{19A66D6B-8A8D-6647-B9E6-8D7FF17CEFDB}">
      <dgm:prSet/>
      <dgm:spPr/>
      <dgm:t>
        <a:bodyPr/>
        <a:lstStyle/>
        <a:p>
          <a:endParaRPr lang="en-US"/>
        </a:p>
      </dgm:t>
    </dgm:pt>
    <dgm:pt modelId="{C2609730-DA60-7147-A93B-7FC8131656C6}" type="pres">
      <dgm:prSet presAssocID="{1002EF7A-BA9D-7945-BD5E-1DD37B07D92A}" presName="Name0" presStyleCnt="0">
        <dgm:presLayoutVars>
          <dgm:dir/>
          <dgm:resizeHandles val="exact"/>
        </dgm:presLayoutVars>
      </dgm:prSet>
      <dgm:spPr/>
    </dgm:pt>
    <dgm:pt modelId="{8F963A52-CE53-0E46-BA96-8181DCC7481C}" type="pres">
      <dgm:prSet presAssocID="{9F31F0AC-83CE-844E-AE4A-3BA025BC4DE8}" presName="composite" presStyleCnt="0"/>
      <dgm:spPr/>
    </dgm:pt>
    <dgm:pt modelId="{CADA3912-652E-4746-94D1-0BA4C58690AE}" type="pres">
      <dgm:prSet presAssocID="{9F31F0AC-83CE-844E-AE4A-3BA025BC4DE8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685DEEA-525D-864C-A600-58E8989AD98A}" type="pres">
      <dgm:prSet presAssocID="{9F31F0AC-83CE-844E-AE4A-3BA025BC4DE8}" presName="wedgeRectCallout1" presStyleLbl="node1" presStyleIdx="0" presStyleCnt="3">
        <dgm:presLayoutVars>
          <dgm:bulletEnabled val="1"/>
        </dgm:presLayoutVars>
      </dgm:prSet>
      <dgm:spPr/>
    </dgm:pt>
    <dgm:pt modelId="{A2B27F6B-CA50-D44A-9A26-E0EC496E4872}" type="pres">
      <dgm:prSet presAssocID="{CB96777F-E2FB-2244-A622-146A7DD44372}" presName="sibTrans" presStyleCnt="0"/>
      <dgm:spPr/>
    </dgm:pt>
    <dgm:pt modelId="{F026F457-DFED-E044-A687-9291782AD4E1}" type="pres">
      <dgm:prSet presAssocID="{0E3D8533-419D-B245-9508-0C82106E0327}" presName="composite" presStyleCnt="0"/>
      <dgm:spPr/>
    </dgm:pt>
    <dgm:pt modelId="{08F2264E-08AC-B94F-A00B-A6169882ED8D}" type="pres">
      <dgm:prSet presAssocID="{0E3D8533-419D-B245-9508-0C82106E0327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4C4FAEA-872E-8248-A97B-30B351E1D339}" type="pres">
      <dgm:prSet presAssocID="{0E3D8533-419D-B245-9508-0C82106E0327}" presName="wedgeRectCallout1" presStyleLbl="node1" presStyleIdx="1" presStyleCnt="3">
        <dgm:presLayoutVars>
          <dgm:bulletEnabled val="1"/>
        </dgm:presLayoutVars>
      </dgm:prSet>
      <dgm:spPr/>
    </dgm:pt>
    <dgm:pt modelId="{7DE132B4-4D22-D543-8E3D-3370F2DDF242}" type="pres">
      <dgm:prSet presAssocID="{03B24C2C-8626-5845-B0E1-7D7729B2BCC0}" presName="sibTrans" presStyleCnt="0"/>
      <dgm:spPr/>
    </dgm:pt>
    <dgm:pt modelId="{49637631-686A-7C4B-BBD4-D2F23309860C}" type="pres">
      <dgm:prSet presAssocID="{16322DD1-35ED-4243-85A5-C689D5308838}" presName="composite" presStyleCnt="0"/>
      <dgm:spPr/>
    </dgm:pt>
    <dgm:pt modelId="{37D6B70D-5A7B-9745-88D0-89701D2A8481}" type="pres">
      <dgm:prSet presAssocID="{16322DD1-35ED-4243-85A5-C689D5308838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BD94C31-317C-2B48-B2BF-7E7AC947A20E}" type="pres">
      <dgm:prSet presAssocID="{16322DD1-35ED-4243-85A5-C689D5308838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7BB45C21-F46D-E141-A59C-B4F19A3EDD83}" type="presOf" srcId="{1002EF7A-BA9D-7945-BD5E-1DD37B07D92A}" destId="{C2609730-DA60-7147-A93B-7FC8131656C6}" srcOrd="0" destOrd="0" presId="urn:microsoft.com/office/officeart/2008/layout/BendingPictureCaptionList"/>
    <dgm:cxn modelId="{DC0E7B29-C686-4347-AE38-8DA99049FB54}" srcId="{9F31F0AC-83CE-844E-AE4A-3BA025BC4DE8}" destId="{05FF4A70-8C8D-2A47-B2E3-4EF0DDA0DA2F}" srcOrd="0" destOrd="0" parTransId="{D93CC685-4AC3-E347-90A9-75DC7A30522D}" sibTransId="{E3925066-323C-EC4D-B061-79AA63B19528}"/>
    <dgm:cxn modelId="{09731641-7368-3C49-BB56-1716329377C2}" srcId="{1002EF7A-BA9D-7945-BD5E-1DD37B07D92A}" destId="{9F31F0AC-83CE-844E-AE4A-3BA025BC4DE8}" srcOrd="0" destOrd="0" parTransId="{D815A726-8290-094F-BCD4-1B579F04AB04}" sibTransId="{CB96777F-E2FB-2244-A622-146A7DD44372}"/>
    <dgm:cxn modelId="{AC68C045-6F7D-DE41-BCA8-E4F7D81E153C}" type="presOf" srcId="{16322DD1-35ED-4243-85A5-C689D5308838}" destId="{9BD94C31-317C-2B48-B2BF-7E7AC947A20E}" srcOrd="0" destOrd="0" presId="urn:microsoft.com/office/officeart/2008/layout/BendingPictureCaptionList"/>
    <dgm:cxn modelId="{2047E45C-92B7-0541-BACE-5B45200DD60D}" srcId="{1002EF7A-BA9D-7945-BD5E-1DD37B07D92A}" destId="{0E3D8533-419D-B245-9508-0C82106E0327}" srcOrd="1" destOrd="0" parTransId="{A414455C-F11D-7A40-9093-19A7BF875CBE}" sibTransId="{03B24C2C-8626-5845-B0E1-7D7729B2BCC0}"/>
    <dgm:cxn modelId="{50299365-1966-8345-BBD8-C7E393C48B81}" srcId="{1002EF7A-BA9D-7945-BD5E-1DD37B07D92A}" destId="{16322DD1-35ED-4243-85A5-C689D5308838}" srcOrd="2" destOrd="0" parTransId="{9B03ACCD-9614-FA40-8F2B-00F2FB8AF705}" sibTransId="{0A6B226C-4680-954A-8962-03B09BB49ED2}"/>
    <dgm:cxn modelId="{19A66D6B-8A8D-6647-B9E6-8D7FF17CEFDB}" srcId="{16322DD1-35ED-4243-85A5-C689D5308838}" destId="{E29F6F9A-2E5C-054D-8218-97BEFC741A2C}" srcOrd="0" destOrd="0" parTransId="{FB435FBC-B36E-C240-B065-5151ABF9C63D}" sibTransId="{5539E66E-9F99-B448-82D0-09B8AF46582B}"/>
    <dgm:cxn modelId="{D972517D-AD9F-7E41-B456-6F7C18460254}" type="presOf" srcId="{0E3D8533-419D-B245-9508-0C82106E0327}" destId="{14C4FAEA-872E-8248-A97B-30B351E1D339}" srcOrd="0" destOrd="0" presId="urn:microsoft.com/office/officeart/2008/layout/BendingPictureCaptionList"/>
    <dgm:cxn modelId="{63A50B8E-36C1-3742-AE36-DBF2CF41969B}" type="presOf" srcId="{9F31F0AC-83CE-844E-AE4A-3BA025BC4DE8}" destId="{5685DEEA-525D-864C-A600-58E8989AD98A}" srcOrd="0" destOrd="0" presId="urn:microsoft.com/office/officeart/2008/layout/BendingPictureCaptionList"/>
    <dgm:cxn modelId="{F2A0C6DF-BC98-314B-A4B9-03C6DFE5CB25}" type="presOf" srcId="{05FF4A70-8C8D-2A47-B2E3-4EF0DDA0DA2F}" destId="{5685DEEA-525D-864C-A600-58E8989AD98A}" srcOrd="0" destOrd="1" presId="urn:microsoft.com/office/officeart/2008/layout/BendingPictureCaptionList"/>
    <dgm:cxn modelId="{556BD4E9-471E-7342-BF01-DAAA49CDB6CA}" srcId="{0E3D8533-419D-B245-9508-0C82106E0327}" destId="{0C737D22-AC15-BF4D-B68B-ACE56A074E81}" srcOrd="0" destOrd="0" parTransId="{BAEA874B-B94F-FA44-B603-90A22145A658}" sibTransId="{1FD56D49-A04F-5B48-8C0C-E763E777D4E1}"/>
    <dgm:cxn modelId="{D12B02EF-0C92-AD48-AE77-72BD9B73BD3F}" type="presOf" srcId="{0C737D22-AC15-BF4D-B68B-ACE56A074E81}" destId="{14C4FAEA-872E-8248-A97B-30B351E1D339}" srcOrd="0" destOrd="1" presId="urn:microsoft.com/office/officeart/2008/layout/BendingPictureCaptionList"/>
    <dgm:cxn modelId="{CDE399FE-9EB4-1F44-8DC3-0C2CD1EB9918}" type="presOf" srcId="{E29F6F9A-2E5C-054D-8218-97BEFC741A2C}" destId="{9BD94C31-317C-2B48-B2BF-7E7AC947A20E}" srcOrd="0" destOrd="1" presId="urn:microsoft.com/office/officeart/2008/layout/BendingPictureCaptionList"/>
    <dgm:cxn modelId="{36C9C488-C08C-A14C-8C81-FE67D2D1CC09}" type="presParOf" srcId="{C2609730-DA60-7147-A93B-7FC8131656C6}" destId="{8F963A52-CE53-0E46-BA96-8181DCC7481C}" srcOrd="0" destOrd="0" presId="urn:microsoft.com/office/officeart/2008/layout/BendingPictureCaptionList"/>
    <dgm:cxn modelId="{C532A11B-3824-6345-A3B2-1B493BCD6F7D}" type="presParOf" srcId="{8F963A52-CE53-0E46-BA96-8181DCC7481C}" destId="{CADA3912-652E-4746-94D1-0BA4C58690AE}" srcOrd="0" destOrd="0" presId="urn:microsoft.com/office/officeart/2008/layout/BendingPictureCaptionList"/>
    <dgm:cxn modelId="{2FC48C3C-8FE0-B147-A8DC-DC0336A5509D}" type="presParOf" srcId="{8F963A52-CE53-0E46-BA96-8181DCC7481C}" destId="{5685DEEA-525D-864C-A600-58E8989AD98A}" srcOrd="1" destOrd="0" presId="urn:microsoft.com/office/officeart/2008/layout/BendingPictureCaptionList"/>
    <dgm:cxn modelId="{B48DFAFF-4DDD-BC4D-AC94-5E4E59BB7444}" type="presParOf" srcId="{C2609730-DA60-7147-A93B-7FC8131656C6}" destId="{A2B27F6B-CA50-D44A-9A26-E0EC496E4872}" srcOrd="1" destOrd="0" presId="urn:microsoft.com/office/officeart/2008/layout/BendingPictureCaptionList"/>
    <dgm:cxn modelId="{A6282B61-DDFF-E34F-8188-84E123EFF0B3}" type="presParOf" srcId="{C2609730-DA60-7147-A93B-7FC8131656C6}" destId="{F026F457-DFED-E044-A687-9291782AD4E1}" srcOrd="2" destOrd="0" presId="urn:microsoft.com/office/officeart/2008/layout/BendingPictureCaptionList"/>
    <dgm:cxn modelId="{93A5DA40-9EA0-C143-9119-DFDB4A2786E0}" type="presParOf" srcId="{F026F457-DFED-E044-A687-9291782AD4E1}" destId="{08F2264E-08AC-B94F-A00B-A6169882ED8D}" srcOrd="0" destOrd="0" presId="urn:microsoft.com/office/officeart/2008/layout/BendingPictureCaptionList"/>
    <dgm:cxn modelId="{2F6956F2-B7DF-1C4A-AC32-FDFA6A15225F}" type="presParOf" srcId="{F026F457-DFED-E044-A687-9291782AD4E1}" destId="{14C4FAEA-872E-8248-A97B-30B351E1D339}" srcOrd="1" destOrd="0" presId="urn:microsoft.com/office/officeart/2008/layout/BendingPictureCaptionList"/>
    <dgm:cxn modelId="{31087DA5-62F0-574E-BB1F-D99E17FB0C36}" type="presParOf" srcId="{C2609730-DA60-7147-A93B-7FC8131656C6}" destId="{7DE132B4-4D22-D543-8E3D-3370F2DDF242}" srcOrd="3" destOrd="0" presId="urn:microsoft.com/office/officeart/2008/layout/BendingPictureCaptionList"/>
    <dgm:cxn modelId="{D54380F3-B16E-1A4B-9A56-64F0AB62FFB9}" type="presParOf" srcId="{C2609730-DA60-7147-A93B-7FC8131656C6}" destId="{49637631-686A-7C4B-BBD4-D2F23309860C}" srcOrd="4" destOrd="0" presId="urn:microsoft.com/office/officeart/2008/layout/BendingPictureCaptionList"/>
    <dgm:cxn modelId="{90315AE7-D786-8949-925D-73936ED4A111}" type="presParOf" srcId="{49637631-686A-7C4B-BBD4-D2F23309860C}" destId="{37D6B70D-5A7B-9745-88D0-89701D2A8481}" srcOrd="0" destOrd="0" presId="urn:microsoft.com/office/officeart/2008/layout/BendingPictureCaptionList"/>
    <dgm:cxn modelId="{C6DE1745-6AC7-0940-9E3A-7B3D8D3F3578}" type="presParOf" srcId="{49637631-686A-7C4B-BBD4-D2F23309860C}" destId="{9BD94C31-317C-2B48-B2BF-7E7AC947A20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49F128-0034-634D-B3C8-0FD2DA57B7BB}" type="doc">
      <dgm:prSet loTypeId="urn:microsoft.com/office/officeart/2005/8/layout/hProcess6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C5B942-A93F-D045-A9D4-5B6A916AFF02}">
      <dgm:prSet phldrT="[Text]" custT="1"/>
      <dgm:spPr/>
      <dgm:t>
        <a:bodyPr/>
        <a:lstStyle/>
        <a:p>
          <a:r>
            <a:rPr lang="en-US" sz="900" dirty="0"/>
            <a:t>Government</a:t>
          </a:r>
        </a:p>
      </dgm:t>
    </dgm:pt>
    <dgm:pt modelId="{F481C2D1-509C-224F-9343-B0EB5708F9F9}" type="parTrans" cxnId="{B3C41D86-1FE3-0743-8EAF-35D66CC515FD}">
      <dgm:prSet/>
      <dgm:spPr/>
      <dgm:t>
        <a:bodyPr/>
        <a:lstStyle/>
        <a:p>
          <a:endParaRPr lang="en-US" sz="2000"/>
        </a:p>
      </dgm:t>
    </dgm:pt>
    <dgm:pt modelId="{CA327219-1AD1-914E-8B15-485931389292}" type="sibTrans" cxnId="{B3C41D86-1FE3-0743-8EAF-35D66CC515FD}">
      <dgm:prSet/>
      <dgm:spPr/>
      <dgm:t>
        <a:bodyPr/>
        <a:lstStyle/>
        <a:p>
          <a:endParaRPr lang="en-US" sz="2000"/>
        </a:p>
      </dgm:t>
    </dgm:pt>
    <dgm:pt modelId="{E8794D72-13EA-4F45-BABF-31EB50DC5B91}">
      <dgm:prSet phldrT="[Text]" custT="1"/>
      <dgm:spPr/>
      <dgm:t>
        <a:bodyPr/>
        <a:lstStyle/>
        <a:p>
          <a:r>
            <a:rPr lang="en-US" sz="700" dirty="0"/>
            <a:t>Tata Kelola </a:t>
          </a:r>
          <a:r>
            <a:rPr lang="en-US" sz="700" dirty="0" err="1"/>
            <a:t>Pemerintahan</a:t>
          </a:r>
          <a:endParaRPr lang="en-US" sz="700" dirty="0"/>
        </a:p>
      </dgm:t>
    </dgm:pt>
    <dgm:pt modelId="{920201AC-5DAA-0E46-9FAE-0F74EB77ACE8}" type="parTrans" cxnId="{92F68703-5873-6C42-9075-90F2F363DFC8}">
      <dgm:prSet/>
      <dgm:spPr/>
      <dgm:t>
        <a:bodyPr/>
        <a:lstStyle/>
        <a:p>
          <a:endParaRPr lang="en-US" sz="2000"/>
        </a:p>
      </dgm:t>
    </dgm:pt>
    <dgm:pt modelId="{1D48C00A-6541-234D-B5BD-641A57602F68}" type="sibTrans" cxnId="{92F68703-5873-6C42-9075-90F2F363DFC8}">
      <dgm:prSet/>
      <dgm:spPr/>
      <dgm:t>
        <a:bodyPr/>
        <a:lstStyle/>
        <a:p>
          <a:endParaRPr lang="en-US" sz="2000"/>
        </a:p>
      </dgm:t>
    </dgm:pt>
    <dgm:pt modelId="{732B8565-C081-8D46-96F4-40BBA5471431}">
      <dgm:prSet phldrT="[Text]" custT="1"/>
      <dgm:spPr/>
      <dgm:t>
        <a:bodyPr/>
        <a:lstStyle/>
        <a:p>
          <a:r>
            <a:rPr lang="en-US" sz="700" dirty="0" err="1"/>
            <a:t>Tidak</a:t>
          </a:r>
          <a:r>
            <a:rPr lang="en-US" sz="700" dirty="0"/>
            <a:t> </a:t>
          </a:r>
          <a:r>
            <a:rPr lang="en-US" sz="700" dirty="0" err="1"/>
            <a:t>ada</a:t>
          </a:r>
          <a:r>
            <a:rPr lang="en-US" sz="700" dirty="0"/>
            <a:t> </a:t>
          </a:r>
          <a:r>
            <a:rPr lang="en-US" sz="700" dirty="0" err="1"/>
            <a:t>sentukan</a:t>
          </a:r>
          <a:r>
            <a:rPr lang="en-US" sz="700" dirty="0"/>
            <a:t> TIK</a:t>
          </a:r>
        </a:p>
      </dgm:t>
    </dgm:pt>
    <dgm:pt modelId="{2DF58A1A-25DB-684D-B1BC-C042406C4459}" type="parTrans" cxnId="{A9DDF28A-8421-F044-9A87-93511ACE0D77}">
      <dgm:prSet/>
      <dgm:spPr/>
      <dgm:t>
        <a:bodyPr/>
        <a:lstStyle/>
        <a:p>
          <a:endParaRPr lang="en-US" sz="2000"/>
        </a:p>
      </dgm:t>
    </dgm:pt>
    <dgm:pt modelId="{D4BFBF38-08DF-894C-9829-AF855E9A2D38}" type="sibTrans" cxnId="{A9DDF28A-8421-F044-9A87-93511ACE0D77}">
      <dgm:prSet/>
      <dgm:spPr/>
      <dgm:t>
        <a:bodyPr/>
        <a:lstStyle/>
        <a:p>
          <a:endParaRPr lang="en-US" sz="2000"/>
        </a:p>
      </dgm:t>
    </dgm:pt>
    <dgm:pt modelId="{F4149B5B-AB33-6141-8A46-66F3B7E96C7E}">
      <dgm:prSet phldrT="[Text]" custT="1"/>
      <dgm:spPr/>
      <dgm:t>
        <a:bodyPr/>
        <a:lstStyle/>
        <a:p>
          <a:r>
            <a:rPr lang="en-US" sz="900" dirty="0"/>
            <a:t>Electronic Government</a:t>
          </a:r>
        </a:p>
      </dgm:t>
    </dgm:pt>
    <dgm:pt modelId="{C379F314-0266-8B41-A41E-182AC2C834B4}" type="parTrans" cxnId="{34B7320C-59BD-4F4A-8E51-298026774F22}">
      <dgm:prSet/>
      <dgm:spPr/>
      <dgm:t>
        <a:bodyPr/>
        <a:lstStyle/>
        <a:p>
          <a:endParaRPr lang="en-US" sz="2000"/>
        </a:p>
      </dgm:t>
    </dgm:pt>
    <dgm:pt modelId="{BA92685A-D0A9-2D4C-B5BD-A8AE52E2142F}" type="sibTrans" cxnId="{34B7320C-59BD-4F4A-8E51-298026774F22}">
      <dgm:prSet/>
      <dgm:spPr/>
      <dgm:t>
        <a:bodyPr/>
        <a:lstStyle/>
        <a:p>
          <a:endParaRPr lang="en-US" sz="2000"/>
        </a:p>
      </dgm:t>
    </dgm:pt>
    <dgm:pt modelId="{29BF55E2-356E-364C-B604-7C99689BBF5B}">
      <dgm:prSet phldrT="[Text]" custT="1"/>
      <dgm:spPr/>
      <dgm:t>
        <a:bodyPr/>
        <a:lstStyle/>
        <a:p>
          <a:r>
            <a:rPr lang="en-US" sz="700" dirty="0"/>
            <a:t>Tata Kelola </a:t>
          </a:r>
          <a:r>
            <a:rPr lang="en-US" sz="700" dirty="0" err="1"/>
            <a:t>Pemerintahan</a:t>
          </a:r>
          <a:r>
            <a:rPr lang="en-US" sz="700" dirty="0"/>
            <a:t> </a:t>
          </a:r>
          <a:r>
            <a:rPr lang="en-US" sz="700" dirty="0" err="1"/>
            <a:t>berbasis</a:t>
          </a:r>
          <a:r>
            <a:rPr lang="en-US" sz="700" dirty="0"/>
            <a:t> </a:t>
          </a:r>
          <a:r>
            <a:rPr lang="en-US" sz="700" dirty="0" err="1"/>
            <a:t>elektronik</a:t>
          </a:r>
          <a:endParaRPr lang="en-US" sz="700" dirty="0"/>
        </a:p>
      </dgm:t>
    </dgm:pt>
    <dgm:pt modelId="{3E1BE0D5-10A9-6947-A9E7-653B6DCC9157}" type="parTrans" cxnId="{16B967DF-999C-1A4B-84EF-493334DBC0A6}">
      <dgm:prSet/>
      <dgm:spPr/>
      <dgm:t>
        <a:bodyPr/>
        <a:lstStyle/>
        <a:p>
          <a:endParaRPr lang="en-US" sz="2000"/>
        </a:p>
      </dgm:t>
    </dgm:pt>
    <dgm:pt modelId="{5E7D23AE-23E3-CD4A-AB3E-52C559575EE6}" type="sibTrans" cxnId="{16B967DF-999C-1A4B-84EF-493334DBC0A6}">
      <dgm:prSet/>
      <dgm:spPr/>
      <dgm:t>
        <a:bodyPr/>
        <a:lstStyle/>
        <a:p>
          <a:endParaRPr lang="en-US" sz="2000"/>
        </a:p>
      </dgm:t>
    </dgm:pt>
    <dgm:pt modelId="{A7AF8546-B0B2-FD4B-A94B-2FDC78339367}">
      <dgm:prSet phldrT="[Text]" custT="1"/>
      <dgm:spPr/>
      <dgm:t>
        <a:bodyPr/>
        <a:lstStyle/>
        <a:p>
          <a:r>
            <a:rPr lang="en-US" sz="700" dirty="0"/>
            <a:t>TIK </a:t>
          </a:r>
          <a:r>
            <a:rPr lang="en-US" sz="700" dirty="0" err="1"/>
            <a:t>melakukan</a:t>
          </a:r>
          <a:r>
            <a:rPr lang="en-US" sz="700" dirty="0"/>
            <a:t> </a:t>
          </a:r>
          <a:r>
            <a:rPr lang="en-US" sz="700" dirty="0" err="1"/>
            <a:t>otomatisasi</a:t>
          </a:r>
          <a:r>
            <a:rPr lang="en-US" sz="700" dirty="0"/>
            <a:t> </a:t>
          </a:r>
          <a:r>
            <a:rPr lang="en-US" sz="700" dirty="0" err="1"/>
            <a:t>kegiatan</a:t>
          </a:r>
          <a:r>
            <a:rPr lang="en-US" sz="700" dirty="0"/>
            <a:t> </a:t>
          </a:r>
          <a:r>
            <a:rPr lang="en-US" sz="700" dirty="0" err="1"/>
            <a:t>administratif</a:t>
          </a:r>
          <a:endParaRPr lang="en-US" sz="700" dirty="0"/>
        </a:p>
      </dgm:t>
    </dgm:pt>
    <dgm:pt modelId="{E78CA335-1A31-F045-B52E-E96F8D68D232}" type="parTrans" cxnId="{D1359686-CB7D-BC43-8010-35E4DF378A6A}">
      <dgm:prSet/>
      <dgm:spPr/>
      <dgm:t>
        <a:bodyPr/>
        <a:lstStyle/>
        <a:p>
          <a:endParaRPr lang="en-US" sz="2000"/>
        </a:p>
      </dgm:t>
    </dgm:pt>
    <dgm:pt modelId="{90D1A4C6-F811-1141-B426-9248F7AB7A2B}" type="sibTrans" cxnId="{D1359686-CB7D-BC43-8010-35E4DF378A6A}">
      <dgm:prSet/>
      <dgm:spPr/>
      <dgm:t>
        <a:bodyPr/>
        <a:lstStyle/>
        <a:p>
          <a:endParaRPr lang="en-US" sz="2000"/>
        </a:p>
      </dgm:t>
    </dgm:pt>
    <dgm:pt modelId="{C8B42263-BE26-FF46-B26E-75D15A5CD76E}">
      <dgm:prSet phldrT="[Text]" custT="1"/>
      <dgm:spPr/>
      <dgm:t>
        <a:bodyPr/>
        <a:lstStyle/>
        <a:p>
          <a:r>
            <a:rPr lang="en-US" sz="900" dirty="0"/>
            <a:t>Integrated Government</a:t>
          </a:r>
        </a:p>
      </dgm:t>
    </dgm:pt>
    <dgm:pt modelId="{D02CB036-F742-6F42-8019-EF2D6A8B2451}" type="parTrans" cxnId="{E86E76F8-E468-5443-ADA9-75B5A25903F8}">
      <dgm:prSet/>
      <dgm:spPr/>
      <dgm:t>
        <a:bodyPr/>
        <a:lstStyle/>
        <a:p>
          <a:endParaRPr lang="en-US" sz="2000"/>
        </a:p>
      </dgm:t>
    </dgm:pt>
    <dgm:pt modelId="{8AF4D595-A770-8946-8CE4-AACBFFFAFBE7}" type="sibTrans" cxnId="{E86E76F8-E468-5443-ADA9-75B5A25903F8}">
      <dgm:prSet/>
      <dgm:spPr/>
      <dgm:t>
        <a:bodyPr/>
        <a:lstStyle/>
        <a:p>
          <a:endParaRPr lang="en-US" sz="2000"/>
        </a:p>
      </dgm:t>
    </dgm:pt>
    <dgm:pt modelId="{F6946808-ED79-F14D-B293-057D552E0E69}">
      <dgm:prSet phldrT="[Text]" custT="1"/>
      <dgm:spPr/>
      <dgm:t>
        <a:bodyPr/>
        <a:lstStyle/>
        <a:p>
          <a:r>
            <a:rPr lang="en-US" sz="700" dirty="0"/>
            <a:t>Tata Kelola </a:t>
          </a:r>
          <a:r>
            <a:rPr lang="en-US" sz="700" dirty="0" err="1"/>
            <a:t>Pemerintahan</a:t>
          </a:r>
          <a:r>
            <a:rPr lang="en-US" sz="700" dirty="0"/>
            <a:t> </a:t>
          </a:r>
          <a:r>
            <a:rPr lang="en-US" sz="700" dirty="0" err="1"/>
            <a:t>Terpadu</a:t>
          </a:r>
          <a:endParaRPr lang="en-US" sz="700" dirty="0"/>
        </a:p>
      </dgm:t>
    </dgm:pt>
    <dgm:pt modelId="{2FA097C4-1854-FB4B-A62D-E8E6F37B3360}" type="parTrans" cxnId="{765BC6A9-1983-BD41-B40E-0E1FEC0780C8}">
      <dgm:prSet/>
      <dgm:spPr/>
      <dgm:t>
        <a:bodyPr/>
        <a:lstStyle/>
        <a:p>
          <a:endParaRPr lang="en-US" sz="2000"/>
        </a:p>
      </dgm:t>
    </dgm:pt>
    <dgm:pt modelId="{1FB1168B-4078-6E43-811C-FC995E48994F}" type="sibTrans" cxnId="{765BC6A9-1983-BD41-B40E-0E1FEC0780C8}">
      <dgm:prSet/>
      <dgm:spPr/>
      <dgm:t>
        <a:bodyPr/>
        <a:lstStyle/>
        <a:p>
          <a:endParaRPr lang="en-US" sz="2000"/>
        </a:p>
      </dgm:t>
    </dgm:pt>
    <dgm:pt modelId="{47B894A0-F6AC-1B4C-9FEA-096258A257DE}">
      <dgm:prSet phldrT="[Text]" custT="1"/>
      <dgm:spPr/>
      <dgm:t>
        <a:bodyPr/>
        <a:lstStyle/>
        <a:p>
          <a:r>
            <a:rPr lang="en-US" sz="700" dirty="0" err="1"/>
            <a:t>Antar</a:t>
          </a:r>
          <a:r>
            <a:rPr lang="en-US" sz="700" dirty="0"/>
            <a:t> silo </a:t>
          </a:r>
          <a:r>
            <a:rPr lang="en-US" sz="700" dirty="0" err="1"/>
            <a:t>terintegrasi</a:t>
          </a:r>
          <a:endParaRPr lang="en-US" sz="700" dirty="0"/>
        </a:p>
      </dgm:t>
    </dgm:pt>
    <dgm:pt modelId="{7F3DD9B6-F191-704C-867D-0897F0A8210B}" type="parTrans" cxnId="{D94FE0AE-B18D-9046-BEAC-E486E2589B24}">
      <dgm:prSet/>
      <dgm:spPr/>
      <dgm:t>
        <a:bodyPr/>
        <a:lstStyle/>
        <a:p>
          <a:endParaRPr lang="en-US" sz="2000"/>
        </a:p>
      </dgm:t>
    </dgm:pt>
    <dgm:pt modelId="{94FF9F21-6311-F84F-AD99-96D47B96FE61}" type="sibTrans" cxnId="{D94FE0AE-B18D-9046-BEAC-E486E2589B24}">
      <dgm:prSet/>
      <dgm:spPr/>
      <dgm:t>
        <a:bodyPr/>
        <a:lstStyle/>
        <a:p>
          <a:endParaRPr lang="en-US" sz="2000"/>
        </a:p>
      </dgm:t>
    </dgm:pt>
    <dgm:pt modelId="{C2B05111-C741-7B46-854F-255B9699F7D5}">
      <dgm:prSet phldrT="[Text]" custT="1"/>
      <dgm:spPr/>
      <dgm:t>
        <a:bodyPr/>
        <a:lstStyle/>
        <a:p>
          <a:pPr marL="180975" indent="-90488">
            <a:tabLst/>
          </a:pPr>
          <a:r>
            <a:rPr lang="en-US" sz="600" dirty="0"/>
            <a:t>Tata Kelola </a:t>
          </a:r>
          <a:r>
            <a:rPr lang="en-US" sz="600" dirty="0" err="1"/>
            <a:t>Pemerintahan</a:t>
          </a:r>
          <a:r>
            <a:rPr lang="en-US" sz="600" dirty="0"/>
            <a:t> yang </a:t>
          </a:r>
          <a:r>
            <a:rPr lang="en-US" sz="600" dirty="0" err="1"/>
            <a:t>Cerdas</a:t>
          </a:r>
          <a:endParaRPr lang="en-US" sz="600" dirty="0"/>
        </a:p>
      </dgm:t>
    </dgm:pt>
    <dgm:pt modelId="{4BA83A33-C9A7-E744-A89C-C1C2F5324862}" type="parTrans" cxnId="{D9D3C135-142B-4B4C-B0F3-8BEF9983A3E2}">
      <dgm:prSet/>
      <dgm:spPr/>
      <dgm:t>
        <a:bodyPr/>
        <a:lstStyle/>
        <a:p>
          <a:endParaRPr lang="en-US" sz="2000"/>
        </a:p>
      </dgm:t>
    </dgm:pt>
    <dgm:pt modelId="{89F9D02C-ECCD-7542-90F7-191631B6217A}" type="sibTrans" cxnId="{D9D3C135-142B-4B4C-B0F3-8BEF9983A3E2}">
      <dgm:prSet/>
      <dgm:spPr/>
      <dgm:t>
        <a:bodyPr/>
        <a:lstStyle/>
        <a:p>
          <a:endParaRPr lang="en-US" sz="2000"/>
        </a:p>
      </dgm:t>
    </dgm:pt>
    <dgm:pt modelId="{E555227C-3938-0942-9024-ADE779379B44}">
      <dgm:prSet phldrT="[Text]" custT="1"/>
      <dgm:spPr/>
      <dgm:t>
        <a:bodyPr/>
        <a:lstStyle/>
        <a:p>
          <a:r>
            <a:rPr lang="en-US" sz="900" dirty="0"/>
            <a:t>Smart Government</a:t>
          </a:r>
        </a:p>
      </dgm:t>
    </dgm:pt>
    <dgm:pt modelId="{0E7C30B8-DFCF-5845-B9F2-8AF2EE8FD010}" type="parTrans" cxnId="{8ADD0143-3AEB-5E4E-AD9A-7AE6395321DE}">
      <dgm:prSet/>
      <dgm:spPr/>
      <dgm:t>
        <a:bodyPr/>
        <a:lstStyle/>
        <a:p>
          <a:endParaRPr lang="en-US" sz="2000"/>
        </a:p>
      </dgm:t>
    </dgm:pt>
    <dgm:pt modelId="{92348233-CE35-6544-99F6-0ED32048C9C3}" type="sibTrans" cxnId="{8ADD0143-3AEB-5E4E-AD9A-7AE6395321DE}">
      <dgm:prSet/>
      <dgm:spPr/>
      <dgm:t>
        <a:bodyPr/>
        <a:lstStyle/>
        <a:p>
          <a:endParaRPr lang="en-US" sz="2000"/>
        </a:p>
      </dgm:t>
    </dgm:pt>
    <dgm:pt modelId="{3B83A8E8-4973-634B-95FD-63E7C49D1135}">
      <dgm:prSet phldrT="[Text]" custT="1"/>
      <dgm:spPr/>
      <dgm:t>
        <a:bodyPr/>
        <a:lstStyle/>
        <a:p>
          <a:pPr marL="180975" indent="-90488">
            <a:tabLst/>
          </a:pPr>
          <a:r>
            <a:rPr lang="en-US" sz="600" dirty="0" err="1"/>
            <a:t>Antar</a:t>
          </a:r>
          <a:r>
            <a:rPr lang="en-US" sz="600" dirty="0"/>
            <a:t> silo </a:t>
          </a:r>
          <a:r>
            <a:rPr lang="en-US" sz="600" dirty="0" err="1"/>
            <a:t>saling</a:t>
          </a:r>
          <a:r>
            <a:rPr lang="en-US" sz="600" dirty="0"/>
            <a:t> </a:t>
          </a:r>
          <a:r>
            <a:rPr lang="en-US" sz="600" dirty="0" err="1"/>
            <a:t>membutuhkan</a:t>
          </a:r>
          <a:endParaRPr lang="en-US" sz="600" dirty="0"/>
        </a:p>
      </dgm:t>
    </dgm:pt>
    <dgm:pt modelId="{D2FADE49-6561-2A41-AEA4-A90AF6B4614B}" type="parTrans" cxnId="{2BF1ABFA-2C40-6E48-905A-D78FBD4E3E50}">
      <dgm:prSet/>
      <dgm:spPr/>
      <dgm:t>
        <a:bodyPr/>
        <a:lstStyle/>
        <a:p>
          <a:endParaRPr lang="en-US" sz="2000"/>
        </a:p>
      </dgm:t>
    </dgm:pt>
    <dgm:pt modelId="{CEE0EDD1-2D3E-8642-AA21-3131998A24E0}" type="sibTrans" cxnId="{2BF1ABFA-2C40-6E48-905A-D78FBD4E3E50}">
      <dgm:prSet/>
      <dgm:spPr/>
      <dgm:t>
        <a:bodyPr/>
        <a:lstStyle/>
        <a:p>
          <a:endParaRPr lang="en-US" sz="2000"/>
        </a:p>
      </dgm:t>
    </dgm:pt>
    <dgm:pt modelId="{FBFA4163-4A53-1D4D-A495-312783F3FB26}">
      <dgm:prSet phldrT="[Text]" custT="1"/>
      <dgm:spPr/>
      <dgm:t>
        <a:bodyPr/>
        <a:lstStyle/>
        <a:p>
          <a:r>
            <a:rPr lang="en-US" sz="700" dirty="0"/>
            <a:t>Silo base</a:t>
          </a:r>
        </a:p>
      </dgm:t>
    </dgm:pt>
    <dgm:pt modelId="{54BC98BA-9516-D643-A2B5-887D3AA79B1C}" type="parTrans" cxnId="{686CE6A4-7DD7-514B-9634-4752E12BCD17}">
      <dgm:prSet/>
      <dgm:spPr/>
      <dgm:t>
        <a:bodyPr/>
        <a:lstStyle/>
        <a:p>
          <a:endParaRPr lang="en-US" sz="2000"/>
        </a:p>
      </dgm:t>
    </dgm:pt>
    <dgm:pt modelId="{24CFC5D6-BEA0-EB4D-93E2-AF23A45F91C9}" type="sibTrans" cxnId="{686CE6A4-7DD7-514B-9634-4752E12BCD17}">
      <dgm:prSet/>
      <dgm:spPr/>
      <dgm:t>
        <a:bodyPr/>
        <a:lstStyle/>
        <a:p>
          <a:endParaRPr lang="en-US" sz="2000"/>
        </a:p>
      </dgm:t>
    </dgm:pt>
    <dgm:pt modelId="{8D04BF15-C9BF-1F4C-81EB-EE14EB8AA1B8}">
      <dgm:prSet phldrT="[Text]" custT="1"/>
      <dgm:spPr/>
      <dgm:t>
        <a:bodyPr/>
        <a:lstStyle/>
        <a:p>
          <a:r>
            <a:rPr lang="en-US" sz="700" dirty="0" err="1"/>
            <a:t>Pemerintahan</a:t>
          </a:r>
          <a:r>
            <a:rPr lang="en-US" sz="700" dirty="0"/>
            <a:t> </a:t>
          </a:r>
          <a:r>
            <a:rPr lang="en-US" sz="700" dirty="0" err="1"/>
            <a:t>menggunakan</a:t>
          </a:r>
          <a:r>
            <a:rPr lang="en-US" sz="700" dirty="0"/>
            <a:t> TIK</a:t>
          </a:r>
        </a:p>
      </dgm:t>
    </dgm:pt>
    <dgm:pt modelId="{22211BF2-E723-5C41-BE2D-24227116C8CF}" type="parTrans" cxnId="{A07F434E-35A0-CA4E-A981-8D02096F5C0A}">
      <dgm:prSet/>
      <dgm:spPr/>
      <dgm:t>
        <a:bodyPr/>
        <a:lstStyle/>
        <a:p>
          <a:endParaRPr lang="en-US" sz="2000"/>
        </a:p>
      </dgm:t>
    </dgm:pt>
    <dgm:pt modelId="{ABA1A496-1BE8-EF4C-A6DA-523A85B2CF05}" type="sibTrans" cxnId="{A07F434E-35A0-CA4E-A981-8D02096F5C0A}">
      <dgm:prSet/>
      <dgm:spPr/>
      <dgm:t>
        <a:bodyPr/>
        <a:lstStyle/>
        <a:p>
          <a:endParaRPr lang="en-US" sz="2000"/>
        </a:p>
      </dgm:t>
    </dgm:pt>
    <dgm:pt modelId="{A9B3CE6E-AB5C-F94E-A8E2-E90343D1191E}">
      <dgm:prSet phldrT="[Text]" custT="1"/>
      <dgm:spPr/>
      <dgm:t>
        <a:bodyPr/>
        <a:lstStyle/>
        <a:p>
          <a:r>
            <a:rPr lang="en-US" sz="700" dirty="0" err="1"/>
            <a:t>Aktivitas</a:t>
          </a:r>
          <a:r>
            <a:rPr lang="en-US" sz="700" dirty="0"/>
            <a:t> </a:t>
          </a:r>
          <a:r>
            <a:rPr lang="en-US" sz="700" dirty="0" err="1"/>
            <a:t>transaksi</a:t>
          </a:r>
          <a:r>
            <a:rPr lang="en-US" sz="700" dirty="0"/>
            <a:t> digital G2G, G2B, G2C, G2E dan E2E </a:t>
          </a:r>
          <a:r>
            <a:rPr lang="en-US" sz="700" dirty="0" err="1"/>
            <a:t>makin</a:t>
          </a:r>
          <a:r>
            <a:rPr lang="en-US" sz="700" dirty="0"/>
            <a:t> </a:t>
          </a:r>
          <a:r>
            <a:rPr lang="en-US" sz="700" dirty="0" err="1"/>
            <a:t>dinamis</a:t>
          </a:r>
          <a:endParaRPr lang="en-US" sz="700" dirty="0"/>
        </a:p>
      </dgm:t>
    </dgm:pt>
    <dgm:pt modelId="{80D61BC3-DADA-A54B-90D9-1540CA03400B}" type="parTrans" cxnId="{027781CD-4D06-1942-AB2C-5C7A8E33B85E}">
      <dgm:prSet/>
      <dgm:spPr/>
      <dgm:t>
        <a:bodyPr/>
        <a:lstStyle/>
        <a:p>
          <a:endParaRPr lang="en-US" sz="2000"/>
        </a:p>
      </dgm:t>
    </dgm:pt>
    <dgm:pt modelId="{3A41F261-FE7A-CE45-9372-DDBA9D9038CB}" type="sibTrans" cxnId="{027781CD-4D06-1942-AB2C-5C7A8E33B85E}">
      <dgm:prSet/>
      <dgm:spPr/>
      <dgm:t>
        <a:bodyPr/>
        <a:lstStyle/>
        <a:p>
          <a:endParaRPr lang="en-US" sz="2000"/>
        </a:p>
      </dgm:t>
    </dgm:pt>
    <dgm:pt modelId="{4EB54995-2F5B-AA45-A58D-5A7BCAEDAB95}">
      <dgm:prSet phldrT="[Text]" custT="1"/>
      <dgm:spPr/>
      <dgm:t>
        <a:bodyPr/>
        <a:lstStyle/>
        <a:p>
          <a:pPr marL="180975" indent="-90488">
            <a:tabLst/>
          </a:pPr>
          <a:r>
            <a:rPr lang="en-US" sz="600" dirty="0" err="1"/>
            <a:t>BigData</a:t>
          </a:r>
          <a:r>
            <a:rPr lang="en-US" sz="600" dirty="0"/>
            <a:t> analytic </a:t>
          </a:r>
          <a:r>
            <a:rPr lang="en-US" sz="600" dirty="0" err="1"/>
            <a:t>menjadi</a:t>
          </a:r>
          <a:r>
            <a:rPr lang="en-US" sz="600" dirty="0"/>
            <a:t> </a:t>
          </a:r>
          <a:r>
            <a:rPr lang="en-US" sz="600" dirty="0" err="1"/>
            <a:t>sumber</a:t>
          </a:r>
          <a:r>
            <a:rPr lang="en-US" sz="600" dirty="0"/>
            <a:t> </a:t>
          </a:r>
          <a:r>
            <a:rPr lang="en-US" sz="600" dirty="0" err="1"/>
            <a:t>informasi</a:t>
          </a:r>
          <a:r>
            <a:rPr lang="en-US" sz="600" dirty="0"/>
            <a:t> </a:t>
          </a:r>
          <a:r>
            <a:rPr lang="en-US" sz="600" dirty="0" err="1"/>
            <a:t>dalam</a:t>
          </a:r>
          <a:r>
            <a:rPr lang="en-US" sz="600" dirty="0"/>
            <a:t> </a:t>
          </a:r>
          <a:r>
            <a:rPr lang="en-US" sz="600" dirty="0" err="1"/>
            <a:t>pengambilan</a:t>
          </a:r>
          <a:r>
            <a:rPr lang="en-US" sz="600" dirty="0"/>
            <a:t> </a:t>
          </a:r>
          <a:r>
            <a:rPr lang="en-US" sz="600" dirty="0" err="1"/>
            <a:t>keputusan</a:t>
          </a:r>
          <a:endParaRPr lang="en-US" sz="600" dirty="0"/>
        </a:p>
      </dgm:t>
    </dgm:pt>
    <dgm:pt modelId="{3B25BD17-8289-C442-9759-FB91DF6D06A8}" type="parTrans" cxnId="{02384443-DA2B-5B49-BE9D-DC47D3C7E019}">
      <dgm:prSet/>
      <dgm:spPr/>
      <dgm:t>
        <a:bodyPr/>
        <a:lstStyle/>
        <a:p>
          <a:endParaRPr lang="en-US" sz="2000"/>
        </a:p>
      </dgm:t>
    </dgm:pt>
    <dgm:pt modelId="{310ABEDC-4EBF-FD41-8919-8C120F4B2965}" type="sibTrans" cxnId="{02384443-DA2B-5B49-BE9D-DC47D3C7E019}">
      <dgm:prSet/>
      <dgm:spPr/>
      <dgm:t>
        <a:bodyPr/>
        <a:lstStyle/>
        <a:p>
          <a:endParaRPr lang="en-US" sz="2000"/>
        </a:p>
      </dgm:t>
    </dgm:pt>
    <dgm:pt modelId="{0F0897FE-0060-6E40-9353-589DEA85184D}">
      <dgm:prSet phldrT="[Text]" custT="1"/>
      <dgm:spPr/>
      <dgm:t>
        <a:bodyPr/>
        <a:lstStyle/>
        <a:p>
          <a:pPr marL="180975" indent="-90488">
            <a:tabLst/>
          </a:pPr>
          <a:r>
            <a:rPr lang="en-US" sz="600" dirty="0" err="1"/>
            <a:t>Kecerdasan</a:t>
          </a:r>
          <a:r>
            <a:rPr lang="en-US" sz="600" dirty="0"/>
            <a:t> </a:t>
          </a:r>
          <a:r>
            <a:rPr lang="en-US" sz="600" dirty="0" err="1"/>
            <a:t>Buatan</a:t>
          </a:r>
          <a:r>
            <a:rPr lang="en-US" sz="600" dirty="0"/>
            <a:t> </a:t>
          </a:r>
          <a:r>
            <a:rPr lang="en-US" sz="600" dirty="0" err="1"/>
            <a:t>berperan</a:t>
          </a:r>
          <a:r>
            <a:rPr lang="en-US" sz="600" dirty="0"/>
            <a:t> </a:t>
          </a:r>
          <a:r>
            <a:rPr lang="en-US" sz="600" dirty="0" err="1"/>
            <a:t>dalam</a:t>
          </a:r>
          <a:r>
            <a:rPr lang="en-US" sz="600" dirty="0"/>
            <a:t> proses </a:t>
          </a:r>
          <a:r>
            <a:rPr lang="en-US" sz="600" dirty="0" err="1"/>
            <a:t>birokrasi</a:t>
          </a:r>
          <a:endParaRPr lang="en-US" sz="600" dirty="0"/>
        </a:p>
      </dgm:t>
    </dgm:pt>
    <dgm:pt modelId="{D4EE3199-FF02-2A4A-8F4C-F8C152DD5C76}" type="parTrans" cxnId="{EA239CAC-FA58-2B4F-BDA9-6978488B98F1}">
      <dgm:prSet/>
      <dgm:spPr/>
      <dgm:t>
        <a:bodyPr/>
        <a:lstStyle/>
        <a:p>
          <a:endParaRPr lang="en-US" sz="2000"/>
        </a:p>
      </dgm:t>
    </dgm:pt>
    <dgm:pt modelId="{34E4C573-4821-DF46-AE84-F0304F4C5FC6}" type="sibTrans" cxnId="{EA239CAC-FA58-2B4F-BDA9-6978488B98F1}">
      <dgm:prSet/>
      <dgm:spPr/>
      <dgm:t>
        <a:bodyPr/>
        <a:lstStyle/>
        <a:p>
          <a:endParaRPr lang="en-US" sz="2000"/>
        </a:p>
      </dgm:t>
    </dgm:pt>
    <dgm:pt modelId="{04749804-D5ED-1F48-BE8B-A77485F166A5}" type="pres">
      <dgm:prSet presAssocID="{F049F128-0034-634D-B3C8-0FD2DA57B7BB}" presName="theList" presStyleCnt="0">
        <dgm:presLayoutVars>
          <dgm:dir/>
          <dgm:animLvl val="lvl"/>
          <dgm:resizeHandles val="exact"/>
        </dgm:presLayoutVars>
      </dgm:prSet>
      <dgm:spPr/>
    </dgm:pt>
    <dgm:pt modelId="{94BDF983-3686-FC48-B739-6B05953987D8}" type="pres">
      <dgm:prSet presAssocID="{43C5B942-A93F-D045-A9D4-5B6A916AFF02}" presName="compNode" presStyleCnt="0"/>
      <dgm:spPr/>
    </dgm:pt>
    <dgm:pt modelId="{FA57C7EA-B00D-BA48-A350-4EF24BE423FB}" type="pres">
      <dgm:prSet presAssocID="{43C5B942-A93F-D045-A9D4-5B6A916AFF02}" presName="noGeometry" presStyleCnt="0"/>
      <dgm:spPr/>
    </dgm:pt>
    <dgm:pt modelId="{D86CE828-B544-FE47-BF9C-C7590E74AB9B}" type="pres">
      <dgm:prSet presAssocID="{43C5B942-A93F-D045-A9D4-5B6A916AFF02}" presName="childTextVisible" presStyleLbl="bgAccFollowNode1" presStyleIdx="0" presStyleCnt="4" custScaleY="135136">
        <dgm:presLayoutVars>
          <dgm:bulletEnabled val="1"/>
        </dgm:presLayoutVars>
      </dgm:prSet>
      <dgm:spPr/>
    </dgm:pt>
    <dgm:pt modelId="{0C483102-483E-6C49-96B3-A271BBBA3E3E}" type="pres">
      <dgm:prSet presAssocID="{43C5B942-A93F-D045-A9D4-5B6A916AFF02}" presName="childTextHidden" presStyleLbl="bgAccFollowNode1" presStyleIdx="0" presStyleCnt="4"/>
      <dgm:spPr/>
    </dgm:pt>
    <dgm:pt modelId="{618D9D3A-469C-C347-815D-F775F5CA3020}" type="pres">
      <dgm:prSet presAssocID="{43C5B942-A93F-D045-A9D4-5B6A916AFF0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7CFF60C-806F-C341-80BA-4D617F3ACBD7}" type="pres">
      <dgm:prSet presAssocID="{43C5B942-A93F-D045-A9D4-5B6A916AFF02}" presName="aSpace" presStyleCnt="0"/>
      <dgm:spPr/>
    </dgm:pt>
    <dgm:pt modelId="{88EF70C3-194B-3348-A864-79D4660B3F99}" type="pres">
      <dgm:prSet presAssocID="{F4149B5B-AB33-6141-8A46-66F3B7E96C7E}" presName="compNode" presStyleCnt="0"/>
      <dgm:spPr/>
    </dgm:pt>
    <dgm:pt modelId="{4447831B-1C08-6E4F-AB35-B2FA5A41EC56}" type="pres">
      <dgm:prSet presAssocID="{F4149B5B-AB33-6141-8A46-66F3B7E96C7E}" presName="noGeometry" presStyleCnt="0"/>
      <dgm:spPr/>
    </dgm:pt>
    <dgm:pt modelId="{72F03E9C-B878-F949-9F95-E7044E39392E}" type="pres">
      <dgm:prSet presAssocID="{F4149B5B-AB33-6141-8A46-66F3B7E96C7E}" presName="childTextVisible" presStyleLbl="bgAccFollowNode1" presStyleIdx="1" presStyleCnt="4" custScaleY="135136">
        <dgm:presLayoutVars>
          <dgm:bulletEnabled val="1"/>
        </dgm:presLayoutVars>
      </dgm:prSet>
      <dgm:spPr/>
    </dgm:pt>
    <dgm:pt modelId="{14694C94-A01F-4449-AA71-F85E3C5E006B}" type="pres">
      <dgm:prSet presAssocID="{F4149B5B-AB33-6141-8A46-66F3B7E96C7E}" presName="childTextHidden" presStyleLbl="bgAccFollowNode1" presStyleIdx="1" presStyleCnt="4"/>
      <dgm:spPr/>
    </dgm:pt>
    <dgm:pt modelId="{87631A0E-A516-BE4D-ACE5-7923C89676EF}" type="pres">
      <dgm:prSet presAssocID="{F4149B5B-AB33-6141-8A46-66F3B7E96C7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DB3CD02-A194-AE41-A6F0-AA993A053549}" type="pres">
      <dgm:prSet presAssocID="{F4149B5B-AB33-6141-8A46-66F3B7E96C7E}" presName="aSpace" presStyleCnt="0"/>
      <dgm:spPr/>
    </dgm:pt>
    <dgm:pt modelId="{34FEC668-E7E2-6A48-A381-67B0DF8DDC8A}" type="pres">
      <dgm:prSet presAssocID="{C8B42263-BE26-FF46-B26E-75D15A5CD76E}" presName="compNode" presStyleCnt="0"/>
      <dgm:spPr/>
    </dgm:pt>
    <dgm:pt modelId="{17CA7E1E-C35C-C043-BB0A-8CD19D997F1D}" type="pres">
      <dgm:prSet presAssocID="{C8B42263-BE26-FF46-B26E-75D15A5CD76E}" presName="noGeometry" presStyleCnt="0"/>
      <dgm:spPr/>
    </dgm:pt>
    <dgm:pt modelId="{B2D18568-FD25-C840-BF49-2869BE33A9B7}" type="pres">
      <dgm:prSet presAssocID="{C8B42263-BE26-FF46-B26E-75D15A5CD76E}" presName="childTextVisible" presStyleLbl="bgAccFollowNode1" presStyleIdx="2" presStyleCnt="4" custScaleY="135136">
        <dgm:presLayoutVars>
          <dgm:bulletEnabled val="1"/>
        </dgm:presLayoutVars>
      </dgm:prSet>
      <dgm:spPr/>
    </dgm:pt>
    <dgm:pt modelId="{882F0A11-FBD1-EB48-9A50-176F17CE0A2D}" type="pres">
      <dgm:prSet presAssocID="{C8B42263-BE26-FF46-B26E-75D15A5CD76E}" presName="childTextHidden" presStyleLbl="bgAccFollowNode1" presStyleIdx="2" presStyleCnt="4"/>
      <dgm:spPr/>
    </dgm:pt>
    <dgm:pt modelId="{F42020DA-4C83-7F4A-B166-FC778D51C98C}" type="pres">
      <dgm:prSet presAssocID="{C8B42263-BE26-FF46-B26E-75D15A5CD76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EE8DA44-921F-8F4A-A5CD-440E747CDC37}" type="pres">
      <dgm:prSet presAssocID="{C8B42263-BE26-FF46-B26E-75D15A5CD76E}" presName="aSpace" presStyleCnt="0"/>
      <dgm:spPr/>
    </dgm:pt>
    <dgm:pt modelId="{0756C6D1-BA11-0C42-8DBB-9981DAE72BAC}" type="pres">
      <dgm:prSet presAssocID="{E555227C-3938-0942-9024-ADE779379B44}" presName="compNode" presStyleCnt="0"/>
      <dgm:spPr/>
    </dgm:pt>
    <dgm:pt modelId="{747B58A1-2898-C14F-A573-79ACDC83BC27}" type="pres">
      <dgm:prSet presAssocID="{E555227C-3938-0942-9024-ADE779379B44}" presName="noGeometry" presStyleCnt="0"/>
      <dgm:spPr/>
    </dgm:pt>
    <dgm:pt modelId="{4E4AA324-092F-2C49-9B9E-B844D41869EF}" type="pres">
      <dgm:prSet presAssocID="{E555227C-3938-0942-9024-ADE779379B44}" presName="childTextVisible" presStyleLbl="bgAccFollowNode1" presStyleIdx="3" presStyleCnt="4" custScaleX="121325" custScaleY="135136">
        <dgm:presLayoutVars>
          <dgm:bulletEnabled val="1"/>
        </dgm:presLayoutVars>
      </dgm:prSet>
      <dgm:spPr/>
    </dgm:pt>
    <dgm:pt modelId="{253C346A-DB5A-BC4C-8F83-E2A1F2356E50}" type="pres">
      <dgm:prSet presAssocID="{E555227C-3938-0942-9024-ADE779379B44}" presName="childTextHidden" presStyleLbl="bgAccFollowNode1" presStyleIdx="3" presStyleCnt="4"/>
      <dgm:spPr/>
    </dgm:pt>
    <dgm:pt modelId="{8F3B507D-2C86-1347-BC4A-3AE0D482B6C5}" type="pres">
      <dgm:prSet presAssocID="{E555227C-3938-0942-9024-ADE779379B44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2F68703-5873-6C42-9075-90F2F363DFC8}" srcId="{43C5B942-A93F-D045-A9D4-5B6A916AFF02}" destId="{E8794D72-13EA-4F45-BABF-31EB50DC5B91}" srcOrd="0" destOrd="0" parTransId="{920201AC-5DAA-0E46-9FAE-0F74EB77ACE8}" sibTransId="{1D48C00A-6541-234D-B5BD-641A57602F68}"/>
    <dgm:cxn modelId="{34B7320C-59BD-4F4A-8E51-298026774F22}" srcId="{F049F128-0034-634D-B3C8-0FD2DA57B7BB}" destId="{F4149B5B-AB33-6141-8A46-66F3B7E96C7E}" srcOrd="1" destOrd="0" parTransId="{C379F314-0266-8B41-A41E-182AC2C834B4}" sibTransId="{BA92685A-D0A9-2D4C-B5BD-A8AE52E2142F}"/>
    <dgm:cxn modelId="{523B2512-C41A-4947-8164-83A693B53A80}" type="presOf" srcId="{A7AF8546-B0B2-FD4B-A94B-2FDC78339367}" destId="{72F03E9C-B878-F949-9F95-E7044E39392E}" srcOrd="0" destOrd="2" presId="urn:microsoft.com/office/officeart/2005/8/layout/hProcess6"/>
    <dgm:cxn modelId="{2E11971A-E348-974C-8CF1-89A053CCE031}" type="presOf" srcId="{FBFA4163-4A53-1D4D-A495-312783F3FB26}" destId="{0C483102-483E-6C49-96B3-A271BBBA3E3E}" srcOrd="1" destOrd="1" presId="urn:microsoft.com/office/officeart/2005/8/layout/hProcess6"/>
    <dgm:cxn modelId="{4299AB1E-58E3-124C-8273-CAF0A44BB7CF}" type="presOf" srcId="{E555227C-3938-0942-9024-ADE779379B44}" destId="{8F3B507D-2C86-1347-BC4A-3AE0D482B6C5}" srcOrd="0" destOrd="0" presId="urn:microsoft.com/office/officeart/2005/8/layout/hProcess6"/>
    <dgm:cxn modelId="{51250724-761B-E548-85F3-00B700808CED}" type="presOf" srcId="{8D04BF15-C9BF-1F4C-81EB-EE14EB8AA1B8}" destId="{72F03E9C-B878-F949-9F95-E7044E39392E}" srcOrd="0" destOrd="1" presId="urn:microsoft.com/office/officeart/2005/8/layout/hProcess6"/>
    <dgm:cxn modelId="{D9D3C135-142B-4B4C-B0F3-8BEF9983A3E2}" srcId="{E555227C-3938-0942-9024-ADE779379B44}" destId="{C2B05111-C741-7B46-854F-255B9699F7D5}" srcOrd="0" destOrd="0" parTransId="{4BA83A33-C9A7-E744-A89C-C1C2F5324862}" sibTransId="{89F9D02C-ECCD-7542-90F7-191631B6217A}"/>
    <dgm:cxn modelId="{EADE073D-966A-0940-99A5-891462E289BF}" type="presOf" srcId="{FBFA4163-4A53-1D4D-A495-312783F3FB26}" destId="{D86CE828-B544-FE47-BF9C-C7590E74AB9B}" srcOrd="0" destOrd="1" presId="urn:microsoft.com/office/officeart/2005/8/layout/hProcess6"/>
    <dgm:cxn modelId="{8ADD0143-3AEB-5E4E-AD9A-7AE6395321DE}" srcId="{F049F128-0034-634D-B3C8-0FD2DA57B7BB}" destId="{E555227C-3938-0942-9024-ADE779379B44}" srcOrd="3" destOrd="0" parTransId="{0E7C30B8-DFCF-5845-B9F2-8AF2EE8FD010}" sibTransId="{92348233-CE35-6544-99F6-0ED32048C9C3}"/>
    <dgm:cxn modelId="{02384443-DA2B-5B49-BE9D-DC47D3C7E019}" srcId="{E555227C-3938-0942-9024-ADE779379B44}" destId="{4EB54995-2F5B-AA45-A58D-5A7BCAEDAB95}" srcOrd="2" destOrd="0" parTransId="{3B25BD17-8289-C442-9759-FB91DF6D06A8}" sibTransId="{310ABEDC-4EBF-FD41-8919-8C120F4B2965}"/>
    <dgm:cxn modelId="{E1676E4B-6A45-454F-9194-81379C3E6E32}" type="presOf" srcId="{29BF55E2-356E-364C-B604-7C99689BBF5B}" destId="{14694C94-A01F-4449-AA71-F85E3C5E006B}" srcOrd="1" destOrd="0" presId="urn:microsoft.com/office/officeart/2005/8/layout/hProcess6"/>
    <dgm:cxn modelId="{A38B804B-55E1-7B4E-84D2-AF098F6145C4}" type="presOf" srcId="{47B894A0-F6AC-1B4C-9FEA-096258A257DE}" destId="{882F0A11-FBD1-EB48-9A50-176F17CE0A2D}" srcOrd="1" destOrd="1" presId="urn:microsoft.com/office/officeart/2005/8/layout/hProcess6"/>
    <dgm:cxn modelId="{A07F434E-35A0-CA4E-A981-8D02096F5C0A}" srcId="{F4149B5B-AB33-6141-8A46-66F3B7E96C7E}" destId="{8D04BF15-C9BF-1F4C-81EB-EE14EB8AA1B8}" srcOrd="1" destOrd="0" parTransId="{22211BF2-E723-5C41-BE2D-24227116C8CF}" sibTransId="{ABA1A496-1BE8-EF4C-A6DA-523A85B2CF05}"/>
    <dgm:cxn modelId="{8C529350-00B9-3245-9D4F-3B5D2D1500F5}" type="presOf" srcId="{8D04BF15-C9BF-1F4C-81EB-EE14EB8AA1B8}" destId="{14694C94-A01F-4449-AA71-F85E3C5E006B}" srcOrd="1" destOrd="1" presId="urn:microsoft.com/office/officeart/2005/8/layout/hProcess6"/>
    <dgm:cxn modelId="{7A5A5251-6A17-5849-B994-5A34F7391E5A}" type="presOf" srcId="{C2B05111-C741-7B46-854F-255B9699F7D5}" destId="{4E4AA324-092F-2C49-9B9E-B844D41869EF}" srcOrd="0" destOrd="0" presId="urn:microsoft.com/office/officeart/2005/8/layout/hProcess6"/>
    <dgm:cxn modelId="{6FB0EB57-A5C2-6041-B33F-76389AECE043}" type="presOf" srcId="{E8794D72-13EA-4F45-BABF-31EB50DC5B91}" destId="{D86CE828-B544-FE47-BF9C-C7590E74AB9B}" srcOrd="0" destOrd="0" presId="urn:microsoft.com/office/officeart/2005/8/layout/hProcess6"/>
    <dgm:cxn modelId="{30BA0658-D644-5440-81ED-5293E031951A}" type="presOf" srcId="{3B83A8E8-4973-634B-95FD-63E7C49D1135}" destId="{4E4AA324-092F-2C49-9B9E-B844D41869EF}" srcOrd="0" destOrd="1" presId="urn:microsoft.com/office/officeart/2005/8/layout/hProcess6"/>
    <dgm:cxn modelId="{45087159-3F33-AC41-B32C-5BB108EB5F0D}" type="presOf" srcId="{F4149B5B-AB33-6141-8A46-66F3B7E96C7E}" destId="{87631A0E-A516-BE4D-ACE5-7923C89676EF}" srcOrd="0" destOrd="0" presId="urn:microsoft.com/office/officeart/2005/8/layout/hProcess6"/>
    <dgm:cxn modelId="{28231967-274D-2A49-9B66-BAE146CF8AA6}" type="presOf" srcId="{E8794D72-13EA-4F45-BABF-31EB50DC5B91}" destId="{0C483102-483E-6C49-96B3-A271BBBA3E3E}" srcOrd="1" destOrd="0" presId="urn:microsoft.com/office/officeart/2005/8/layout/hProcess6"/>
    <dgm:cxn modelId="{E36ED568-4324-9347-91AA-32DA3B0B40ED}" type="presOf" srcId="{0F0897FE-0060-6E40-9353-589DEA85184D}" destId="{253C346A-DB5A-BC4C-8F83-E2A1F2356E50}" srcOrd="1" destOrd="3" presId="urn:microsoft.com/office/officeart/2005/8/layout/hProcess6"/>
    <dgm:cxn modelId="{3F2CE376-7C17-3248-B81B-BEAB309A49CB}" type="presOf" srcId="{0F0897FE-0060-6E40-9353-589DEA85184D}" destId="{4E4AA324-092F-2C49-9B9E-B844D41869EF}" srcOrd="0" destOrd="3" presId="urn:microsoft.com/office/officeart/2005/8/layout/hProcess6"/>
    <dgm:cxn modelId="{AA55237A-FDC4-6E47-ACBD-EA510407F589}" type="presOf" srcId="{29BF55E2-356E-364C-B604-7C99689BBF5B}" destId="{72F03E9C-B878-F949-9F95-E7044E39392E}" srcOrd="0" destOrd="0" presId="urn:microsoft.com/office/officeart/2005/8/layout/hProcess6"/>
    <dgm:cxn modelId="{D349147E-77D9-F74B-9F1C-28FF8A92AB5C}" type="presOf" srcId="{732B8565-C081-8D46-96F4-40BBA5471431}" destId="{D86CE828-B544-FE47-BF9C-C7590E74AB9B}" srcOrd="0" destOrd="2" presId="urn:microsoft.com/office/officeart/2005/8/layout/hProcess6"/>
    <dgm:cxn modelId="{B3C41D86-1FE3-0743-8EAF-35D66CC515FD}" srcId="{F049F128-0034-634D-B3C8-0FD2DA57B7BB}" destId="{43C5B942-A93F-D045-A9D4-5B6A916AFF02}" srcOrd="0" destOrd="0" parTransId="{F481C2D1-509C-224F-9343-B0EB5708F9F9}" sibTransId="{CA327219-1AD1-914E-8B15-485931389292}"/>
    <dgm:cxn modelId="{D1359686-CB7D-BC43-8010-35E4DF378A6A}" srcId="{F4149B5B-AB33-6141-8A46-66F3B7E96C7E}" destId="{A7AF8546-B0B2-FD4B-A94B-2FDC78339367}" srcOrd="2" destOrd="0" parTransId="{E78CA335-1A31-F045-B52E-E96F8D68D232}" sibTransId="{90D1A4C6-F811-1141-B426-9248F7AB7A2B}"/>
    <dgm:cxn modelId="{8BAD5C89-6DBF-954F-A9F0-30E2BDD53746}" type="presOf" srcId="{47B894A0-F6AC-1B4C-9FEA-096258A257DE}" destId="{B2D18568-FD25-C840-BF49-2869BE33A9B7}" srcOrd="0" destOrd="1" presId="urn:microsoft.com/office/officeart/2005/8/layout/hProcess6"/>
    <dgm:cxn modelId="{A9DDF28A-8421-F044-9A87-93511ACE0D77}" srcId="{43C5B942-A93F-D045-A9D4-5B6A916AFF02}" destId="{732B8565-C081-8D46-96F4-40BBA5471431}" srcOrd="2" destOrd="0" parTransId="{2DF58A1A-25DB-684D-B1BC-C042406C4459}" sibTransId="{D4BFBF38-08DF-894C-9829-AF855E9A2D38}"/>
    <dgm:cxn modelId="{4B186F9E-3CE0-BA49-AD46-694E3D181107}" type="presOf" srcId="{A9B3CE6E-AB5C-F94E-A8E2-E90343D1191E}" destId="{B2D18568-FD25-C840-BF49-2869BE33A9B7}" srcOrd="0" destOrd="2" presId="urn:microsoft.com/office/officeart/2005/8/layout/hProcess6"/>
    <dgm:cxn modelId="{686CE6A4-7DD7-514B-9634-4752E12BCD17}" srcId="{43C5B942-A93F-D045-A9D4-5B6A916AFF02}" destId="{FBFA4163-4A53-1D4D-A495-312783F3FB26}" srcOrd="1" destOrd="0" parTransId="{54BC98BA-9516-D643-A2B5-887D3AA79B1C}" sibTransId="{24CFC5D6-BEA0-EB4D-93E2-AF23A45F91C9}"/>
    <dgm:cxn modelId="{E64EF5A4-3F89-134C-B42A-5F0ACF99114A}" type="presOf" srcId="{A9B3CE6E-AB5C-F94E-A8E2-E90343D1191E}" destId="{882F0A11-FBD1-EB48-9A50-176F17CE0A2D}" srcOrd="1" destOrd="2" presId="urn:microsoft.com/office/officeart/2005/8/layout/hProcess6"/>
    <dgm:cxn modelId="{765BC6A9-1983-BD41-B40E-0E1FEC0780C8}" srcId="{C8B42263-BE26-FF46-B26E-75D15A5CD76E}" destId="{F6946808-ED79-F14D-B293-057D552E0E69}" srcOrd="0" destOrd="0" parTransId="{2FA097C4-1854-FB4B-A62D-E8E6F37B3360}" sibTransId="{1FB1168B-4078-6E43-811C-FC995E48994F}"/>
    <dgm:cxn modelId="{EA239CAC-FA58-2B4F-BDA9-6978488B98F1}" srcId="{E555227C-3938-0942-9024-ADE779379B44}" destId="{0F0897FE-0060-6E40-9353-589DEA85184D}" srcOrd="3" destOrd="0" parTransId="{D4EE3199-FF02-2A4A-8F4C-F8C152DD5C76}" sibTransId="{34E4C573-4821-DF46-AE84-F0304F4C5FC6}"/>
    <dgm:cxn modelId="{D94FE0AE-B18D-9046-BEAC-E486E2589B24}" srcId="{C8B42263-BE26-FF46-B26E-75D15A5CD76E}" destId="{47B894A0-F6AC-1B4C-9FEA-096258A257DE}" srcOrd="1" destOrd="0" parTransId="{7F3DD9B6-F191-704C-867D-0897F0A8210B}" sibTransId="{94FF9F21-6311-F84F-AD99-96D47B96FE61}"/>
    <dgm:cxn modelId="{7286A8B1-7C07-E049-ACF9-600B44CEEB2F}" type="presOf" srcId="{A7AF8546-B0B2-FD4B-A94B-2FDC78339367}" destId="{14694C94-A01F-4449-AA71-F85E3C5E006B}" srcOrd="1" destOrd="2" presId="urn:microsoft.com/office/officeart/2005/8/layout/hProcess6"/>
    <dgm:cxn modelId="{8FF43BBA-147F-EB4C-BE25-E3D32A2B1FBF}" type="presOf" srcId="{4EB54995-2F5B-AA45-A58D-5A7BCAEDAB95}" destId="{253C346A-DB5A-BC4C-8F83-E2A1F2356E50}" srcOrd="1" destOrd="2" presId="urn:microsoft.com/office/officeart/2005/8/layout/hProcess6"/>
    <dgm:cxn modelId="{0D152EC5-3D11-C241-913A-B3A38123E3EC}" type="presOf" srcId="{C8B42263-BE26-FF46-B26E-75D15A5CD76E}" destId="{F42020DA-4C83-7F4A-B166-FC778D51C98C}" srcOrd="0" destOrd="0" presId="urn:microsoft.com/office/officeart/2005/8/layout/hProcess6"/>
    <dgm:cxn modelId="{F9863BC8-385F-CC49-8BD4-A6D32A3DC10D}" type="presOf" srcId="{4EB54995-2F5B-AA45-A58D-5A7BCAEDAB95}" destId="{4E4AA324-092F-2C49-9B9E-B844D41869EF}" srcOrd="0" destOrd="2" presId="urn:microsoft.com/office/officeart/2005/8/layout/hProcess6"/>
    <dgm:cxn modelId="{027781CD-4D06-1942-AB2C-5C7A8E33B85E}" srcId="{C8B42263-BE26-FF46-B26E-75D15A5CD76E}" destId="{A9B3CE6E-AB5C-F94E-A8E2-E90343D1191E}" srcOrd="2" destOrd="0" parTransId="{80D61BC3-DADA-A54B-90D9-1540CA03400B}" sibTransId="{3A41F261-FE7A-CE45-9372-DDBA9D9038CB}"/>
    <dgm:cxn modelId="{95348DD0-1B2A-3C46-8595-3BF7FAE93747}" type="presOf" srcId="{C2B05111-C741-7B46-854F-255B9699F7D5}" destId="{253C346A-DB5A-BC4C-8F83-E2A1F2356E50}" srcOrd="1" destOrd="0" presId="urn:microsoft.com/office/officeart/2005/8/layout/hProcess6"/>
    <dgm:cxn modelId="{E0F220D1-7D53-1F40-BA1E-BBCC49ABCAFE}" type="presOf" srcId="{F6946808-ED79-F14D-B293-057D552E0E69}" destId="{B2D18568-FD25-C840-BF49-2869BE33A9B7}" srcOrd="0" destOrd="0" presId="urn:microsoft.com/office/officeart/2005/8/layout/hProcess6"/>
    <dgm:cxn modelId="{AC0632D5-DD6F-9643-9248-E3961AA7CF0C}" type="presOf" srcId="{43C5B942-A93F-D045-A9D4-5B6A916AFF02}" destId="{618D9D3A-469C-C347-815D-F775F5CA3020}" srcOrd="0" destOrd="0" presId="urn:microsoft.com/office/officeart/2005/8/layout/hProcess6"/>
    <dgm:cxn modelId="{B07CCEDA-F683-F145-A88C-E919C005A296}" type="presOf" srcId="{3B83A8E8-4973-634B-95FD-63E7C49D1135}" destId="{253C346A-DB5A-BC4C-8F83-E2A1F2356E50}" srcOrd="1" destOrd="1" presId="urn:microsoft.com/office/officeart/2005/8/layout/hProcess6"/>
    <dgm:cxn modelId="{16B967DF-999C-1A4B-84EF-493334DBC0A6}" srcId="{F4149B5B-AB33-6141-8A46-66F3B7E96C7E}" destId="{29BF55E2-356E-364C-B604-7C99689BBF5B}" srcOrd="0" destOrd="0" parTransId="{3E1BE0D5-10A9-6947-A9E7-653B6DCC9157}" sibTransId="{5E7D23AE-23E3-CD4A-AB3E-52C559575EE6}"/>
    <dgm:cxn modelId="{0E277AE6-A0B9-C34F-95D0-EAF244AF0704}" type="presOf" srcId="{732B8565-C081-8D46-96F4-40BBA5471431}" destId="{0C483102-483E-6C49-96B3-A271BBBA3E3E}" srcOrd="1" destOrd="2" presId="urn:microsoft.com/office/officeart/2005/8/layout/hProcess6"/>
    <dgm:cxn modelId="{E86E76F8-E468-5443-ADA9-75B5A25903F8}" srcId="{F049F128-0034-634D-B3C8-0FD2DA57B7BB}" destId="{C8B42263-BE26-FF46-B26E-75D15A5CD76E}" srcOrd="2" destOrd="0" parTransId="{D02CB036-F742-6F42-8019-EF2D6A8B2451}" sibTransId="{8AF4D595-A770-8946-8CE4-AACBFFFAFBE7}"/>
    <dgm:cxn modelId="{2BF1ABFA-2C40-6E48-905A-D78FBD4E3E50}" srcId="{E555227C-3938-0942-9024-ADE779379B44}" destId="{3B83A8E8-4973-634B-95FD-63E7C49D1135}" srcOrd="1" destOrd="0" parTransId="{D2FADE49-6561-2A41-AEA4-A90AF6B4614B}" sibTransId="{CEE0EDD1-2D3E-8642-AA21-3131998A24E0}"/>
    <dgm:cxn modelId="{A9EC86FC-C0B3-B746-ACE1-8AF3A28641E0}" type="presOf" srcId="{F6946808-ED79-F14D-B293-057D552E0E69}" destId="{882F0A11-FBD1-EB48-9A50-176F17CE0A2D}" srcOrd="1" destOrd="0" presId="urn:microsoft.com/office/officeart/2005/8/layout/hProcess6"/>
    <dgm:cxn modelId="{F3FEC2FF-B203-0B49-9B93-765ED5B6D100}" type="presOf" srcId="{F049F128-0034-634D-B3C8-0FD2DA57B7BB}" destId="{04749804-D5ED-1F48-BE8B-A77485F166A5}" srcOrd="0" destOrd="0" presId="urn:microsoft.com/office/officeart/2005/8/layout/hProcess6"/>
    <dgm:cxn modelId="{5D7F5F84-B2AD-DA47-802E-3D9AA68F2C5F}" type="presParOf" srcId="{04749804-D5ED-1F48-BE8B-A77485F166A5}" destId="{94BDF983-3686-FC48-B739-6B05953987D8}" srcOrd="0" destOrd="0" presId="urn:microsoft.com/office/officeart/2005/8/layout/hProcess6"/>
    <dgm:cxn modelId="{8DDA3CA1-1F6D-2E41-BC9C-6B8EE4905424}" type="presParOf" srcId="{94BDF983-3686-FC48-B739-6B05953987D8}" destId="{FA57C7EA-B00D-BA48-A350-4EF24BE423FB}" srcOrd="0" destOrd="0" presId="urn:microsoft.com/office/officeart/2005/8/layout/hProcess6"/>
    <dgm:cxn modelId="{DA70F859-71B7-8147-AE91-B9EDD6C24918}" type="presParOf" srcId="{94BDF983-3686-FC48-B739-6B05953987D8}" destId="{D86CE828-B544-FE47-BF9C-C7590E74AB9B}" srcOrd="1" destOrd="0" presId="urn:microsoft.com/office/officeart/2005/8/layout/hProcess6"/>
    <dgm:cxn modelId="{E5AD7F43-27F4-B544-BD7C-61CD9BFF9BFE}" type="presParOf" srcId="{94BDF983-3686-FC48-B739-6B05953987D8}" destId="{0C483102-483E-6C49-96B3-A271BBBA3E3E}" srcOrd="2" destOrd="0" presId="urn:microsoft.com/office/officeart/2005/8/layout/hProcess6"/>
    <dgm:cxn modelId="{844697AE-C9B1-D445-A153-C24805793346}" type="presParOf" srcId="{94BDF983-3686-FC48-B739-6B05953987D8}" destId="{618D9D3A-469C-C347-815D-F775F5CA3020}" srcOrd="3" destOrd="0" presId="urn:microsoft.com/office/officeart/2005/8/layout/hProcess6"/>
    <dgm:cxn modelId="{4A612D19-B0D3-B44E-A547-A5CD6851E80A}" type="presParOf" srcId="{04749804-D5ED-1F48-BE8B-A77485F166A5}" destId="{E7CFF60C-806F-C341-80BA-4D617F3ACBD7}" srcOrd="1" destOrd="0" presId="urn:microsoft.com/office/officeart/2005/8/layout/hProcess6"/>
    <dgm:cxn modelId="{36F4DCD9-7C34-FC42-965F-97B5783D8956}" type="presParOf" srcId="{04749804-D5ED-1F48-BE8B-A77485F166A5}" destId="{88EF70C3-194B-3348-A864-79D4660B3F99}" srcOrd="2" destOrd="0" presId="urn:microsoft.com/office/officeart/2005/8/layout/hProcess6"/>
    <dgm:cxn modelId="{C6C8E243-F4EC-6940-9CB4-ACA67A649A9B}" type="presParOf" srcId="{88EF70C3-194B-3348-A864-79D4660B3F99}" destId="{4447831B-1C08-6E4F-AB35-B2FA5A41EC56}" srcOrd="0" destOrd="0" presId="urn:microsoft.com/office/officeart/2005/8/layout/hProcess6"/>
    <dgm:cxn modelId="{661A3CE2-8930-0043-BCE3-9EC8220A5730}" type="presParOf" srcId="{88EF70C3-194B-3348-A864-79D4660B3F99}" destId="{72F03E9C-B878-F949-9F95-E7044E39392E}" srcOrd="1" destOrd="0" presId="urn:microsoft.com/office/officeart/2005/8/layout/hProcess6"/>
    <dgm:cxn modelId="{57860A11-99D4-BA4F-A9C9-0800CCC500A6}" type="presParOf" srcId="{88EF70C3-194B-3348-A864-79D4660B3F99}" destId="{14694C94-A01F-4449-AA71-F85E3C5E006B}" srcOrd="2" destOrd="0" presId="urn:microsoft.com/office/officeart/2005/8/layout/hProcess6"/>
    <dgm:cxn modelId="{3CE1A9AD-F5D3-B84D-A378-DA2FDC31D3D0}" type="presParOf" srcId="{88EF70C3-194B-3348-A864-79D4660B3F99}" destId="{87631A0E-A516-BE4D-ACE5-7923C89676EF}" srcOrd="3" destOrd="0" presId="urn:microsoft.com/office/officeart/2005/8/layout/hProcess6"/>
    <dgm:cxn modelId="{38006825-76E3-9949-B8DD-20AC62C0F389}" type="presParOf" srcId="{04749804-D5ED-1F48-BE8B-A77485F166A5}" destId="{EDB3CD02-A194-AE41-A6F0-AA993A053549}" srcOrd="3" destOrd="0" presId="urn:microsoft.com/office/officeart/2005/8/layout/hProcess6"/>
    <dgm:cxn modelId="{068AA9C1-DF0A-6747-B333-B8F2B56A04EF}" type="presParOf" srcId="{04749804-D5ED-1F48-BE8B-A77485F166A5}" destId="{34FEC668-E7E2-6A48-A381-67B0DF8DDC8A}" srcOrd="4" destOrd="0" presId="urn:microsoft.com/office/officeart/2005/8/layout/hProcess6"/>
    <dgm:cxn modelId="{7C235FD1-7A60-4E4D-9E71-01FA6532705F}" type="presParOf" srcId="{34FEC668-E7E2-6A48-A381-67B0DF8DDC8A}" destId="{17CA7E1E-C35C-C043-BB0A-8CD19D997F1D}" srcOrd="0" destOrd="0" presId="urn:microsoft.com/office/officeart/2005/8/layout/hProcess6"/>
    <dgm:cxn modelId="{B8F69C58-D89D-384C-91E0-D22CCB7697A5}" type="presParOf" srcId="{34FEC668-E7E2-6A48-A381-67B0DF8DDC8A}" destId="{B2D18568-FD25-C840-BF49-2869BE33A9B7}" srcOrd="1" destOrd="0" presId="urn:microsoft.com/office/officeart/2005/8/layout/hProcess6"/>
    <dgm:cxn modelId="{ED13EA7E-44C2-DD42-9711-7F791D885DDF}" type="presParOf" srcId="{34FEC668-E7E2-6A48-A381-67B0DF8DDC8A}" destId="{882F0A11-FBD1-EB48-9A50-176F17CE0A2D}" srcOrd="2" destOrd="0" presId="urn:microsoft.com/office/officeart/2005/8/layout/hProcess6"/>
    <dgm:cxn modelId="{B1F6DF94-FF09-F24F-B042-2AD2205453B4}" type="presParOf" srcId="{34FEC668-E7E2-6A48-A381-67B0DF8DDC8A}" destId="{F42020DA-4C83-7F4A-B166-FC778D51C98C}" srcOrd="3" destOrd="0" presId="urn:microsoft.com/office/officeart/2005/8/layout/hProcess6"/>
    <dgm:cxn modelId="{04669E82-0734-174B-AB99-4BADA9AE11FC}" type="presParOf" srcId="{04749804-D5ED-1F48-BE8B-A77485F166A5}" destId="{AEE8DA44-921F-8F4A-A5CD-440E747CDC37}" srcOrd="5" destOrd="0" presId="urn:microsoft.com/office/officeart/2005/8/layout/hProcess6"/>
    <dgm:cxn modelId="{98163729-0EE3-2F44-AFC3-8EEE757D4E67}" type="presParOf" srcId="{04749804-D5ED-1F48-BE8B-A77485F166A5}" destId="{0756C6D1-BA11-0C42-8DBB-9981DAE72BAC}" srcOrd="6" destOrd="0" presId="urn:microsoft.com/office/officeart/2005/8/layout/hProcess6"/>
    <dgm:cxn modelId="{B7D231A5-07DC-D44F-80E0-CFE540986477}" type="presParOf" srcId="{0756C6D1-BA11-0C42-8DBB-9981DAE72BAC}" destId="{747B58A1-2898-C14F-A573-79ACDC83BC27}" srcOrd="0" destOrd="0" presId="urn:microsoft.com/office/officeart/2005/8/layout/hProcess6"/>
    <dgm:cxn modelId="{48C330EC-B32A-C147-8D83-1E4F929E52F4}" type="presParOf" srcId="{0756C6D1-BA11-0C42-8DBB-9981DAE72BAC}" destId="{4E4AA324-092F-2C49-9B9E-B844D41869EF}" srcOrd="1" destOrd="0" presId="urn:microsoft.com/office/officeart/2005/8/layout/hProcess6"/>
    <dgm:cxn modelId="{5B7DFE49-B02E-3D48-8B67-E04459842CE4}" type="presParOf" srcId="{0756C6D1-BA11-0C42-8DBB-9981DAE72BAC}" destId="{253C346A-DB5A-BC4C-8F83-E2A1F2356E50}" srcOrd="2" destOrd="0" presId="urn:microsoft.com/office/officeart/2005/8/layout/hProcess6"/>
    <dgm:cxn modelId="{51D1430B-8C69-9C49-BD3F-8C663F1820EA}" type="presParOf" srcId="{0756C6D1-BA11-0C42-8DBB-9981DAE72BAC}" destId="{8F3B507D-2C86-1347-BC4A-3AE0D482B6C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D3348F-F018-DB4F-84B7-A6D617C03FFD}" type="doc">
      <dgm:prSet loTypeId="urn:microsoft.com/office/officeart/2005/8/layout/chevron1" loCatId="" qsTypeId="urn:microsoft.com/office/officeart/2005/8/quickstyle/simple5" qsCatId="simple" csTypeId="urn:microsoft.com/office/officeart/2005/8/colors/colorful2" csCatId="colorful" phldr="1"/>
      <dgm:spPr/>
    </dgm:pt>
    <dgm:pt modelId="{331FE1E6-5B19-9E48-8FD3-C1F22701FE81}">
      <dgm:prSet phldrT="[Text]"/>
      <dgm:spPr/>
      <dgm:t>
        <a:bodyPr/>
        <a:lstStyle/>
        <a:p>
          <a:r>
            <a:rPr lang="en-US" dirty="0"/>
            <a:t>Government</a:t>
          </a:r>
        </a:p>
      </dgm:t>
    </dgm:pt>
    <dgm:pt modelId="{C6F1CCC9-35D4-E446-B209-65AD703057BD}" type="parTrans" cxnId="{095A70E9-D98E-F544-B4FC-1BBA672C7893}">
      <dgm:prSet/>
      <dgm:spPr/>
      <dgm:t>
        <a:bodyPr/>
        <a:lstStyle/>
        <a:p>
          <a:endParaRPr lang="en-US"/>
        </a:p>
      </dgm:t>
    </dgm:pt>
    <dgm:pt modelId="{09FC0490-6FE1-4B49-A6B2-AD6E4DB754C5}" type="sibTrans" cxnId="{095A70E9-D98E-F544-B4FC-1BBA672C7893}">
      <dgm:prSet/>
      <dgm:spPr/>
      <dgm:t>
        <a:bodyPr/>
        <a:lstStyle/>
        <a:p>
          <a:endParaRPr lang="en-US"/>
        </a:p>
      </dgm:t>
    </dgm:pt>
    <dgm:pt modelId="{E417A02E-E722-114A-B31A-B3475FA5F299}">
      <dgm:prSet phldrT="[Text]"/>
      <dgm:spPr/>
      <dgm:t>
        <a:bodyPr/>
        <a:lstStyle/>
        <a:p>
          <a:r>
            <a:rPr lang="en-US" dirty="0"/>
            <a:t>eGovernment</a:t>
          </a:r>
        </a:p>
      </dgm:t>
    </dgm:pt>
    <dgm:pt modelId="{FF02F9DB-4641-2442-9B43-F6B177067403}" type="parTrans" cxnId="{9852B7BF-A373-4B4E-AE4F-398E79B0FE77}">
      <dgm:prSet/>
      <dgm:spPr/>
      <dgm:t>
        <a:bodyPr/>
        <a:lstStyle/>
        <a:p>
          <a:endParaRPr lang="en-US"/>
        </a:p>
      </dgm:t>
    </dgm:pt>
    <dgm:pt modelId="{6375556F-73AF-5E44-9CA0-CB8BBDE1C253}" type="sibTrans" cxnId="{9852B7BF-A373-4B4E-AE4F-398E79B0FE77}">
      <dgm:prSet/>
      <dgm:spPr/>
      <dgm:t>
        <a:bodyPr/>
        <a:lstStyle/>
        <a:p>
          <a:endParaRPr lang="en-US"/>
        </a:p>
      </dgm:t>
    </dgm:pt>
    <dgm:pt modelId="{1D68FD8A-26E6-0047-ADE5-7933D0B55CF2}">
      <dgm:prSet phldrT="[Text]"/>
      <dgm:spPr/>
      <dgm:t>
        <a:bodyPr/>
        <a:lstStyle/>
        <a:p>
          <a:r>
            <a:rPr lang="en-US" dirty="0" err="1"/>
            <a:t>iGovernment</a:t>
          </a:r>
          <a:endParaRPr lang="en-US" dirty="0"/>
        </a:p>
      </dgm:t>
    </dgm:pt>
    <dgm:pt modelId="{DEE58EC4-9EB3-FE45-979C-98A8FD82EB69}" type="parTrans" cxnId="{41BF4DB2-D444-0740-8B00-9DF5D0EC932D}">
      <dgm:prSet/>
      <dgm:spPr/>
      <dgm:t>
        <a:bodyPr/>
        <a:lstStyle/>
        <a:p>
          <a:endParaRPr lang="en-US"/>
        </a:p>
      </dgm:t>
    </dgm:pt>
    <dgm:pt modelId="{09DD3E5B-61C6-6C40-AA2E-6ADE877D2815}" type="sibTrans" cxnId="{41BF4DB2-D444-0740-8B00-9DF5D0EC932D}">
      <dgm:prSet/>
      <dgm:spPr/>
      <dgm:t>
        <a:bodyPr/>
        <a:lstStyle/>
        <a:p>
          <a:endParaRPr lang="en-US"/>
        </a:p>
      </dgm:t>
    </dgm:pt>
    <dgm:pt modelId="{CF49FBA9-F590-E348-A73A-CC658F6592BB}">
      <dgm:prSet phldrT="[Text]"/>
      <dgm:spPr/>
      <dgm:t>
        <a:bodyPr/>
        <a:lstStyle/>
        <a:p>
          <a:r>
            <a:rPr lang="en-US" dirty="0" err="1"/>
            <a:t>SmartGovernment</a:t>
          </a:r>
          <a:endParaRPr lang="en-US" dirty="0"/>
        </a:p>
      </dgm:t>
    </dgm:pt>
    <dgm:pt modelId="{C995D173-0D39-A74A-818D-DE56F13ED549}" type="parTrans" cxnId="{AE0613B0-C16F-8F4B-A2D6-9A689D90B5C6}">
      <dgm:prSet/>
      <dgm:spPr/>
      <dgm:t>
        <a:bodyPr/>
        <a:lstStyle/>
        <a:p>
          <a:endParaRPr lang="en-US"/>
        </a:p>
      </dgm:t>
    </dgm:pt>
    <dgm:pt modelId="{41474A69-20FF-2C4B-B807-C13A04D354A6}" type="sibTrans" cxnId="{AE0613B0-C16F-8F4B-A2D6-9A689D90B5C6}">
      <dgm:prSet/>
      <dgm:spPr/>
      <dgm:t>
        <a:bodyPr/>
        <a:lstStyle/>
        <a:p>
          <a:endParaRPr lang="en-US"/>
        </a:p>
      </dgm:t>
    </dgm:pt>
    <dgm:pt modelId="{4FB3EE43-D60E-6346-AC72-123E2119CD47}" type="pres">
      <dgm:prSet presAssocID="{69D3348F-F018-DB4F-84B7-A6D617C03FFD}" presName="Name0" presStyleCnt="0">
        <dgm:presLayoutVars>
          <dgm:dir/>
          <dgm:animLvl val="lvl"/>
          <dgm:resizeHandles val="exact"/>
        </dgm:presLayoutVars>
      </dgm:prSet>
      <dgm:spPr/>
    </dgm:pt>
    <dgm:pt modelId="{8DCC5633-13C4-E641-8D89-EAEA5A0F7178}" type="pres">
      <dgm:prSet presAssocID="{331FE1E6-5B19-9E48-8FD3-C1F22701FE8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7810C77-B78D-294D-A86E-B06C5207EDB6}" type="pres">
      <dgm:prSet presAssocID="{09FC0490-6FE1-4B49-A6B2-AD6E4DB754C5}" presName="parTxOnlySpace" presStyleCnt="0"/>
      <dgm:spPr/>
    </dgm:pt>
    <dgm:pt modelId="{E141F9A7-B891-CE4C-BFB1-13185366A172}" type="pres">
      <dgm:prSet presAssocID="{E417A02E-E722-114A-B31A-B3475FA5F29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439334-8A27-5740-993C-3DFC9D26DCF8}" type="pres">
      <dgm:prSet presAssocID="{6375556F-73AF-5E44-9CA0-CB8BBDE1C253}" presName="parTxOnlySpace" presStyleCnt="0"/>
      <dgm:spPr/>
    </dgm:pt>
    <dgm:pt modelId="{232A19F8-29CA-CC4B-8656-8567CB600E48}" type="pres">
      <dgm:prSet presAssocID="{1D68FD8A-26E6-0047-ADE5-7933D0B55CF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A47CC9D-B27C-8141-BB99-E9B3641EA5A3}" type="pres">
      <dgm:prSet presAssocID="{09DD3E5B-61C6-6C40-AA2E-6ADE877D2815}" presName="parTxOnlySpace" presStyleCnt="0"/>
      <dgm:spPr/>
    </dgm:pt>
    <dgm:pt modelId="{C54B0BA9-CB92-C340-AADB-7B452F3A5713}" type="pres">
      <dgm:prSet presAssocID="{CF49FBA9-F590-E348-A73A-CC658F6592B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D2ED619-E54C-1346-819C-573243D276D2}" type="presOf" srcId="{E417A02E-E722-114A-B31A-B3475FA5F299}" destId="{E141F9A7-B891-CE4C-BFB1-13185366A172}" srcOrd="0" destOrd="0" presId="urn:microsoft.com/office/officeart/2005/8/layout/chevron1"/>
    <dgm:cxn modelId="{95B9EE7A-1711-854F-8B30-CC3DBDCF26BD}" type="presOf" srcId="{331FE1E6-5B19-9E48-8FD3-C1F22701FE81}" destId="{8DCC5633-13C4-E641-8D89-EAEA5A0F7178}" srcOrd="0" destOrd="0" presId="urn:microsoft.com/office/officeart/2005/8/layout/chevron1"/>
    <dgm:cxn modelId="{867B4BA2-534F-7F4B-82BD-BA81A6F292E5}" type="presOf" srcId="{1D68FD8A-26E6-0047-ADE5-7933D0B55CF2}" destId="{232A19F8-29CA-CC4B-8656-8567CB600E48}" srcOrd="0" destOrd="0" presId="urn:microsoft.com/office/officeart/2005/8/layout/chevron1"/>
    <dgm:cxn modelId="{86F597A2-8C28-A243-A859-B6582F64D3FF}" type="presOf" srcId="{69D3348F-F018-DB4F-84B7-A6D617C03FFD}" destId="{4FB3EE43-D60E-6346-AC72-123E2119CD47}" srcOrd="0" destOrd="0" presId="urn:microsoft.com/office/officeart/2005/8/layout/chevron1"/>
    <dgm:cxn modelId="{AE0613B0-C16F-8F4B-A2D6-9A689D90B5C6}" srcId="{69D3348F-F018-DB4F-84B7-A6D617C03FFD}" destId="{CF49FBA9-F590-E348-A73A-CC658F6592BB}" srcOrd="3" destOrd="0" parTransId="{C995D173-0D39-A74A-818D-DE56F13ED549}" sibTransId="{41474A69-20FF-2C4B-B807-C13A04D354A6}"/>
    <dgm:cxn modelId="{41BF4DB2-D444-0740-8B00-9DF5D0EC932D}" srcId="{69D3348F-F018-DB4F-84B7-A6D617C03FFD}" destId="{1D68FD8A-26E6-0047-ADE5-7933D0B55CF2}" srcOrd="2" destOrd="0" parTransId="{DEE58EC4-9EB3-FE45-979C-98A8FD82EB69}" sibTransId="{09DD3E5B-61C6-6C40-AA2E-6ADE877D2815}"/>
    <dgm:cxn modelId="{9852B7BF-A373-4B4E-AE4F-398E79B0FE77}" srcId="{69D3348F-F018-DB4F-84B7-A6D617C03FFD}" destId="{E417A02E-E722-114A-B31A-B3475FA5F299}" srcOrd="1" destOrd="0" parTransId="{FF02F9DB-4641-2442-9B43-F6B177067403}" sibTransId="{6375556F-73AF-5E44-9CA0-CB8BBDE1C253}"/>
    <dgm:cxn modelId="{ADCA74DA-C946-2549-AE1A-97B609F8DE6C}" type="presOf" srcId="{CF49FBA9-F590-E348-A73A-CC658F6592BB}" destId="{C54B0BA9-CB92-C340-AADB-7B452F3A5713}" srcOrd="0" destOrd="0" presId="urn:microsoft.com/office/officeart/2005/8/layout/chevron1"/>
    <dgm:cxn modelId="{095A70E9-D98E-F544-B4FC-1BBA672C7893}" srcId="{69D3348F-F018-DB4F-84B7-A6D617C03FFD}" destId="{331FE1E6-5B19-9E48-8FD3-C1F22701FE81}" srcOrd="0" destOrd="0" parTransId="{C6F1CCC9-35D4-E446-B209-65AD703057BD}" sibTransId="{09FC0490-6FE1-4B49-A6B2-AD6E4DB754C5}"/>
    <dgm:cxn modelId="{371CBF9F-D6E7-AC4D-97C4-D38471336EB4}" type="presParOf" srcId="{4FB3EE43-D60E-6346-AC72-123E2119CD47}" destId="{8DCC5633-13C4-E641-8D89-EAEA5A0F7178}" srcOrd="0" destOrd="0" presId="urn:microsoft.com/office/officeart/2005/8/layout/chevron1"/>
    <dgm:cxn modelId="{50F88AD2-052D-2F49-83DA-FBA3A67AAC45}" type="presParOf" srcId="{4FB3EE43-D60E-6346-AC72-123E2119CD47}" destId="{67810C77-B78D-294D-A86E-B06C5207EDB6}" srcOrd="1" destOrd="0" presId="urn:microsoft.com/office/officeart/2005/8/layout/chevron1"/>
    <dgm:cxn modelId="{E6397E4F-4462-EA4A-A403-E0395408BF3C}" type="presParOf" srcId="{4FB3EE43-D60E-6346-AC72-123E2119CD47}" destId="{E141F9A7-B891-CE4C-BFB1-13185366A172}" srcOrd="2" destOrd="0" presId="urn:microsoft.com/office/officeart/2005/8/layout/chevron1"/>
    <dgm:cxn modelId="{C87845F5-AE0A-534D-BF50-FD60E7F9A979}" type="presParOf" srcId="{4FB3EE43-D60E-6346-AC72-123E2119CD47}" destId="{11439334-8A27-5740-993C-3DFC9D26DCF8}" srcOrd="3" destOrd="0" presId="urn:microsoft.com/office/officeart/2005/8/layout/chevron1"/>
    <dgm:cxn modelId="{9EF0619B-A314-D44B-B84C-518A5DC2C34F}" type="presParOf" srcId="{4FB3EE43-D60E-6346-AC72-123E2119CD47}" destId="{232A19F8-29CA-CC4B-8656-8567CB600E48}" srcOrd="4" destOrd="0" presId="urn:microsoft.com/office/officeart/2005/8/layout/chevron1"/>
    <dgm:cxn modelId="{7D3DDAFB-EC0F-E64A-B647-9E3C1526AD01}" type="presParOf" srcId="{4FB3EE43-D60E-6346-AC72-123E2119CD47}" destId="{CA47CC9D-B27C-8141-BB99-E9B3641EA5A3}" srcOrd="5" destOrd="0" presId="urn:microsoft.com/office/officeart/2005/8/layout/chevron1"/>
    <dgm:cxn modelId="{4ADB5235-A506-D044-85AC-7C4A33609694}" type="presParOf" srcId="{4FB3EE43-D60E-6346-AC72-123E2119CD47}" destId="{C54B0BA9-CB92-C340-AADB-7B452F3A571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FBF6D5-60F8-4E4C-945A-05F12A6A2732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89DE2-35D6-F641-98D2-446EEEC9A567}">
      <dgm:prSet phldrT="[Text]"/>
      <dgm:spPr/>
      <dgm:t>
        <a:bodyPr/>
        <a:lstStyle/>
        <a:p>
          <a:r>
            <a:rPr lang="en-US" dirty="0"/>
            <a:t>UPT Pusat Data Nasional</a:t>
          </a:r>
        </a:p>
      </dgm:t>
    </dgm:pt>
    <dgm:pt modelId="{6F8A4072-7E35-354F-8FAD-3F3D92562AFD}" type="parTrans" cxnId="{4A72E48B-2571-D04A-BBA2-9D1C1CBA5881}">
      <dgm:prSet/>
      <dgm:spPr/>
      <dgm:t>
        <a:bodyPr/>
        <a:lstStyle/>
        <a:p>
          <a:endParaRPr lang="en-US"/>
        </a:p>
      </dgm:t>
    </dgm:pt>
    <dgm:pt modelId="{B3885413-9F82-534C-BC13-AE9ECE251F5B}" type="sibTrans" cxnId="{4A72E48B-2571-D04A-BBA2-9D1C1CBA5881}">
      <dgm:prSet/>
      <dgm:spPr/>
      <dgm:t>
        <a:bodyPr/>
        <a:lstStyle/>
        <a:p>
          <a:endParaRPr lang="en-US"/>
        </a:p>
      </dgm:t>
    </dgm:pt>
    <dgm:pt modelId="{55F85E9C-5533-CF4C-9097-E74DD07065B4}">
      <dgm:prSet phldrT="[Text]"/>
      <dgm:spPr/>
      <dgm:t>
        <a:bodyPr/>
        <a:lstStyle/>
        <a:p>
          <a:r>
            <a:rPr lang="en-US" dirty="0"/>
            <a:t>UPT </a:t>
          </a:r>
          <a:r>
            <a:rPr lang="en-US" dirty="0" err="1"/>
            <a:t>Pusaj</a:t>
          </a:r>
          <a:r>
            <a:rPr lang="en-US" dirty="0"/>
            <a:t> </a:t>
          </a:r>
          <a:r>
            <a:rPr lang="en-US" dirty="0" err="1"/>
            <a:t>Pengelolaan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Intra </a:t>
          </a:r>
          <a:r>
            <a:rPr lang="en-US" dirty="0" err="1"/>
            <a:t>Pemerintah</a:t>
          </a:r>
          <a:endParaRPr lang="en-US" dirty="0"/>
        </a:p>
      </dgm:t>
    </dgm:pt>
    <dgm:pt modelId="{1438C48A-6F8F-A442-9F42-D1807D319AFE}" type="parTrans" cxnId="{22E1D809-F345-CA43-8EF6-4F3D8C7175AB}">
      <dgm:prSet/>
      <dgm:spPr/>
      <dgm:t>
        <a:bodyPr/>
        <a:lstStyle/>
        <a:p>
          <a:endParaRPr lang="en-US"/>
        </a:p>
      </dgm:t>
    </dgm:pt>
    <dgm:pt modelId="{C6F5A9AE-E032-B64A-B71C-FF8CF7BB9F76}" type="sibTrans" cxnId="{22E1D809-F345-CA43-8EF6-4F3D8C7175AB}">
      <dgm:prSet/>
      <dgm:spPr/>
      <dgm:t>
        <a:bodyPr/>
        <a:lstStyle/>
        <a:p>
          <a:endParaRPr lang="en-US"/>
        </a:p>
      </dgm:t>
    </dgm:pt>
    <dgm:pt modelId="{6D8417D1-1EE8-7B42-BCDF-C324098CE922}">
      <dgm:prSet phldrT="[Text]"/>
      <dgm:spPr/>
      <dgm:t>
        <a:bodyPr/>
        <a:lstStyle/>
        <a:p>
          <a:r>
            <a:rPr lang="en-US" dirty="0"/>
            <a:t>UPT Pusat </a:t>
          </a:r>
          <a:r>
            <a:rPr lang="en-US" dirty="0" err="1"/>
            <a:t>Aplikasi</a:t>
          </a:r>
          <a:r>
            <a:rPr lang="en-US" dirty="0"/>
            <a:t> SPBE</a:t>
          </a:r>
        </a:p>
      </dgm:t>
    </dgm:pt>
    <dgm:pt modelId="{B90A6613-9BF9-7149-A965-6280A8F8A253}" type="parTrans" cxnId="{A82DB5E2-750B-D348-A738-2B66FB88A120}">
      <dgm:prSet/>
      <dgm:spPr/>
      <dgm:t>
        <a:bodyPr/>
        <a:lstStyle/>
        <a:p>
          <a:endParaRPr lang="en-US"/>
        </a:p>
      </dgm:t>
    </dgm:pt>
    <dgm:pt modelId="{DAF7AF8D-7732-B04E-86CF-2A720E8382C6}" type="sibTrans" cxnId="{A82DB5E2-750B-D348-A738-2B66FB88A120}">
      <dgm:prSet/>
      <dgm:spPr/>
      <dgm:t>
        <a:bodyPr/>
        <a:lstStyle/>
        <a:p>
          <a:endParaRPr lang="en-US"/>
        </a:p>
      </dgm:t>
    </dgm:pt>
    <dgm:pt modelId="{9E7499E8-BF51-AB40-B16B-5ADE60247196}">
      <dgm:prSet phldrT="[Text]"/>
      <dgm:spPr/>
      <dgm:t>
        <a:bodyPr/>
        <a:lstStyle/>
        <a:p>
          <a:r>
            <a:rPr lang="en-US" dirty="0"/>
            <a:t>BSSN </a:t>
          </a:r>
        </a:p>
      </dgm:t>
    </dgm:pt>
    <dgm:pt modelId="{41499FF0-5E66-2B44-B394-2F10385E4EF5}" type="parTrans" cxnId="{49649722-1504-344A-9C73-0847EB83EE88}">
      <dgm:prSet/>
      <dgm:spPr/>
      <dgm:t>
        <a:bodyPr/>
        <a:lstStyle/>
        <a:p>
          <a:endParaRPr lang="en-US"/>
        </a:p>
      </dgm:t>
    </dgm:pt>
    <dgm:pt modelId="{8EF97090-C9AA-214D-928C-E4C6EF032A5F}" type="sibTrans" cxnId="{49649722-1504-344A-9C73-0847EB83EE88}">
      <dgm:prSet/>
      <dgm:spPr/>
      <dgm:t>
        <a:bodyPr/>
        <a:lstStyle/>
        <a:p>
          <a:endParaRPr lang="en-US"/>
        </a:p>
      </dgm:t>
    </dgm:pt>
    <dgm:pt modelId="{51528D26-7053-2D4E-89C9-569A19727205}" type="pres">
      <dgm:prSet presAssocID="{4CFBF6D5-60F8-4E4C-945A-05F12A6A2732}" presName="Name0" presStyleCnt="0">
        <dgm:presLayoutVars>
          <dgm:dir/>
          <dgm:resizeHandles val="exact"/>
        </dgm:presLayoutVars>
      </dgm:prSet>
      <dgm:spPr/>
    </dgm:pt>
    <dgm:pt modelId="{B77C73D3-9CB8-0F44-9F9A-97074D6C38D5}" type="pres">
      <dgm:prSet presAssocID="{4C389DE2-35D6-F641-98D2-446EEEC9A567}" presName="compNode" presStyleCnt="0"/>
      <dgm:spPr/>
    </dgm:pt>
    <dgm:pt modelId="{21910228-CF6D-5E4D-B69F-3C059A721369}" type="pres">
      <dgm:prSet presAssocID="{4C389DE2-35D6-F641-98D2-446EEEC9A567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4A527CD-2BA7-934F-860C-411E16B7C2E8}" type="pres">
      <dgm:prSet presAssocID="{4C389DE2-35D6-F641-98D2-446EEEC9A567}" presName="textRect" presStyleLbl="revTx" presStyleIdx="0" presStyleCnt="4">
        <dgm:presLayoutVars>
          <dgm:bulletEnabled val="1"/>
        </dgm:presLayoutVars>
      </dgm:prSet>
      <dgm:spPr/>
    </dgm:pt>
    <dgm:pt modelId="{C7FDEC7E-7C2C-D148-BFE7-C59414FAC17A}" type="pres">
      <dgm:prSet presAssocID="{B3885413-9F82-534C-BC13-AE9ECE251F5B}" presName="sibTrans" presStyleLbl="sibTrans2D1" presStyleIdx="0" presStyleCnt="0"/>
      <dgm:spPr/>
    </dgm:pt>
    <dgm:pt modelId="{D9127649-CDB5-7D45-AFB0-1E656861BC57}" type="pres">
      <dgm:prSet presAssocID="{55F85E9C-5533-CF4C-9097-E74DD07065B4}" presName="compNode" presStyleCnt="0"/>
      <dgm:spPr/>
    </dgm:pt>
    <dgm:pt modelId="{A6354AA3-3FA2-484F-9BFE-D380DB616736}" type="pres">
      <dgm:prSet presAssocID="{55F85E9C-5533-CF4C-9097-E74DD07065B4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98207AB-C452-AF48-AD76-5F7B200D8D4F}" type="pres">
      <dgm:prSet presAssocID="{55F85E9C-5533-CF4C-9097-E74DD07065B4}" presName="textRect" presStyleLbl="revTx" presStyleIdx="1" presStyleCnt="4">
        <dgm:presLayoutVars>
          <dgm:bulletEnabled val="1"/>
        </dgm:presLayoutVars>
      </dgm:prSet>
      <dgm:spPr/>
    </dgm:pt>
    <dgm:pt modelId="{A0741C21-0E99-0049-BD46-5074AF59CCD5}" type="pres">
      <dgm:prSet presAssocID="{C6F5A9AE-E032-B64A-B71C-FF8CF7BB9F76}" presName="sibTrans" presStyleLbl="sibTrans2D1" presStyleIdx="0" presStyleCnt="0"/>
      <dgm:spPr/>
    </dgm:pt>
    <dgm:pt modelId="{009880E6-9652-8849-B16D-C095973582ED}" type="pres">
      <dgm:prSet presAssocID="{6D8417D1-1EE8-7B42-BCDF-C324098CE922}" presName="compNode" presStyleCnt="0"/>
      <dgm:spPr/>
    </dgm:pt>
    <dgm:pt modelId="{04775143-59A2-0B4E-8544-371341B5CFBD}" type="pres">
      <dgm:prSet presAssocID="{6D8417D1-1EE8-7B42-BCDF-C324098CE922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BA73BB62-5EB8-1942-8AA5-F268A44A0220}" type="pres">
      <dgm:prSet presAssocID="{6D8417D1-1EE8-7B42-BCDF-C324098CE922}" presName="textRect" presStyleLbl="revTx" presStyleIdx="2" presStyleCnt="4">
        <dgm:presLayoutVars>
          <dgm:bulletEnabled val="1"/>
        </dgm:presLayoutVars>
      </dgm:prSet>
      <dgm:spPr/>
    </dgm:pt>
    <dgm:pt modelId="{4FAD5114-5340-D74D-82C3-4B8DD38FFBB0}" type="pres">
      <dgm:prSet presAssocID="{DAF7AF8D-7732-B04E-86CF-2A720E8382C6}" presName="sibTrans" presStyleLbl="sibTrans2D1" presStyleIdx="0" presStyleCnt="0"/>
      <dgm:spPr/>
    </dgm:pt>
    <dgm:pt modelId="{587B8BCB-C693-F14A-9155-EF80A377DB6D}" type="pres">
      <dgm:prSet presAssocID="{9E7499E8-BF51-AB40-B16B-5ADE60247196}" presName="compNode" presStyleCnt="0"/>
      <dgm:spPr/>
    </dgm:pt>
    <dgm:pt modelId="{014392F3-8DB3-7049-91DC-0051170BB657}" type="pres">
      <dgm:prSet presAssocID="{9E7499E8-BF51-AB40-B16B-5ADE60247196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70C95DD-BB1D-5F42-91E9-B3D4BC4D16D6}" type="pres">
      <dgm:prSet presAssocID="{9E7499E8-BF51-AB40-B16B-5ADE6024719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6E19005-4914-294D-8920-A5DD4AE47273}" type="presOf" srcId="{4CFBF6D5-60F8-4E4C-945A-05F12A6A2732}" destId="{51528D26-7053-2D4E-89C9-569A19727205}" srcOrd="0" destOrd="0" presId="urn:microsoft.com/office/officeart/2005/8/layout/pList1"/>
    <dgm:cxn modelId="{22E1D809-F345-CA43-8EF6-4F3D8C7175AB}" srcId="{4CFBF6D5-60F8-4E4C-945A-05F12A6A2732}" destId="{55F85E9C-5533-CF4C-9097-E74DD07065B4}" srcOrd="1" destOrd="0" parTransId="{1438C48A-6F8F-A442-9F42-D1807D319AFE}" sibTransId="{C6F5A9AE-E032-B64A-B71C-FF8CF7BB9F76}"/>
    <dgm:cxn modelId="{49649722-1504-344A-9C73-0847EB83EE88}" srcId="{4CFBF6D5-60F8-4E4C-945A-05F12A6A2732}" destId="{9E7499E8-BF51-AB40-B16B-5ADE60247196}" srcOrd="3" destOrd="0" parTransId="{41499FF0-5E66-2B44-B394-2F10385E4EF5}" sibTransId="{8EF97090-C9AA-214D-928C-E4C6EF032A5F}"/>
    <dgm:cxn modelId="{B351162D-A943-6644-A44B-51BB6E5E84CE}" type="presOf" srcId="{55F85E9C-5533-CF4C-9097-E74DD07065B4}" destId="{498207AB-C452-AF48-AD76-5F7B200D8D4F}" srcOrd="0" destOrd="0" presId="urn:microsoft.com/office/officeart/2005/8/layout/pList1"/>
    <dgm:cxn modelId="{FF060C3C-467E-5545-9DA9-C6AF78C21B69}" type="presOf" srcId="{4C389DE2-35D6-F641-98D2-446EEEC9A567}" destId="{04A527CD-2BA7-934F-860C-411E16B7C2E8}" srcOrd="0" destOrd="0" presId="urn:microsoft.com/office/officeart/2005/8/layout/pList1"/>
    <dgm:cxn modelId="{7C031A4D-C8CB-6D4F-A3D9-3209817BA2C5}" type="presOf" srcId="{DAF7AF8D-7732-B04E-86CF-2A720E8382C6}" destId="{4FAD5114-5340-D74D-82C3-4B8DD38FFBB0}" srcOrd="0" destOrd="0" presId="urn:microsoft.com/office/officeart/2005/8/layout/pList1"/>
    <dgm:cxn modelId="{3847E16E-4933-9C40-9532-848E130ABB9B}" type="presOf" srcId="{6D8417D1-1EE8-7B42-BCDF-C324098CE922}" destId="{BA73BB62-5EB8-1942-8AA5-F268A44A0220}" srcOrd="0" destOrd="0" presId="urn:microsoft.com/office/officeart/2005/8/layout/pList1"/>
    <dgm:cxn modelId="{197B3D7C-A547-CD49-9E49-24D5B8661B32}" type="presOf" srcId="{9E7499E8-BF51-AB40-B16B-5ADE60247196}" destId="{870C95DD-BB1D-5F42-91E9-B3D4BC4D16D6}" srcOrd="0" destOrd="0" presId="urn:microsoft.com/office/officeart/2005/8/layout/pList1"/>
    <dgm:cxn modelId="{4A72E48B-2571-D04A-BBA2-9D1C1CBA5881}" srcId="{4CFBF6D5-60F8-4E4C-945A-05F12A6A2732}" destId="{4C389DE2-35D6-F641-98D2-446EEEC9A567}" srcOrd="0" destOrd="0" parTransId="{6F8A4072-7E35-354F-8FAD-3F3D92562AFD}" sibTransId="{B3885413-9F82-534C-BC13-AE9ECE251F5B}"/>
    <dgm:cxn modelId="{0D2AD8AF-3574-D444-ACC5-EBBF2593312E}" type="presOf" srcId="{C6F5A9AE-E032-B64A-B71C-FF8CF7BB9F76}" destId="{A0741C21-0E99-0049-BD46-5074AF59CCD5}" srcOrd="0" destOrd="0" presId="urn:microsoft.com/office/officeart/2005/8/layout/pList1"/>
    <dgm:cxn modelId="{452FECDC-A234-7B46-B985-3AB1BE7D4BE6}" type="presOf" srcId="{B3885413-9F82-534C-BC13-AE9ECE251F5B}" destId="{C7FDEC7E-7C2C-D148-BFE7-C59414FAC17A}" srcOrd="0" destOrd="0" presId="urn:microsoft.com/office/officeart/2005/8/layout/pList1"/>
    <dgm:cxn modelId="{A82DB5E2-750B-D348-A738-2B66FB88A120}" srcId="{4CFBF6D5-60F8-4E4C-945A-05F12A6A2732}" destId="{6D8417D1-1EE8-7B42-BCDF-C324098CE922}" srcOrd="2" destOrd="0" parTransId="{B90A6613-9BF9-7149-A965-6280A8F8A253}" sibTransId="{DAF7AF8D-7732-B04E-86CF-2A720E8382C6}"/>
    <dgm:cxn modelId="{2BA156CE-6817-DA44-88F4-8EBD54C75773}" type="presParOf" srcId="{51528D26-7053-2D4E-89C9-569A19727205}" destId="{B77C73D3-9CB8-0F44-9F9A-97074D6C38D5}" srcOrd="0" destOrd="0" presId="urn:microsoft.com/office/officeart/2005/8/layout/pList1"/>
    <dgm:cxn modelId="{6D7F783B-1256-1C4D-8666-A22DCA07BC29}" type="presParOf" srcId="{B77C73D3-9CB8-0F44-9F9A-97074D6C38D5}" destId="{21910228-CF6D-5E4D-B69F-3C059A721369}" srcOrd="0" destOrd="0" presId="urn:microsoft.com/office/officeart/2005/8/layout/pList1"/>
    <dgm:cxn modelId="{CF0585CE-6723-CB45-BCEC-E19D968FDD39}" type="presParOf" srcId="{B77C73D3-9CB8-0F44-9F9A-97074D6C38D5}" destId="{04A527CD-2BA7-934F-860C-411E16B7C2E8}" srcOrd="1" destOrd="0" presId="urn:microsoft.com/office/officeart/2005/8/layout/pList1"/>
    <dgm:cxn modelId="{6C0EE192-0385-6F4D-BCFD-2987D5C23C3C}" type="presParOf" srcId="{51528D26-7053-2D4E-89C9-569A19727205}" destId="{C7FDEC7E-7C2C-D148-BFE7-C59414FAC17A}" srcOrd="1" destOrd="0" presId="urn:microsoft.com/office/officeart/2005/8/layout/pList1"/>
    <dgm:cxn modelId="{EA81FF19-B1E2-A34C-AAC2-BB8BDCD71E3E}" type="presParOf" srcId="{51528D26-7053-2D4E-89C9-569A19727205}" destId="{D9127649-CDB5-7D45-AFB0-1E656861BC57}" srcOrd="2" destOrd="0" presId="urn:microsoft.com/office/officeart/2005/8/layout/pList1"/>
    <dgm:cxn modelId="{238C8C5D-B154-FB4C-BA9D-99C348AFD27C}" type="presParOf" srcId="{D9127649-CDB5-7D45-AFB0-1E656861BC57}" destId="{A6354AA3-3FA2-484F-9BFE-D380DB616736}" srcOrd="0" destOrd="0" presId="urn:microsoft.com/office/officeart/2005/8/layout/pList1"/>
    <dgm:cxn modelId="{2AC73773-0306-2846-BDB1-D4375E33881B}" type="presParOf" srcId="{D9127649-CDB5-7D45-AFB0-1E656861BC57}" destId="{498207AB-C452-AF48-AD76-5F7B200D8D4F}" srcOrd="1" destOrd="0" presId="urn:microsoft.com/office/officeart/2005/8/layout/pList1"/>
    <dgm:cxn modelId="{5B7E1F8D-1ED7-7944-B0A9-08611C5A663D}" type="presParOf" srcId="{51528D26-7053-2D4E-89C9-569A19727205}" destId="{A0741C21-0E99-0049-BD46-5074AF59CCD5}" srcOrd="3" destOrd="0" presId="urn:microsoft.com/office/officeart/2005/8/layout/pList1"/>
    <dgm:cxn modelId="{E518B35A-9543-DF48-B45E-1172A6B72A83}" type="presParOf" srcId="{51528D26-7053-2D4E-89C9-569A19727205}" destId="{009880E6-9652-8849-B16D-C095973582ED}" srcOrd="4" destOrd="0" presId="urn:microsoft.com/office/officeart/2005/8/layout/pList1"/>
    <dgm:cxn modelId="{FE0222E5-E919-6E42-BD11-5A9172899528}" type="presParOf" srcId="{009880E6-9652-8849-B16D-C095973582ED}" destId="{04775143-59A2-0B4E-8544-371341B5CFBD}" srcOrd="0" destOrd="0" presId="urn:microsoft.com/office/officeart/2005/8/layout/pList1"/>
    <dgm:cxn modelId="{2F190995-E4FA-3741-8213-98435BEAE6F4}" type="presParOf" srcId="{009880E6-9652-8849-B16D-C095973582ED}" destId="{BA73BB62-5EB8-1942-8AA5-F268A44A0220}" srcOrd="1" destOrd="0" presId="urn:microsoft.com/office/officeart/2005/8/layout/pList1"/>
    <dgm:cxn modelId="{15E419B3-B2E7-384A-87A8-CE093528008D}" type="presParOf" srcId="{51528D26-7053-2D4E-89C9-569A19727205}" destId="{4FAD5114-5340-D74D-82C3-4B8DD38FFBB0}" srcOrd="5" destOrd="0" presId="urn:microsoft.com/office/officeart/2005/8/layout/pList1"/>
    <dgm:cxn modelId="{FD996AF1-5950-CE42-85DE-B6BA1561386A}" type="presParOf" srcId="{51528D26-7053-2D4E-89C9-569A19727205}" destId="{587B8BCB-C693-F14A-9155-EF80A377DB6D}" srcOrd="6" destOrd="0" presId="urn:microsoft.com/office/officeart/2005/8/layout/pList1"/>
    <dgm:cxn modelId="{712A904A-6D46-5A49-80F2-1A38E799458F}" type="presParOf" srcId="{587B8BCB-C693-F14A-9155-EF80A377DB6D}" destId="{014392F3-8DB3-7049-91DC-0051170BB657}" srcOrd="0" destOrd="0" presId="urn:microsoft.com/office/officeart/2005/8/layout/pList1"/>
    <dgm:cxn modelId="{DEC1B5A9-D607-0541-BB62-EABFABFD567C}" type="presParOf" srcId="{587B8BCB-C693-F14A-9155-EF80A377DB6D}" destId="{870C95DD-BB1D-5F42-91E9-B3D4BC4D16D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FBF6D5-60F8-4E4C-945A-05F12A6A2732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89DE2-35D6-F641-98D2-446EEEC9A567}">
      <dgm:prSet phldrT="[Text]"/>
      <dgm:spPr/>
      <dgm:t>
        <a:bodyPr/>
        <a:lstStyle/>
        <a:p>
          <a:r>
            <a:rPr lang="en-US" dirty="0"/>
            <a:t>Cloud Provider </a:t>
          </a:r>
          <a:r>
            <a:rPr lang="en-US" dirty="0" err="1"/>
            <a:t>Swasta</a:t>
          </a:r>
          <a:endParaRPr lang="en-US" dirty="0"/>
        </a:p>
      </dgm:t>
    </dgm:pt>
    <dgm:pt modelId="{6F8A4072-7E35-354F-8FAD-3F3D92562AFD}" type="parTrans" cxnId="{4A72E48B-2571-D04A-BBA2-9D1C1CBA5881}">
      <dgm:prSet/>
      <dgm:spPr/>
      <dgm:t>
        <a:bodyPr/>
        <a:lstStyle/>
        <a:p>
          <a:endParaRPr lang="en-US"/>
        </a:p>
      </dgm:t>
    </dgm:pt>
    <dgm:pt modelId="{B3885413-9F82-534C-BC13-AE9ECE251F5B}" type="sibTrans" cxnId="{4A72E48B-2571-D04A-BBA2-9D1C1CBA5881}">
      <dgm:prSet/>
      <dgm:spPr/>
      <dgm:t>
        <a:bodyPr/>
        <a:lstStyle/>
        <a:p>
          <a:endParaRPr lang="en-US"/>
        </a:p>
      </dgm:t>
    </dgm:pt>
    <dgm:pt modelId="{55F85E9C-5533-CF4C-9097-E74DD07065B4}">
      <dgm:prSet phldrT="[Text]"/>
      <dgm:spPr/>
      <dgm:t>
        <a:bodyPr/>
        <a:lstStyle/>
        <a:p>
          <a:r>
            <a:rPr lang="en-US" dirty="0"/>
            <a:t>Internet Service Provider</a:t>
          </a:r>
        </a:p>
      </dgm:t>
    </dgm:pt>
    <dgm:pt modelId="{1438C48A-6F8F-A442-9F42-D1807D319AFE}" type="parTrans" cxnId="{22E1D809-F345-CA43-8EF6-4F3D8C7175AB}">
      <dgm:prSet/>
      <dgm:spPr/>
      <dgm:t>
        <a:bodyPr/>
        <a:lstStyle/>
        <a:p>
          <a:endParaRPr lang="en-US"/>
        </a:p>
      </dgm:t>
    </dgm:pt>
    <dgm:pt modelId="{C6F5A9AE-E032-B64A-B71C-FF8CF7BB9F76}" type="sibTrans" cxnId="{22E1D809-F345-CA43-8EF6-4F3D8C7175AB}">
      <dgm:prSet/>
      <dgm:spPr/>
      <dgm:t>
        <a:bodyPr/>
        <a:lstStyle/>
        <a:p>
          <a:endParaRPr lang="en-US"/>
        </a:p>
      </dgm:t>
    </dgm:pt>
    <dgm:pt modelId="{6D8417D1-1EE8-7B42-BCDF-C324098CE922}">
      <dgm:prSet phldrT="[Text]"/>
      <dgm:spPr/>
      <dgm:t>
        <a:bodyPr/>
        <a:lstStyle/>
        <a:p>
          <a:r>
            <a:rPr lang="en-US" dirty="0"/>
            <a:t>Platform &amp; Software Provider</a:t>
          </a:r>
        </a:p>
      </dgm:t>
    </dgm:pt>
    <dgm:pt modelId="{B90A6613-9BF9-7149-A965-6280A8F8A253}" type="parTrans" cxnId="{A82DB5E2-750B-D348-A738-2B66FB88A120}">
      <dgm:prSet/>
      <dgm:spPr/>
      <dgm:t>
        <a:bodyPr/>
        <a:lstStyle/>
        <a:p>
          <a:endParaRPr lang="en-US"/>
        </a:p>
      </dgm:t>
    </dgm:pt>
    <dgm:pt modelId="{DAF7AF8D-7732-B04E-86CF-2A720E8382C6}" type="sibTrans" cxnId="{A82DB5E2-750B-D348-A738-2B66FB88A120}">
      <dgm:prSet/>
      <dgm:spPr/>
      <dgm:t>
        <a:bodyPr/>
        <a:lstStyle/>
        <a:p>
          <a:endParaRPr lang="en-US"/>
        </a:p>
      </dgm:t>
    </dgm:pt>
    <dgm:pt modelId="{9E7499E8-BF51-AB40-B16B-5ADE60247196}">
      <dgm:prSet phldrT="[Text]"/>
      <dgm:spPr/>
      <dgm:t>
        <a:bodyPr/>
        <a:lstStyle/>
        <a:p>
          <a:r>
            <a:rPr lang="en-US" dirty="0"/>
            <a:t>Security Provider</a:t>
          </a:r>
        </a:p>
      </dgm:t>
    </dgm:pt>
    <dgm:pt modelId="{41499FF0-5E66-2B44-B394-2F10385E4EF5}" type="parTrans" cxnId="{49649722-1504-344A-9C73-0847EB83EE88}">
      <dgm:prSet/>
      <dgm:spPr/>
      <dgm:t>
        <a:bodyPr/>
        <a:lstStyle/>
        <a:p>
          <a:endParaRPr lang="en-US"/>
        </a:p>
      </dgm:t>
    </dgm:pt>
    <dgm:pt modelId="{8EF97090-C9AA-214D-928C-E4C6EF032A5F}" type="sibTrans" cxnId="{49649722-1504-344A-9C73-0847EB83EE88}">
      <dgm:prSet/>
      <dgm:spPr/>
      <dgm:t>
        <a:bodyPr/>
        <a:lstStyle/>
        <a:p>
          <a:endParaRPr lang="en-US"/>
        </a:p>
      </dgm:t>
    </dgm:pt>
    <dgm:pt modelId="{11137730-0059-384A-8B25-4AF978CB5A61}">
      <dgm:prSet phldrT="[Text]"/>
      <dgm:spPr/>
      <dgm:t>
        <a:bodyPr/>
        <a:lstStyle/>
        <a:p>
          <a:r>
            <a:rPr lang="en-US" dirty="0"/>
            <a:t>Finance Provider</a:t>
          </a:r>
        </a:p>
      </dgm:t>
    </dgm:pt>
    <dgm:pt modelId="{24DFB1B6-B52A-774A-8869-0D3007647A15}" type="parTrans" cxnId="{7AFB9FA8-E295-6649-8066-C46CDEBA68BC}">
      <dgm:prSet/>
      <dgm:spPr/>
      <dgm:t>
        <a:bodyPr/>
        <a:lstStyle/>
        <a:p>
          <a:endParaRPr lang="en-US"/>
        </a:p>
      </dgm:t>
    </dgm:pt>
    <dgm:pt modelId="{75E98A84-7561-9746-A806-2E339423FE64}" type="sibTrans" cxnId="{7AFB9FA8-E295-6649-8066-C46CDEBA68BC}">
      <dgm:prSet/>
      <dgm:spPr/>
      <dgm:t>
        <a:bodyPr/>
        <a:lstStyle/>
        <a:p>
          <a:endParaRPr lang="en-US"/>
        </a:p>
      </dgm:t>
    </dgm:pt>
    <dgm:pt modelId="{BE305C39-EC7C-F743-A697-978FAB76ACCF}">
      <dgm:prSet phldrT="[Text]"/>
      <dgm:spPr/>
      <dgm:t>
        <a:bodyPr/>
        <a:lstStyle/>
        <a:p>
          <a:r>
            <a:rPr lang="en-US" dirty="0" err="1"/>
            <a:t>Riset</a:t>
          </a:r>
          <a:r>
            <a:rPr lang="en-US" dirty="0"/>
            <a:t> &amp; </a:t>
          </a:r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</a:t>
          </a:r>
        </a:p>
      </dgm:t>
    </dgm:pt>
    <dgm:pt modelId="{8C8CCA41-4033-2744-B63B-11FEDA2A6981}" type="parTrans" cxnId="{71EA474D-B3DA-DB42-B0DC-B737EACF385D}">
      <dgm:prSet/>
      <dgm:spPr/>
      <dgm:t>
        <a:bodyPr/>
        <a:lstStyle/>
        <a:p>
          <a:endParaRPr lang="en-US"/>
        </a:p>
      </dgm:t>
    </dgm:pt>
    <dgm:pt modelId="{B2AE907A-33AA-9A45-A074-E28373B16046}" type="sibTrans" cxnId="{71EA474D-B3DA-DB42-B0DC-B737EACF385D}">
      <dgm:prSet/>
      <dgm:spPr/>
      <dgm:t>
        <a:bodyPr/>
        <a:lstStyle/>
        <a:p>
          <a:endParaRPr lang="en-US"/>
        </a:p>
      </dgm:t>
    </dgm:pt>
    <dgm:pt modelId="{3D3C6F3D-6166-C243-96DC-6E94CA6FC2E4}">
      <dgm:prSet phldrT="[Text]"/>
      <dgm:spPr/>
      <dgm:t>
        <a:bodyPr/>
        <a:lstStyle/>
        <a:p>
          <a:r>
            <a:rPr lang="en-US" dirty="0"/>
            <a:t>TTE</a:t>
          </a:r>
        </a:p>
      </dgm:t>
    </dgm:pt>
    <dgm:pt modelId="{9F2E04A1-1D48-C34C-B3E1-958C9F6BDE54}" type="parTrans" cxnId="{E6DE4133-B81E-5440-810D-7E5044A71720}">
      <dgm:prSet/>
      <dgm:spPr/>
      <dgm:t>
        <a:bodyPr/>
        <a:lstStyle/>
        <a:p>
          <a:endParaRPr lang="en-US"/>
        </a:p>
      </dgm:t>
    </dgm:pt>
    <dgm:pt modelId="{5995E71F-8959-564B-89AC-43024A0B7F4A}" type="sibTrans" cxnId="{E6DE4133-B81E-5440-810D-7E5044A71720}">
      <dgm:prSet/>
      <dgm:spPr/>
      <dgm:t>
        <a:bodyPr/>
        <a:lstStyle/>
        <a:p>
          <a:endParaRPr lang="en-US"/>
        </a:p>
      </dgm:t>
    </dgm:pt>
    <dgm:pt modelId="{D5DECE41-A7B0-124F-8B4B-9DC7FABD79C4}">
      <dgm:prSet phldrT="[Text]"/>
      <dgm:spPr/>
      <dgm:t>
        <a:bodyPr/>
        <a:lstStyle/>
        <a:p>
          <a:r>
            <a:rPr lang="en-US" dirty="0" err="1"/>
            <a:t>Sertifikat</a:t>
          </a:r>
          <a:r>
            <a:rPr lang="en-US" dirty="0"/>
            <a:t> </a:t>
          </a:r>
          <a:r>
            <a:rPr lang="en-US" dirty="0" err="1"/>
            <a:t>elektronik</a:t>
          </a:r>
          <a:endParaRPr lang="en-US" dirty="0"/>
        </a:p>
      </dgm:t>
    </dgm:pt>
    <dgm:pt modelId="{4639F7CB-1E9E-F847-ABD7-C32CCCE3C85D}" type="parTrans" cxnId="{1364F590-8F19-DB4C-B5E3-BF9490B3B6C6}">
      <dgm:prSet/>
      <dgm:spPr/>
      <dgm:t>
        <a:bodyPr/>
        <a:lstStyle/>
        <a:p>
          <a:endParaRPr lang="en-US"/>
        </a:p>
      </dgm:t>
    </dgm:pt>
    <dgm:pt modelId="{A9CD75F8-838C-9045-8F70-626EF96E9BE5}" type="sibTrans" cxnId="{1364F590-8F19-DB4C-B5E3-BF9490B3B6C6}">
      <dgm:prSet/>
      <dgm:spPr/>
      <dgm:t>
        <a:bodyPr/>
        <a:lstStyle/>
        <a:p>
          <a:endParaRPr lang="en-US"/>
        </a:p>
      </dgm:t>
    </dgm:pt>
    <dgm:pt modelId="{9B8C70D6-92A2-B242-97CB-35D7BFDEE08F}">
      <dgm:prSet phldrT="[Text]"/>
      <dgm:spPr/>
      <dgm:t>
        <a:bodyPr/>
        <a:lstStyle/>
        <a:p>
          <a:r>
            <a:rPr lang="en-US" dirty="0" err="1"/>
            <a:t>Materai</a:t>
          </a:r>
          <a:r>
            <a:rPr lang="en-US" dirty="0"/>
            <a:t> </a:t>
          </a:r>
          <a:r>
            <a:rPr lang="en-US" dirty="0" err="1"/>
            <a:t>elektronik</a:t>
          </a:r>
          <a:endParaRPr lang="en-US" dirty="0"/>
        </a:p>
      </dgm:t>
    </dgm:pt>
    <dgm:pt modelId="{B69B0F0D-6416-3349-B52C-81D938C8AC13}" type="parTrans" cxnId="{0757C146-8D85-0D45-9C8F-542C9BC9C45F}">
      <dgm:prSet/>
      <dgm:spPr/>
      <dgm:t>
        <a:bodyPr/>
        <a:lstStyle/>
        <a:p>
          <a:endParaRPr lang="en-US"/>
        </a:p>
      </dgm:t>
    </dgm:pt>
    <dgm:pt modelId="{18A607AE-D317-2749-BA11-AAE9CC2D42E0}" type="sibTrans" cxnId="{0757C146-8D85-0D45-9C8F-542C9BC9C45F}">
      <dgm:prSet/>
      <dgm:spPr/>
      <dgm:t>
        <a:bodyPr/>
        <a:lstStyle/>
        <a:p>
          <a:endParaRPr lang="en-US"/>
        </a:p>
      </dgm:t>
    </dgm:pt>
    <dgm:pt modelId="{51528D26-7053-2D4E-89C9-569A19727205}" type="pres">
      <dgm:prSet presAssocID="{4CFBF6D5-60F8-4E4C-945A-05F12A6A2732}" presName="Name0" presStyleCnt="0">
        <dgm:presLayoutVars>
          <dgm:dir/>
          <dgm:resizeHandles val="exact"/>
        </dgm:presLayoutVars>
      </dgm:prSet>
      <dgm:spPr/>
    </dgm:pt>
    <dgm:pt modelId="{B77C73D3-9CB8-0F44-9F9A-97074D6C38D5}" type="pres">
      <dgm:prSet presAssocID="{4C389DE2-35D6-F641-98D2-446EEEC9A567}" presName="compNode" presStyleCnt="0"/>
      <dgm:spPr/>
    </dgm:pt>
    <dgm:pt modelId="{21910228-CF6D-5E4D-B69F-3C059A721369}" type="pres">
      <dgm:prSet presAssocID="{4C389DE2-35D6-F641-98D2-446EEEC9A567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04A527CD-2BA7-934F-860C-411E16B7C2E8}" type="pres">
      <dgm:prSet presAssocID="{4C389DE2-35D6-F641-98D2-446EEEC9A567}" presName="textRect" presStyleLbl="revTx" presStyleIdx="0" presStyleCnt="6">
        <dgm:presLayoutVars>
          <dgm:bulletEnabled val="1"/>
        </dgm:presLayoutVars>
      </dgm:prSet>
      <dgm:spPr/>
    </dgm:pt>
    <dgm:pt modelId="{C7FDEC7E-7C2C-D148-BFE7-C59414FAC17A}" type="pres">
      <dgm:prSet presAssocID="{B3885413-9F82-534C-BC13-AE9ECE251F5B}" presName="sibTrans" presStyleLbl="sibTrans2D1" presStyleIdx="0" presStyleCnt="0"/>
      <dgm:spPr/>
    </dgm:pt>
    <dgm:pt modelId="{D9127649-CDB5-7D45-AFB0-1E656861BC57}" type="pres">
      <dgm:prSet presAssocID="{55F85E9C-5533-CF4C-9097-E74DD07065B4}" presName="compNode" presStyleCnt="0"/>
      <dgm:spPr/>
    </dgm:pt>
    <dgm:pt modelId="{A6354AA3-3FA2-484F-9BFE-D380DB616736}" type="pres">
      <dgm:prSet presAssocID="{55F85E9C-5533-CF4C-9097-E74DD07065B4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8207AB-C452-AF48-AD76-5F7B200D8D4F}" type="pres">
      <dgm:prSet presAssocID="{55F85E9C-5533-CF4C-9097-E74DD07065B4}" presName="textRect" presStyleLbl="revTx" presStyleIdx="1" presStyleCnt="6">
        <dgm:presLayoutVars>
          <dgm:bulletEnabled val="1"/>
        </dgm:presLayoutVars>
      </dgm:prSet>
      <dgm:spPr/>
    </dgm:pt>
    <dgm:pt modelId="{A0741C21-0E99-0049-BD46-5074AF59CCD5}" type="pres">
      <dgm:prSet presAssocID="{C6F5A9AE-E032-B64A-B71C-FF8CF7BB9F76}" presName="sibTrans" presStyleLbl="sibTrans2D1" presStyleIdx="0" presStyleCnt="0"/>
      <dgm:spPr/>
    </dgm:pt>
    <dgm:pt modelId="{009880E6-9652-8849-B16D-C095973582ED}" type="pres">
      <dgm:prSet presAssocID="{6D8417D1-1EE8-7B42-BCDF-C324098CE922}" presName="compNode" presStyleCnt="0"/>
      <dgm:spPr/>
    </dgm:pt>
    <dgm:pt modelId="{04775143-59A2-0B4E-8544-371341B5CFBD}" type="pres">
      <dgm:prSet presAssocID="{6D8417D1-1EE8-7B42-BCDF-C324098CE922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A73BB62-5EB8-1942-8AA5-F268A44A0220}" type="pres">
      <dgm:prSet presAssocID="{6D8417D1-1EE8-7B42-BCDF-C324098CE922}" presName="textRect" presStyleLbl="revTx" presStyleIdx="2" presStyleCnt="6">
        <dgm:presLayoutVars>
          <dgm:bulletEnabled val="1"/>
        </dgm:presLayoutVars>
      </dgm:prSet>
      <dgm:spPr/>
    </dgm:pt>
    <dgm:pt modelId="{4FAD5114-5340-D74D-82C3-4B8DD38FFBB0}" type="pres">
      <dgm:prSet presAssocID="{DAF7AF8D-7732-B04E-86CF-2A720E8382C6}" presName="sibTrans" presStyleLbl="sibTrans2D1" presStyleIdx="0" presStyleCnt="0"/>
      <dgm:spPr/>
    </dgm:pt>
    <dgm:pt modelId="{587B8BCB-C693-F14A-9155-EF80A377DB6D}" type="pres">
      <dgm:prSet presAssocID="{9E7499E8-BF51-AB40-B16B-5ADE60247196}" presName="compNode" presStyleCnt="0"/>
      <dgm:spPr/>
    </dgm:pt>
    <dgm:pt modelId="{014392F3-8DB3-7049-91DC-0051170BB657}" type="pres">
      <dgm:prSet presAssocID="{9E7499E8-BF51-AB40-B16B-5ADE60247196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870C95DD-BB1D-5F42-91E9-B3D4BC4D16D6}" type="pres">
      <dgm:prSet presAssocID="{9E7499E8-BF51-AB40-B16B-5ADE60247196}" presName="textRect" presStyleLbl="revTx" presStyleIdx="3" presStyleCnt="6">
        <dgm:presLayoutVars>
          <dgm:bulletEnabled val="1"/>
        </dgm:presLayoutVars>
      </dgm:prSet>
      <dgm:spPr/>
    </dgm:pt>
    <dgm:pt modelId="{726A3A2D-EFF3-454A-BBCC-8371144E175A}" type="pres">
      <dgm:prSet presAssocID="{8EF97090-C9AA-214D-928C-E4C6EF032A5F}" presName="sibTrans" presStyleLbl="sibTrans2D1" presStyleIdx="0" presStyleCnt="0"/>
      <dgm:spPr/>
    </dgm:pt>
    <dgm:pt modelId="{48F6B5DD-EA8B-9340-BA28-7FA6C0D71D38}" type="pres">
      <dgm:prSet presAssocID="{11137730-0059-384A-8B25-4AF978CB5A61}" presName="compNode" presStyleCnt="0"/>
      <dgm:spPr/>
    </dgm:pt>
    <dgm:pt modelId="{6E2A2CDF-F6E6-DE4A-814F-4731391A6854}" type="pres">
      <dgm:prSet presAssocID="{11137730-0059-384A-8B25-4AF978CB5A61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BF94F02-7B59-A445-B48B-F2B3E1E23EEA}" type="pres">
      <dgm:prSet presAssocID="{11137730-0059-384A-8B25-4AF978CB5A61}" presName="textRect" presStyleLbl="revTx" presStyleIdx="4" presStyleCnt="6">
        <dgm:presLayoutVars>
          <dgm:bulletEnabled val="1"/>
        </dgm:presLayoutVars>
      </dgm:prSet>
      <dgm:spPr/>
    </dgm:pt>
    <dgm:pt modelId="{2E238C7C-2E07-8841-9C9D-137C371E3C3B}" type="pres">
      <dgm:prSet presAssocID="{75E98A84-7561-9746-A806-2E339423FE64}" presName="sibTrans" presStyleLbl="sibTrans2D1" presStyleIdx="0" presStyleCnt="0"/>
      <dgm:spPr/>
    </dgm:pt>
    <dgm:pt modelId="{F0C6EE05-25AB-B04C-86D9-667665C3ACA4}" type="pres">
      <dgm:prSet presAssocID="{BE305C39-EC7C-F743-A697-978FAB76ACCF}" presName="compNode" presStyleCnt="0"/>
      <dgm:spPr/>
    </dgm:pt>
    <dgm:pt modelId="{484BD630-C072-B447-8D04-CA3355E4C455}" type="pres">
      <dgm:prSet presAssocID="{BE305C39-EC7C-F743-A697-978FAB76ACCF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BA7CA8A-04C2-7548-B034-B3167F9F1554}" type="pres">
      <dgm:prSet presAssocID="{BE305C39-EC7C-F743-A697-978FAB76ACCF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96E19005-4914-294D-8920-A5DD4AE47273}" type="presOf" srcId="{4CFBF6D5-60F8-4E4C-945A-05F12A6A2732}" destId="{51528D26-7053-2D4E-89C9-569A19727205}" srcOrd="0" destOrd="0" presId="urn:microsoft.com/office/officeart/2005/8/layout/pList1"/>
    <dgm:cxn modelId="{22E1D809-F345-CA43-8EF6-4F3D8C7175AB}" srcId="{4CFBF6D5-60F8-4E4C-945A-05F12A6A2732}" destId="{55F85E9C-5533-CF4C-9097-E74DD07065B4}" srcOrd="1" destOrd="0" parTransId="{1438C48A-6F8F-A442-9F42-D1807D319AFE}" sibTransId="{C6F5A9AE-E032-B64A-B71C-FF8CF7BB9F76}"/>
    <dgm:cxn modelId="{2E346114-7F76-4D4D-AB14-5C7358EB17AA}" type="presOf" srcId="{D5DECE41-A7B0-124F-8B4B-9DC7FABD79C4}" destId="{870C95DD-BB1D-5F42-91E9-B3D4BC4D16D6}" srcOrd="0" destOrd="2" presId="urn:microsoft.com/office/officeart/2005/8/layout/pList1"/>
    <dgm:cxn modelId="{776C3E17-1FB7-744B-A9D7-6D2701B16DD1}" type="presOf" srcId="{8EF97090-C9AA-214D-928C-E4C6EF032A5F}" destId="{726A3A2D-EFF3-454A-BBCC-8371144E175A}" srcOrd="0" destOrd="0" presId="urn:microsoft.com/office/officeart/2005/8/layout/pList1"/>
    <dgm:cxn modelId="{49649722-1504-344A-9C73-0847EB83EE88}" srcId="{4CFBF6D5-60F8-4E4C-945A-05F12A6A2732}" destId="{9E7499E8-BF51-AB40-B16B-5ADE60247196}" srcOrd="3" destOrd="0" parTransId="{41499FF0-5E66-2B44-B394-2F10385E4EF5}" sibTransId="{8EF97090-C9AA-214D-928C-E4C6EF032A5F}"/>
    <dgm:cxn modelId="{CEF04424-00EE-8E4F-8FA2-0816EBB27A2D}" type="presOf" srcId="{11137730-0059-384A-8B25-4AF978CB5A61}" destId="{9BF94F02-7B59-A445-B48B-F2B3E1E23EEA}" srcOrd="0" destOrd="0" presId="urn:microsoft.com/office/officeart/2005/8/layout/pList1"/>
    <dgm:cxn modelId="{B351162D-A943-6644-A44B-51BB6E5E84CE}" type="presOf" srcId="{55F85E9C-5533-CF4C-9097-E74DD07065B4}" destId="{498207AB-C452-AF48-AD76-5F7B200D8D4F}" srcOrd="0" destOrd="0" presId="urn:microsoft.com/office/officeart/2005/8/layout/pList1"/>
    <dgm:cxn modelId="{E6DE4133-B81E-5440-810D-7E5044A71720}" srcId="{9E7499E8-BF51-AB40-B16B-5ADE60247196}" destId="{3D3C6F3D-6166-C243-96DC-6E94CA6FC2E4}" srcOrd="0" destOrd="0" parTransId="{9F2E04A1-1D48-C34C-B3E1-958C9F6BDE54}" sibTransId="{5995E71F-8959-564B-89AC-43024A0B7F4A}"/>
    <dgm:cxn modelId="{FF060C3C-467E-5545-9DA9-C6AF78C21B69}" type="presOf" srcId="{4C389DE2-35D6-F641-98D2-446EEEC9A567}" destId="{04A527CD-2BA7-934F-860C-411E16B7C2E8}" srcOrd="0" destOrd="0" presId="urn:microsoft.com/office/officeart/2005/8/layout/pList1"/>
    <dgm:cxn modelId="{0757C146-8D85-0D45-9C8F-542C9BC9C45F}" srcId="{9E7499E8-BF51-AB40-B16B-5ADE60247196}" destId="{9B8C70D6-92A2-B242-97CB-35D7BFDEE08F}" srcOrd="2" destOrd="0" parTransId="{B69B0F0D-6416-3349-B52C-81D938C8AC13}" sibTransId="{18A607AE-D317-2749-BA11-AAE9CC2D42E0}"/>
    <dgm:cxn modelId="{7C031A4D-C8CB-6D4F-A3D9-3209817BA2C5}" type="presOf" srcId="{DAF7AF8D-7732-B04E-86CF-2A720E8382C6}" destId="{4FAD5114-5340-D74D-82C3-4B8DD38FFBB0}" srcOrd="0" destOrd="0" presId="urn:microsoft.com/office/officeart/2005/8/layout/pList1"/>
    <dgm:cxn modelId="{71EA474D-B3DA-DB42-B0DC-B737EACF385D}" srcId="{4CFBF6D5-60F8-4E4C-945A-05F12A6A2732}" destId="{BE305C39-EC7C-F743-A697-978FAB76ACCF}" srcOrd="5" destOrd="0" parTransId="{8C8CCA41-4033-2744-B63B-11FEDA2A6981}" sibTransId="{B2AE907A-33AA-9A45-A074-E28373B16046}"/>
    <dgm:cxn modelId="{ADB21258-2547-1247-A4E6-82F414E646CC}" type="presOf" srcId="{3D3C6F3D-6166-C243-96DC-6E94CA6FC2E4}" destId="{870C95DD-BB1D-5F42-91E9-B3D4BC4D16D6}" srcOrd="0" destOrd="1" presId="urn:microsoft.com/office/officeart/2005/8/layout/pList1"/>
    <dgm:cxn modelId="{3847E16E-4933-9C40-9532-848E130ABB9B}" type="presOf" srcId="{6D8417D1-1EE8-7B42-BCDF-C324098CE922}" destId="{BA73BB62-5EB8-1942-8AA5-F268A44A0220}" srcOrd="0" destOrd="0" presId="urn:microsoft.com/office/officeart/2005/8/layout/pList1"/>
    <dgm:cxn modelId="{197B3D7C-A547-CD49-9E49-24D5B8661B32}" type="presOf" srcId="{9E7499E8-BF51-AB40-B16B-5ADE60247196}" destId="{870C95DD-BB1D-5F42-91E9-B3D4BC4D16D6}" srcOrd="0" destOrd="0" presId="urn:microsoft.com/office/officeart/2005/8/layout/pList1"/>
    <dgm:cxn modelId="{4A72E48B-2571-D04A-BBA2-9D1C1CBA5881}" srcId="{4CFBF6D5-60F8-4E4C-945A-05F12A6A2732}" destId="{4C389DE2-35D6-F641-98D2-446EEEC9A567}" srcOrd="0" destOrd="0" parTransId="{6F8A4072-7E35-354F-8FAD-3F3D92562AFD}" sibTransId="{B3885413-9F82-534C-BC13-AE9ECE251F5B}"/>
    <dgm:cxn modelId="{1364F590-8F19-DB4C-B5E3-BF9490B3B6C6}" srcId="{9E7499E8-BF51-AB40-B16B-5ADE60247196}" destId="{D5DECE41-A7B0-124F-8B4B-9DC7FABD79C4}" srcOrd="1" destOrd="0" parTransId="{4639F7CB-1E9E-F847-ABD7-C32CCCE3C85D}" sibTransId="{A9CD75F8-838C-9045-8F70-626EF96E9BE5}"/>
    <dgm:cxn modelId="{37362898-44F0-C64B-9F91-3D6A92389A94}" type="presOf" srcId="{BE305C39-EC7C-F743-A697-978FAB76ACCF}" destId="{6BA7CA8A-04C2-7548-B034-B3167F9F1554}" srcOrd="0" destOrd="0" presId="urn:microsoft.com/office/officeart/2005/8/layout/pList1"/>
    <dgm:cxn modelId="{7AFB9FA8-E295-6649-8066-C46CDEBA68BC}" srcId="{4CFBF6D5-60F8-4E4C-945A-05F12A6A2732}" destId="{11137730-0059-384A-8B25-4AF978CB5A61}" srcOrd="4" destOrd="0" parTransId="{24DFB1B6-B52A-774A-8869-0D3007647A15}" sibTransId="{75E98A84-7561-9746-A806-2E339423FE64}"/>
    <dgm:cxn modelId="{0D2AD8AF-3574-D444-ACC5-EBBF2593312E}" type="presOf" srcId="{C6F5A9AE-E032-B64A-B71C-FF8CF7BB9F76}" destId="{A0741C21-0E99-0049-BD46-5074AF59CCD5}" srcOrd="0" destOrd="0" presId="urn:microsoft.com/office/officeart/2005/8/layout/pList1"/>
    <dgm:cxn modelId="{452FECDC-A234-7B46-B985-3AB1BE7D4BE6}" type="presOf" srcId="{B3885413-9F82-534C-BC13-AE9ECE251F5B}" destId="{C7FDEC7E-7C2C-D148-BFE7-C59414FAC17A}" srcOrd="0" destOrd="0" presId="urn:microsoft.com/office/officeart/2005/8/layout/pList1"/>
    <dgm:cxn modelId="{51D631DE-4E3C-D44B-A1AA-E93B137E3BF9}" type="presOf" srcId="{9B8C70D6-92A2-B242-97CB-35D7BFDEE08F}" destId="{870C95DD-BB1D-5F42-91E9-B3D4BC4D16D6}" srcOrd="0" destOrd="3" presId="urn:microsoft.com/office/officeart/2005/8/layout/pList1"/>
    <dgm:cxn modelId="{CAC43ADF-D846-4942-941D-C76060C26B63}" type="presOf" srcId="{75E98A84-7561-9746-A806-2E339423FE64}" destId="{2E238C7C-2E07-8841-9C9D-137C371E3C3B}" srcOrd="0" destOrd="0" presId="urn:microsoft.com/office/officeart/2005/8/layout/pList1"/>
    <dgm:cxn modelId="{A82DB5E2-750B-D348-A738-2B66FB88A120}" srcId="{4CFBF6D5-60F8-4E4C-945A-05F12A6A2732}" destId="{6D8417D1-1EE8-7B42-BCDF-C324098CE922}" srcOrd="2" destOrd="0" parTransId="{B90A6613-9BF9-7149-A965-6280A8F8A253}" sibTransId="{DAF7AF8D-7732-B04E-86CF-2A720E8382C6}"/>
    <dgm:cxn modelId="{2BA156CE-6817-DA44-88F4-8EBD54C75773}" type="presParOf" srcId="{51528D26-7053-2D4E-89C9-569A19727205}" destId="{B77C73D3-9CB8-0F44-9F9A-97074D6C38D5}" srcOrd="0" destOrd="0" presId="urn:microsoft.com/office/officeart/2005/8/layout/pList1"/>
    <dgm:cxn modelId="{6D7F783B-1256-1C4D-8666-A22DCA07BC29}" type="presParOf" srcId="{B77C73D3-9CB8-0F44-9F9A-97074D6C38D5}" destId="{21910228-CF6D-5E4D-B69F-3C059A721369}" srcOrd="0" destOrd="0" presId="urn:microsoft.com/office/officeart/2005/8/layout/pList1"/>
    <dgm:cxn modelId="{CF0585CE-6723-CB45-BCEC-E19D968FDD39}" type="presParOf" srcId="{B77C73D3-9CB8-0F44-9F9A-97074D6C38D5}" destId="{04A527CD-2BA7-934F-860C-411E16B7C2E8}" srcOrd="1" destOrd="0" presId="urn:microsoft.com/office/officeart/2005/8/layout/pList1"/>
    <dgm:cxn modelId="{6C0EE192-0385-6F4D-BCFD-2987D5C23C3C}" type="presParOf" srcId="{51528D26-7053-2D4E-89C9-569A19727205}" destId="{C7FDEC7E-7C2C-D148-BFE7-C59414FAC17A}" srcOrd="1" destOrd="0" presId="urn:microsoft.com/office/officeart/2005/8/layout/pList1"/>
    <dgm:cxn modelId="{EA81FF19-B1E2-A34C-AAC2-BB8BDCD71E3E}" type="presParOf" srcId="{51528D26-7053-2D4E-89C9-569A19727205}" destId="{D9127649-CDB5-7D45-AFB0-1E656861BC57}" srcOrd="2" destOrd="0" presId="urn:microsoft.com/office/officeart/2005/8/layout/pList1"/>
    <dgm:cxn modelId="{238C8C5D-B154-FB4C-BA9D-99C348AFD27C}" type="presParOf" srcId="{D9127649-CDB5-7D45-AFB0-1E656861BC57}" destId="{A6354AA3-3FA2-484F-9BFE-D380DB616736}" srcOrd="0" destOrd="0" presId="urn:microsoft.com/office/officeart/2005/8/layout/pList1"/>
    <dgm:cxn modelId="{2AC73773-0306-2846-BDB1-D4375E33881B}" type="presParOf" srcId="{D9127649-CDB5-7D45-AFB0-1E656861BC57}" destId="{498207AB-C452-AF48-AD76-5F7B200D8D4F}" srcOrd="1" destOrd="0" presId="urn:microsoft.com/office/officeart/2005/8/layout/pList1"/>
    <dgm:cxn modelId="{5B7E1F8D-1ED7-7944-B0A9-08611C5A663D}" type="presParOf" srcId="{51528D26-7053-2D4E-89C9-569A19727205}" destId="{A0741C21-0E99-0049-BD46-5074AF59CCD5}" srcOrd="3" destOrd="0" presId="urn:microsoft.com/office/officeart/2005/8/layout/pList1"/>
    <dgm:cxn modelId="{E518B35A-9543-DF48-B45E-1172A6B72A83}" type="presParOf" srcId="{51528D26-7053-2D4E-89C9-569A19727205}" destId="{009880E6-9652-8849-B16D-C095973582ED}" srcOrd="4" destOrd="0" presId="urn:microsoft.com/office/officeart/2005/8/layout/pList1"/>
    <dgm:cxn modelId="{FE0222E5-E919-6E42-BD11-5A9172899528}" type="presParOf" srcId="{009880E6-9652-8849-B16D-C095973582ED}" destId="{04775143-59A2-0B4E-8544-371341B5CFBD}" srcOrd="0" destOrd="0" presId="urn:microsoft.com/office/officeart/2005/8/layout/pList1"/>
    <dgm:cxn modelId="{2F190995-E4FA-3741-8213-98435BEAE6F4}" type="presParOf" srcId="{009880E6-9652-8849-B16D-C095973582ED}" destId="{BA73BB62-5EB8-1942-8AA5-F268A44A0220}" srcOrd="1" destOrd="0" presId="urn:microsoft.com/office/officeart/2005/8/layout/pList1"/>
    <dgm:cxn modelId="{15E419B3-B2E7-384A-87A8-CE093528008D}" type="presParOf" srcId="{51528D26-7053-2D4E-89C9-569A19727205}" destId="{4FAD5114-5340-D74D-82C3-4B8DD38FFBB0}" srcOrd="5" destOrd="0" presId="urn:microsoft.com/office/officeart/2005/8/layout/pList1"/>
    <dgm:cxn modelId="{FD996AF1-5950-CE42-85DE-B6BA1561386A}" type="presParOf" srcId="{51528D26-7053-2D4E-89C9-569A19727205}" destId="{587B8BCB-C693-F14A-9155-EF80A377DB6D}" srcOrd="6" destOrd="0" presId="urn:microsoft.com/office/officeart/2005/8/layout/pList1"/>
    <dgm:cxn modelId="{712A904A-6D46-5A49-80F2-1A38E799458F}" type="presParOf" srcId="{587B8BCB-C693-F14A-9155-EF80A377DB6D}" destId="{014392F3-8DB3-7049-91DC-0051170BB657}" srcOrd="0" destOrd="0" presId="urn:microsoft.com/office/officeart/2005/8/layout/pList1"/>
    <dgm:cxn modelId="{DEC1B5A9-D607-0541-BB62-EABFABFD567C}" type="presParOf" srcId="{587B8BCB-C693-F14A-9155-EF80A377DB6D}" destId="{870C95DD-BB1D-5F42-91E9-B3D4BC4D16D6}" srcOrd="1" destOrd="0" presId="urn:microsoft.com/office/officeart/2005/8/layout/pList1"/>
    <dgm:cxn modelId="{45886C07-95DF-7341-AC38-446ADD714649}" type="presParOf" srcId="{51528D26-7053-2D4E-89C9-569A19727205}" destId="{726A3A2D-EFF3-454A-BBCC-8371144E175A}" srcOrd="7" destOrd="0" presId="urn:microsoft.com/office/officeart/2005/8/layout/pList1"/>
    <dgm:cxn modelId="{76C3DD50-D5ED-3A4D-969E-FB186A69D94D}" type="presParOf" srcId="{51528D26-7053-2D4E-89C9-569A19727205}" destId="{48F6B5DD-EA8B-9340-BA28-7FA6C0D71D38}" srcOrd="8" destOrd="0" presId="urn:microsoft.com/office/officeart/2005/8/layout/pList1"/>
    <dgm:cxn modelId="{6DA1EC86-C471-B64C-A22B-BE6BD70ED37E}" type="presParOf" srcId="{48F6B5DD-EA8B-9340-BA28-7FA6C0D71D38}" destId="{6E2A2CDF-F6E6-DE4A-814F-4731391A6854}" srcOrd="0" destOrd="0" presId="urn:microsoft.com/office/officeart/2005/8/layout/pList1"/>
    <dgm:cxn modelId="{1583E6C6-3400-2E4D-8668-D9AA54D7A11F}" type="presParOf" srcId="{48F6B5DD-EA8B-9340-BA28-7FA6C0D71D38}" destId="{9BF94F02-7B59-A445-B48B-F2B3E1E23EEA}" srcOrd="1" destOrd="0" presId="urn:microsoft.com/office/officeart/2005/8/layout/pList1"/>
    <dgm:cxn modelId="{6EB7DFE4-E484-4247-9355-0968CAB5319B}" type="presParOf" srcId="{51528D26-7053-2D4E-89C9-569A19727205}" destId="{2E238C7C-2E07-8841-9C9D-137C371E3C3B}" srcOrd="9" destOrd="0" presId="urn:microsoft.com/office/officeart/2005/8/layout/pList1"/>
    <dgm:cxn modelId="{A3894393-37DB-C44F-83F6-56DBF65BE99A}" type="presParOf" srcId="{51528D26-7053-2D4E-89C9-569A19727205}" destId="{F0C6EE05-25AB-B04C-86D9-667665C3ACA4}" srcOrd="10" destOrd="0" presId="urn:microsoft.com/office/officeart/2005/8/layout/pList1"/>
    <dgm:cxn modelId="{8A8F30BC-0E11-ED46-9981-988B684727ED}" type="presParOf" srcId="{F0C6EE05-25AB-B04C-86D9-667665C3ACA4}" destId="{484BD630-C072-B447-8D04-CA3355E4C455}" srcOrd="0" destOrd="0" presId="urn:microsoft.com/office/officeart/2005/8/layout/pList1"/>
    <dgm:cxn modelId="{E807F7CC-6FFF-694E-AEA5-B360BB47C5FD}" type="presParOf" srcId="{F0C6EE05-25AB-B04C-86D9-667665C3ACA4}" destId="{6BA7CA8A-04C2-7548-B034-B3167F9F155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78F3F-CCF9-6E40-827C-11D3E816FAE2}">
      <dsp:nvSpPr>
        <dsp:cNvPr id="0" name=""/>
        <dsp:cNvSpPr/>
      </dsp:nvSpPr>
      <dsp:spPr>
        <a:xfrm>
          <a:off x="812060" y="554"/>
          <a:ext cx="1925602" cy="15404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04215-59DE-E24B-89AC-D7BB01D1734B}">
      <dsp:nvSpPr>
        <dsp:cNvPr id="0" name=""/>
        <dsp:cNvSpPr/>
      </dsp:nvSpPr>
      <dsp:spPr>
        <a:xfrm>
          <a:off x="985364" y="1386988"/>
          <a:ext cx="1713786" cy="53916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Memiliki pendapatan perkapita yang tinggi (</a:t>
          </a:r>
          <a:r>
            <a:rPr lang="en-ID" sz="800" b="0" i="0" kern="1200"/>
            <a:t>pendapatan per kapita sebesar US$11.906 per tahun atau lebih)</a:t>
          </a:r>
          <a:endParaRPr lang="en-ID" sz="800" kern="1200"/>
        </a:p>
      </dsp:txBody>
      <dsp:txXfrm>
        <a:off x="985364" y="1386988"/>
        <a:ext cx="1713786" cy="539168"/>
      </dsp:txXfrm>
    </dsp:sp>
    <dsp:sp modelId="{78E1E9E3-D046-8640-BDFF-D5D9D48361C9}">
      <dsp:nvSpPr>
        <dsp:cNvPr id="0" name=""/>
        <dsp:cNvSpPr/>
      </dsp:nvSpPr>
      <dsp:spPr>
        <a:xfrm>
          <a:off x="2930223" y="554"/>
          <a:ext cx="1925602" cy="15404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13A2E-200D-5341-8DFA-EAEA93C0022E}">
      <dsp:nvSpPr>
        <dsp:cNvPr id="0" name=""/>
        <dsp:cNvSpPr/>
      </dsp:nvSpPr>
      <dsp:spPr>
        <a:xfrm>
          <a:off x="3103527" y="1386988"/>
          <a:ext cx="1713786" cy="53916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Keamanan terjamin</a:t>
          </a:r>
          <a:endParaRPr lang="en-ID" sz="800" kern="1200"/>
        </a:p>
      </dsp:txBody>
      <dsp:txXfrm>
        <a:off x="3103527" y="1386988"/>
        <a:ext cx="1713786" cy="539168"/>
      </dsp:txXfrm>
    </dsp:sp>
    <dsp:sp modelId="{3D8B6578-E8E4-FE47-8EE0-7A2EB036BAD4}">
      <dsp:nvSpPr>
        <dsp:cNvPr id="0" name=""/>
        <dsp:cNvSpPr/>
      </dsp:nvSpPr>
      <dsp:spPr>
        <a:xfrm>
          <a:off x="5048385" y="554"/>
          <a:ext cx="1925602" cy="15404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7A13E-98AA-E742-96D9-161495B2618E}">
      <dsp:nvSpPr>
        <dsp:cNvPr id="0" name=""/>
        <dsp:cNvSpPr/>
      </dsp:nvSpPr>
      <dsp:spPr>
        <a:xfrm>
          <a:off x="5221690" y="1386988"/>
          <a:ext cx="1713786" cy="53916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Fasilitas Kesehatan memadai</a:t>
          </a:r>
          <a:endParaRPr lang="en-ID" sz="800" kern="1200"/>
        </a:p>
      </dsp:txBody>
      <dsp:txXfrm>
        <a:off x="5221690" y="1386988"/>
        <a:ext cx="1713786" cy="539168"/>
      </dsp:txXfrm>
    </dsp:sp>
    <dsp:sp modelId="{4DBD775F-4393-1546-B5F2-CEA2CB0D0DD8}">
      <dsp:nvSpPr>
        <dsp:cNvPr id="0" name=""/>
        <dsp:cNvSpPr/>
      </dsp:nvSpPr>
      <dsp:spPr>
        <a:xfrm>
          <a:off x="812060" y="2118717"/>
          <a:ext cx="1925602" cy="154048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8AE0E-9618-6845-9514-BA06C9F2D5A2}">
      <dsp:nvSpPr>
        <dsp:cNvPr id="0" name=""/>
        <dsp:cNvSpPr/>
      </dsp:nvSpPr>
      <dsp:spPr>
        <a:xfrm>
          <a:off x="985364" y="3505151"/>
          <a:ext cx="1713786" cy="53916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Tingkat pengangguran rendah</a:t>
          </a:r>
          <a:endParaRPr lang="en-ID" sz="800" kern="1200"/>
        </a:p>
      </dsp:txBody>
      <dsp:txXfrm>
        <a:off x="985364" y="3505151"/>
        <a:ext cx="1713786" cy="539168"/>
      </dsp:txXfrm>
    </dsp:sp>
    <dsp:sp modelId="{D2440D94-0522-8349-A889-587A54919B80}">
      <dsp:nvSpPr>
        <dsp:cNvPr id="0" name=""/>
        <dsp:cNvSpPr/>
      </dsp:nvSpPr>
      <dsp:spPr>
        <a:xfrm>
          <a:off x="2930223" y="2118717"/>
          <a:ext cx="1925602" cy="15404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5AD7-96F2-414E-A4DB-3BD7F9168246}">
      <dsp:nvSpPr>
        <dsp:cNvPr id="0" name=""/>
        <dsp:cNvSpPr/>
      </dsp:nvSpPr>
      <dsp:spPr>
        <a:xfrm>
          <a:off x="3103527" y="3505151"/>
          <a:ext cx="1713786" cy="53916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Menguasai sain dan teknologi</a:t>
          </a:r>
          <a:endParaRPr lang="en-ID" sz="800" kern="1200"/>
        </a:p>
      </dsp:txBody>
      <dsp:txXfrm>
        <a:off x="3103527" y="3505151"/>
        <a:ext cx="1713786" cy="539168"/>
      </dsp:txXfrm>
    </dsp:sp>
    <dsp:sp modelId="{0093E19D-D129-454C-B66E-94EB929EE035}">
      <dsp:nvSpPr>
        <dsp:cNvPr id="0" name=""/>
        <dsp:cNvSpPr/>
      </dsp:nvSpPr>
      <dsp:spPr>
        <a:xfrm>
          <a:off x="5048385" y="2118717"/>
          <a:ext cx="1925602" cy="154048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8B807-8A86-4C40-B833-2397C2BD4AC3}">
      <dsp:nvSpPr>
        <dsp:cNvPr id="0" name=""/>
        <dsp:cNvSpPr/>
      </dsp:nvSpPr>
      <dsp:spPr>
        <a:xfrm>
          <a:off x="5221690" y="3505151"/>
          <a:ext cx="1713786" cy="53916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Tingkat </a:t>
          </a:r>
          <a:r>
            <a:rPr lang="en-US" sz="800" kern="1200" dirty="0" err="1"/>
            <a:t>eksport</a:t>
          </a:r>
          <a:r>
            <a:rPr lang="en-US" sz="800" kern="1200" dirty="0"/>
            <a:t> </a:t>
          </a:r>
          <a:r>
            <a:rPr lang="en-US" sz="800" kern="1200" dirty="0" err="1"/>
            <a:t>lebih</a:t>
          </a:r>
          <a:r>
            <a:rPr lang="en-US" sz="800" kern="1200" dirty="0"/>
            <a:t> </a:t>
          </a:r>
          <a:r>
            <a:rPr lang="en-US" sz="800" kern="1200" dirty="0" err="1"/>
            <a:t>tinggi</a:t>
          </a:r>
          <a:r>
            <a:rPr lang="en-US" sz="800" kern="1200" dirty="0"/>
            <a:t> </a:t>
          </a:r>
          <a:r>
            <a:rPr lang="en-US" sz="800" kern="1200" dirty="0" err="1"/>
            <a:t>daripada</a:t>
          </a:r>
          <a:r>
            <a:rPr lang="en-US" sz="800" kern="1200" dirty="0"/>
            <a:t> import</a:t>
          </a:r>
          <a:endParaRPr lang="en-ID" sz="800" kern="1200" dirty="0"/>
        </a:p>
      </dsp:txBody>
      <dsp:txXfrm>
        <a:off x="5221690" y="3505151"/>
        <a:ext cx="1713786" cy="5391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CA6C0-B05A-9F46-BD21-6338DCBE1BA2}">
      <dsp:nvSpPr>
        <dsp:cNvPr id="0" name=""/>
        <dsp:cNvSpPr/>
      </dsp:nvSpPr>
      <dsp:spPr>
        <a:xfrm>
          <a:off x="1643670" y="1274"/>
          <a:ext cx="2465506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Sistem</a:t>
          </a:r>
          <a:r>
            <a:rPr lang="en-US" sz="1000" kern="1200" dirty="0"/>
            <a:t> </a:t>
          </a:r>
          <a:r>
            <a:rPr lang="en-US" sz="1000" kern="1200" dirty="0" err="1"/>
            <a:t>telekomunikasi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Jaringan</a:t>
          </a:r>
          <a:r>
            <a:rPr lang="en-US" sz="1000" kern="1200" dirty="0"/>
            <a:t> Intra </a:t>
          </a:r>
          <a:r>
            <a:rPr lang="en-US" sz="1000" kern="1200" dirty="0" err="1"/>
            <a:t>Pemerintah</a:t>
          </a:r>
          <a:endParaRPr lang="en-US" sz="1000" kern="1200" dirty="0"/>
        </a:p>
      </dsp:txBody>
      <dsp:txXfrm>
        <a:off x="1643670" y="127692"/>
        <a:ext cx="2086251" cy="758510"/>
      </dsp:txXfrm>
    </dsp:sp>
    <dsp:sp modelId="{9BA484B7-810D-5F42-8C19-441A7B618C7B}">
      <dsp:nvSpPr>
        <dsp:cNvPr id="0" name=""/>
        <dsp:cNvSpPr/>
      </dsp:nvSpPr>
      <dsp:spPr>
        <a:xfrm>
          <a:off x="0" y="1274"/>
          <a:ext cx="164367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Netwotk</a:t>
          </a:r>
          <a:endParaRPr lang="en-US" sz="1800" kern="1200" dirty="0"/>
        </a:p>
      </dsp:txBody>
      <dsp:txXfrm>
        <a:off x="49370" y="50644"/>
        <a:ext cx="1544930" cy="912606"/>
      </dsp:txXfrm>
    </dsp:sp>
    <dsp:sp modelId="{B156FD7B-E810-D54E-ABA4-3F1247CE5DD3}">
      <dsp:nvSpPr>
        <dsp:cNvPr id="0" name=""/>
        <dsp:cNvSpPr/>
      </dsp:nvSpPr>
      <dsp:spPr>
        <a:xfrm>
          <a:off x="1643670" y="1113755"/>
          <a:ext cx="2465506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Kawasan Ekonomi </a:t>
          </a:r>
          <a:r>
            <a:rPr lang="en-US" sz="1000" kern="1200" dirty="0" err="1"/>
            <a:t>Khusus</a:t>
          </a:r>
          <a:r>
            <a:rPr lang="en-US" sz="1000" kern="1200" dirty="0"/>
            <a:t> Green DC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Pusat Data Nasional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Pusat Data </a:t>
          </a:r>
          <a:r>
            <a:rPr lang="en-US" sz="1000" kern="1200" dirty="0" err="1"/>
            <a:t>Tepi</a:t>
          </a:r>
          <a:endParaRPr lang="en-US" sz="1000" kern="1200" dirty="0"/>
        </a:p>
      </dsp:txBody>
      <dsp:txXfrm>
        <a:off x="1643670" y="1240173"/>
        <a:ext cx="2086251" cy="758510"/>
      </dsp:txXfrm>
    </dsp:sp>
    <dsp:sp modelId="{25B9026D-4F2A-BF4C-A419-B25513FF9DD3}">
      <dsp:nvSpPr>
        <dsp:cNvPr id="0" name=""/>
        <dsp:cNvSpPr/>
      </dsp:nvSpPr>
      <dsp:spPr>
        <a:xfrm>
          <a:off x="0" y="1113755"/>
          <a:ext cx="164367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Pusat Data</a:t>
          </a:r>
        </a:p>
      </dsp:txBody>
      <dsp:txXfrm>
        <a:off x="49370" y="1163125"/>
        <a:ext cx="1544930" cy="912606"/>
      </dsp:txXfrm>
    </dsp:sp>
    <dsp:sp modelId="{89A53E41-F565-F446-83E6-44F1244E9762}">
      <dsp:nvSpPr>
        <dsp:cNvPr id="0" name=""/>
        <dsp:cNvSpPr/>
      </dsp:nvSpPr>
      <dsp:spPr>
        <a:xfrm>
          <a:off x="1643670" y="2226236"/>
          <a:ext cx="2465506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Platform </a:t>
          </a:r>
          <a:r>
            <a:rPr lang="en-US" sz="1000" kern="1200" dirty="0" err="1"/>
            <a:t>Administrasi</a:t>
          </a:r>
          <a:r>
            <a:rPr lang="en-US" sz="1000" kern="1200" dirty="0"/>
            <a:t> </a:t>
          </a:r>
          <a:r>
            <a:rPr lang="en-US" sz="1000" kern="1200" dirty="0" err="1"/>
            <a:t>pemerintah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Platform </a:t>
          </a:r>
          <a:r>
            <a:rPr lang="en-US" sz="1000" kern="1200" dirty="0" err="1"/>
            <a:t>Pelayanan</a:t>
          </a:r>
          <a:r>
            <a:rPr lang="en-US" sz="1000" kern="1200" dirty="0"/>
            <a:t> </a:t>
          </a:r>
          <a:r>
            <a:rPr lang="en-US" sz="1000" kern="1200" dirty="0" err="1"/>
            <a:t>publik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Platform </a:t>
          </a:r>
          <a:r>
            <a:rPr lang="en-US" sz="1000" kern="1200" dirty="0" err="1"/>
            <a:t>Bisnis</a:t>
          </a:r>
          <a:r>
            <a:rPr lang="en-US" sz="1000" kern="1200" dirty="0"/>
            <a:t> &amp; </a:t>
          </a:r>
          <a:r>
            <a:rPr lang="en-US" sz="1000" kern="1200" dirty="0" err="1"/>
            <a:t>Riset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Platform </a:t>
          </a:r>
          <a:r>
            <a:rPr lang="en-US" sz="1000" kern="1200" dirty="0" err="1"/>
            <a:t>Pengelolaan</a:t>
          </a:r>
          <a:r>
            <a:rPr lang="en-US" sz="1000" kern="1200" dirty="0"/>
            <a:t> sensor </a:t>
          </a:r>
          <a:r>
            <a:rPr lang="en-US" sz="1000" kern="1200" dirty="0" err="1"/>
            <a:t>kota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Interoperabilitas</a:t>
          </a:r>
          <a:endParaRPr lang="en-US" sz="1000" kern="1200" dirty="0"/>
        </a:p>
      </dsp:txBody>
      <dsp:txXfrm>
        <a:off x="1643670" y="2352654"/>
        <a:ext cx="2086251" cy="758510"/>
      </dsp:txXfrm>
    </dsp:sp>
    <dsp:sp modelId="{77596530-033C-2A43-883B-FA9F6493E520}">
      <dsp:nvSpPr>
        <dsp:cNvPr id="0" name=""/>
        <dsp:cNvSpPr/>
      </dsp:nvSpPr>
      <dsp:spPr>
        <a:xfrm>
          <a:off x="0" y="2226236"/>
          <a:ext cx="164367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Platform</a:t>
          </a:r>
        </a:p>
      </dsp:txBody>
      <dsp:txXfrm>
        <a:off x="49370" y="2275606"/>
        <a:ext cx="1544930" cy="912606"/>
      </dsp:txXfrm>
    </dsp:sp>
    <dsp:sp modelId="{278FC6B5-8866-B248-BF71-4526009B5684}">
      <dsp:nvSpPr>
        <dsp:cNvPr id="0" name=""/>
        <dsp:cNvSpPr/>
      </dsp:nvSpPr>
      <dsp:spPr>
        <a:xfrm>
          <a:off x="1643670" y="3338717"/>
          <a:ext cx="2465506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Pemerintah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Dunia Usaha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Akademisi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Masyarakat</a:t>
          </a:r>
        </a:p>
      </dsp:txBody>
      <dsp:txXfrm>
        <a:off x="1643670" y="3465135"/>
        <a:ext cx="2086251" cy="758510"/>
      </dsp:txXfrm>
    </dsp:sp>
    <dsp:sp modelId="{25D7BDAB-980A-FD41-982B-74DDC06B6CC9}">
      <dsp:nvSpPr>
        <dsp:cNvPr id="0" name=""/>
        <dsp:cNvSpPr/>
      </dsp:nvSpPr>
      <dsp:spPr>
        <a:xfrm>
          <a:off x="0" y="3338717"/>
          <a:ext cx="164367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Sumberdaya</a:t>
          </a:r>
          <a:r>
            <a:rPr lang="en-US" sz="1800" kern="1200" dirty="0"/>
            <a:t> </a:t>
          </a:r>
          <a:r>
            <a:rPr lang="en-US" sz="1800" kern="1200" dirty="0" err="1"/>
            <a:t>manusia</a:t>
          </a:r>
          <a:endParaRPr lang="en-US" sz="1800" kern="1200" dirty="0"/>
        </a:p>
      </dsp:txBody>
      <dsp:txXfrm>
        <a:off x="49370" y="3388087"/>
        <a:ext cx="1544930" cy="9126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10040-9EFE-1B4A-8C36-04146330DDD9}">
      <dsp:nvSpPr>
        <dsp:cNvPr id="0" name=""/>
        <dsp:cNvSpPr/>
      </dsp:nvSpPr>
      <dsp:spPr>
        <a:xfrm>
          <a:off x="115005" y="2063"/>
          <a:ext cx="1610077" cy="96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Simbol</a:t>
          </a:r>
          <a:r>
            <a:rPr lang="en-US" sz="1600" kern="1200" dirty="0"/>
            <a:t> </a:t>
          </a:r>
          <a:r>
            <a:rPr lang="en-US" sz="1600" kern="1200" dirty="0" err="1"/>
            <a:t>Identitas</a:t>
          </a:r>
          <a:r>
            <a:rPr lang="en-US" sz="1600" kern="1200" dirty="0"/>
            <a:t> </a:t>
          </a:r>
          <a:r>
            <a:rPr lang="en-US" sz="1600" kern="1200" dirty="0" err="1"/>
            <a:t>Bangsa</a:t>
          </a:r>
          <a:endParaRPr lang="en-US" sz="1600" kern="1200" dirty="0"/>
        </a:p>
      </dsp:txBody>
      <dsp:txXfrm>
        <a:off x="115005" y="2063"/>
        <a:ext cx="1610077" cy="966046"/>
      </dsp:txXfrm>
    </dsp:sp>
    <dsp:sp modelId="{11AA9C3B-3C9A-DB44-B562-E01E3ACE3FD4}">
      <dsp:nvSpPr>
        <dsp:cNvPr id="0" name=""/>
        <dsp:cNvSpPr/>
      </dsp:nvSpPr>
      <dsp:spPr>
        <a:xfrm>
          <a:off x="115005" y="1129118"/>
          <a:ext cx="1610077" cy="96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Smart, Green &amp; Sustainable</a:t>
          </a:r>
        </a:p>
      </dsp:txBody>
      <dsp:txXfrm>
        <a:off x="115005" y="1129118"/>
        <a:ext cx="1610077" cy="966046"/>
      </dsp:txXfrm>
    </dsp:sp>
    <dsp:sp modelId="{BD2E359C-A654-8B46-8A18-6E711CEE2E46}">
      <dsp:nvSpPr>
        <dsp:cNvPr id="0" name=""/>
        <dsp:cNvSpPr/>
      </dsp:nvSpPr>
      <dsp:spPr>
        <a:xfrm>
          <a:off x="115005" y="2256172"/>
          <a:ext cx="1610077" cy="96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Modern &amp; </a:t>
          </a:r>
          <a:r>
            <a:rPr lang="en-US" sz="1600" kern="1200" dirty="0" err="1"/>
            <a:t>berstandar</a:t>
          </a:r>
          <a:r>
            <a:rPr lang="en-US" sz="1600" kern="1200" dirty="0"/>
            <a:t> </a:t>
          </a:r>
          <a:r>
            <a:rPr lang="en-US" sz="1600" kern="1200" dirty="0" err="1"/>
            <a:t>internasional</a:t>
          </a:r>
          <a:endParaRPr lang="en-US" sz="1600" kern="1200" dirty="0"/>
        </a:p>
      </dsp:txBody>
      <dsp:txXfrm>
        <a:off x="115005" y="2256172"/>
        <a:ext cx="1610077" cy="966046"/>
      </dsp:txXfrm>
    </dsp:sp>
    <dsp:sp modelId="{2779A984-CD3E-7B47-AD5F-90767D91FD69}">
      <dsp:nvSpPr>
        <dsp:cNvPr id="0" name=""/>
        <dsp:cNvSpPr/>
      </dsp:nvSpPr>
      <dsp:spPr>
        <a:xfrm>
          <a:off x="115005" y="3383227"/>
          <a:ext cx="1610077" cy="96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Tata Kelola </a:t>
          </a:r>
          <a:r>
            <a:rPr lang="en-US" sz="1600" kern="1200" dirty="0" err="1"/>
            <a:t>Pemerintahan</a:t>
          </a:r>
          <a:r>
            <a:rPr lang="en-US" sz="1600" kern="1200" dirty="0"/>
            <a:t> yang </a:t>
          </a:r>
          <a:r>
            <a:rPr lang="en-US" sz="1600" kern="1200" dirty="0" err="1"/>
            <a:t>efisien</a:t>
          </a:r>
          <a:r>
            <a:rPr lang="en-US" sz="1600" kern="1200" dirty="0"/>
            <a:t> dan </a:t>
          </a:r>
          <a:r>
            <a:rPr lang="en-US" sz="1600" kern="1200" dirty="0" err="1"/>
            <a:t>efektif</a:t>
          </a:r>
          <a:endParaRPr lang="en-US" sz="1600" kern="1200" dirty="0"/>
        </a:p>
      </dsp:txBody>
      <dsp:txXfrm>
        <a:off x="115005" y="3383227"/>
        <a:ext cx="1610077" cy="9660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10040-9EFE-1B4A-8C36-04146330DDD9}">
      <dsp:nvSpPr>
        <dsp:cNvPr id="0" name=""/>
        <dsp:cNvSpPr/>
      </dsp:nvSpPr>
      <dsp:spPr>
        <a:xfrm>
          <a:off x="66146" y="1660"/>
          <a:ext cx="1278828" cy="76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Sarpras</a:t>
          </a:r>
          <a:r>
            <a:rPr lang="en-US" sz="1400" kern="1200" dirty="0"/>
            <a:t> </a:t>
          </a:r>
          <a:r>
            <a:rPr lang="en-US" sz="1400" kern="1200" dirty="0" err="1"/>
            <a:t>Pemerintahan</a:t>
          </a:r>
          <a:endParaRPr lang="en-US" sz="1400" kern="1200" dirty="0"/>
        </a:p>
      </dsp:txBody>
      <dsp:txXfrm>
        <a:off x="66146" y="1660"/>
        <a:ext cx="1278828" cy="767297"/>
      </dsp:txXfrm>
    </dsp:sp>
    <dsp:sp modelId="{0191BBDD-78E6-604E-8F23-DE061D0A5381}">
      <dsp:nvSpPr>
        <dsp:cNvPr id="0" name=""/>
        <dsp:cNvSpPr/>
      </dsp:nvSpPr>
      <dsp:spPr>
        <a:xfrm>
          <a:off x="66146" y="896840"/>
          <a:ext cx="1278828" cy="76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Sarpras</a:t>
          </a:r>
          <a:r>
            <a:rPr lang="en-US" sz="1400" kern="1200" dirty="0"/>
            <a:t> </a:t>
          </a:r>
          <a:r>
            <a:rPr lang="en-US" sz="1400" kern="1200" dirty="0" err="1"/>
            <a:t>Pelayanan</a:t>
          </a:r>
          <a:r>
            <a:rPr lang="en-US" sz="1400" kern="1200" dirty="0"/>
            <a:t> Publik</a:t>
          </a:r>
        </a:p>
      </dsp:txBody>
      <dsp:txXfrm>
        <a:off x="66146" y="896840"/>
        <a:ext cx="1278828" cy="767297"/>
      </dsp:txXfrm>
    </dsp:sp>
    <dsp:sp modelId="{0B335D57-24D7-AB41-AD72-2628433F5D42}">
      <dsp:nvSpPr>
        <dsp:cNvPr id="0" name=""/>
        <dsp:cNvSpPr/>
      </dsp:nvSpPr>
      <dsp:spPr>
        <a:xfrm>
          <a:off x="66146" y="1792020"/>
          <a:ext cx="1278828" cy="76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Sarpras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endParaRPr lang="en-US" sz="1400" kern="1200" dirty="0"/>
        </a:p>
      </dsp:txBody>
      <dsp:txXfrm>
        <a:off x="66146" y="1792020"/>
        <a:ext cx="1278828" cy="767297"/>
      </dsp:txXfrm>
    </dsp:sp>
    <dsp:sp modelId="{8E341965-DE05-0A47-BB60-C30E1A142819}">
      <dsp:nvSpPr>
        <dsp:cNvPr id="0" name=""/>
        <dsp:cNvSpPr/>
      </dsp:nvSpPr>
      <dsp:spPr>
        <a:xfrm>
          <a:off x="66146" y="2687200"/>
          <a:ext cx="1278828" cy="76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Sarpras</a:t>
          </a:r>
          <a:r>
            <a:rPr lang="en-US" sz="1400" kern="1200" dirty="0"/>
            <a:t> </a:t>
          </a:r>
          <a:r>
            <a:rPr lang="en-US" sz="1400" kern="1200" dirty="0" err="1"/>
            <a:t>Pemukiman</a:t>
          </a:r>
          <a:endParaRPr lang="en-US" sz="1400" kern="1200" dirty="0"/>
        </a:p>
      </dsp:txBody>
      <dsp:txXfrm>
        <a:off x="66146" y="2687200"/>
        <a:ext cx="1278828" cy="767297"/>
      </dsp:txXfrm>
    </dsp:sp>
    <dsp:sp modelId="{C24B7B7B-9E94-914A-B51A-7E1AA745B56E}">
      <dsp:nvSpPr>
        <dsp:cNvPr id="0" name=""/>
        <dsp:cNvSpPr/>
      </dsp:nvSpPr>
      <dsp:spPr>
        <a:xfrm>
          <a:off x="66146" y="3582380"/>
          <a:ext cx="1278828" cy="76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Sarpras</a:t>
          </a:r>
          <a:r>
            <a:rPr lang="en-US" sz="1400" kern="1200" dirty="0"/>
            <a:t> </a:t>
          </a:r>
          <a:r>
            <a:rPr lang="en-US" sz="1400" kern="1200" dirty="0" err="1"/>
            <a:t>Hankam</a:t>
          </a:r>
          <a:r>
            <a:rPr lang="en-US" sz="1400" kern="1200" dirty="0"/>
            <a:t> &amp; </a:t>
          </a:r>
          <a:r>
            <a:rPr lang="en-US" sz="1400" kern="1200" dirty="0" err="1"/>
            <a:t>Polri</a:t>
          </a:r>
          <a:endParaRPr lang="en-US" sz="1400" kern="1200" dirty="0"/>
        </a:p>
      </dsp:txBody>
      <dsp:txXfrm>
        <a:off x="66146" y="3582380"/>
        <a:ext cx="1278828" cy="7672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C1C99-5A5E-7D40-916E-74942A95419A}">
      <dsp:nvSpPr>
        <dsp:cNvPr id="0" name=""/>
        <dsp:cNvSpPr/>
      </dsp:nvSpPr>
      <dsp:spPr>
        <a:xfrm>
          <a:off x="464126" y="368"/>
          <a:ext cx="1264772" cy="87142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A662E-359F-B64D-B8AA-07C885DE8DBE}">
      <dsp:nvSpPr>
        <dsp:cNvPr id="0" name=""/>
        <dsp:cNvSpPr/>
      </dsp:nvSpPr>
      <dsp:spPr>
        <a:xfrm>
          <a:off x="464126" y="871796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Autonomous </a:t>
          </a:r>
          <a:r>
            <a:rPr lang="en-US" sz="1000" kern="1200" dirty="0" err="1"/>
            <a:t>Vihicles</a:t>
          </a:r>
          <a:endParaRPr lang="en-US" sz="1000" kern="1200" dirty="0"/>
        </a:p>
      </dsp:txBody>
      <dsp:txXfrm>
        <a:off x="464126" y="871796"/>
        <a:ext cx="1264772" cy="469230"/>
      </dsp:txXfrm>
    </dsp:sp>
    <dsp:sp modelId="{96743617-8924-5742-9DB5-CE2342F39AC3}">
      <dsp:nvSpPr>
        <dsp:cNvPr id="0" name=""/>
        <dsp:cNvSpPr/>
      </dsp:nvSpPr>
      <dsp:spPr>
        <a:xfrm>
          <a:off x="1855429" y="368"/>
          <a:ext cx="1264772" cy="87142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677FF-96D9-FE48-B10D-8482B323CEF1}">
      <dsp:nvSpPr>
        <dsp:cNvPr id="0" name=""/>
        <dsp:cNvSpPr/>
      </dsp:nvSpPr>
      <dsp:spPr>
        <a:xfrm>
          <a:off x="1855429" y="871796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Autonomous Trains</a:t>
          </a:r>
        </a:p>
      </dsp:txBody>
      <dsp:txXfrm>
        <a:off x="1855429" y="871796"/>
        <a:ext cx="1264772" cy="469230"/>
      </dsp:txXfrm>
    </dsp:sp>
    <dsp:sp modelId="{CD4F94F2-13DF-5A4F-A4C1-A099B3852011}">
      <dsp:nvSpPr>
        <dsp:cNvPr id="0" name=""/>
        <dsp:cNvSpPr/>
      </dsp:nvSpPr>
      <dsp:spPr>
        <a:xfrm>
          <a:off x="3246731" y="368"/>
          <a:ext cx="1264772" cy="87142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2773B-06A1-224A-9035-C3A79539E890}">
      <dsp:nvSpPr>
        <dsp:cNvPr id="0" name=""/>
        <dsp:cNvSpPr/>
      </dsp:nvSpPr>
      <dsp:spPr>
        <a:xfrm>
          <a:off x="3246731" y="871796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Trafic</a:t>
          </a:r>
          <a:r>
            <a:rPr lang="en-US" sz="1000" kern="1200" dirty="0"/>
            <a:t> management system</a:t>
          </a:r>
        </a:p>
      </dsp:txBody>
      <dsp:txXfrm>
        <a:off x="3246731" y="871796"/>
        <a:ext cx="1264772" cy="469230"/>
      </dsp:txXfrm>
    </dsp:sp>
    <dsp:sp modelId="{C60E3F9E-F3B2-5C47-8863-B641FE1602AE}">
      <dsp:nvSpPr>
        <dsp:cNvPr id="0" name=""/>
        <dsp:cNvSpPr/>
      </dsp:nvSpPr>
      <dsp:spPr>
        <a:xfrm>
          <a:off x="4638034" y="368"/>
          <a:ext cx="1264772" cy="87142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8A1F8-74C2-0A44-AA6C-22C165D348F3}">
      <dsp:nvSpPr>
        <dsp:cNvPr id="0" name=""/>
        <dsp:cNvSpPr/>
      </dsp:nvSpPr>
      <dsp:spPr>
        <a:xfrm>
          <a:off x="4638034" y="871796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Water management system</a:t>
          </a:r>
        </a:p>
      </dsp:txBody>
      <dsp:txXfrm>
        <a:off x="4638034" y="871796"/>
        <a:ext cx="1264772" cy="469230"/>
      </dsp:txXfrm>
    </dsp:sp>
    <dsp:sp modelId="{C0F59A5E-E989-904C-A0FD-A59C808ECADB}">
      <dsp:nvSpPr>
        <dsp:cNvPr id="0" name=""/>
        <dsp:cNvSpPr/>
      </dsp:nvSpPr>
      <dsp:spPr>
        <a:xfrm>
          <a:off x="464126" y="1467504"/>
          <a:ext cx="1264772" cy="871428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DEA2A-6369-8C4B-B097-FD076BC641BA}">
      <dsp:nvSpPr>
        <dsp:cNvPr id="0" name=""/>
        <dsp:cNvSpPr/>
      </dsp:nvSpPr>
      <dsp:spPr>
        <a:xfrm>
          <a:off x="464126" y="2338932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Forest &amp; farming management system</a:t>
          </a:r>
        </a:p>
      </dsp:txBody>
      <dsp:txXfrm>
        <a:off x="464126" y="2338932"/>
        <a:ext cx="1264772" cy="469230"/>
      </dsp:txXfrm>
    </dsp:sp>
    <dsp:sp modelId="{99E84E60-FAC2-A148-B7BB-F2470EF21471}">
      <dsp:nvSpPr>
        <dsp:cNvPr id="0" name=""/>
        <dsp:cNvSpPr/>
      </dsp:nvSpPr>
      <dsp:spPr>
        <a:xfrm>
          <a:off x="1855429" y="1467504"/>
          <a:ext cx="1264772" cy="871428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D4295-1148-7445-A3C1-7DAD1E672FC4}">
      <dsp:nvSpPr>
        <dsp:cNvPr id="0" name=""/>
        <dsp:cNvSpPr/>
      </dsp:nvSpPr>
      <dsp:spPr>
        <a:xfrm>
          <a:off x="1855429" y="2338932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Surveillance management system</a:t>
          </a:r>
        </a:p>
      </dsp:txBody>
      <dsp:txXfrm>
        <a:off x="1855429" y="2338932"/>
        <a:ext cx="1264772" cy="469230"/>
      </dsp:txXfrm>
    </dsp:sp>
    <dsp:sp modelId="{A9FB6AC2-75D8-B147-90F2-5BDA1DD4D5AF}">
      <dsp:nvSpPr>
        <dsp:cNvPr id="0" name=""/>
        <dsp:cNvSpPr/>
      </dsp:nvSpPr>
      <dsp:spPr>
        <a:xfrm>
          <a:off x="3246731" y="1467504"/>
          <a:ext cx="1264772" cy="871428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1D55F-B892-1441-AF56-E8164C67571D}">
      <dsp:nvSpPr>
        <dsp:cNvPr id="0" name=""/>
        <dsp:cNvSpPr/>
      </dsp:nvSpPr>
      <dsp:spPr>
        <a:xfrm>
          <a:off x="3246731" y="2338932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Crowd management system</a:t>
          </a:r>
        </a:p>
      </dsp:txBody>
      <dsp:txXfrm>
        <a:off x="3246731" y="2338932"/>
        <a:ext cx="1264772" cy="469230"/>
      </dsp:txXfrm>
    </dsp:sp>
    <dsp:sp modelId="{4DC272DE-4BEE-624E-815F-3D98CBD6AABE}">
      <dsp:nvSpPr>
        <dsp:cNvPr id="0" name=""/>
        <dsp:cNvSpPr/>
      </dsp:nvSpPr>
      <dsp:spPr>
        <a:xfrm>
          <a:off x="4638034" y="1467504"/>
          <a:ext cx="1264772" cy="871428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BCC7-D5E2-4445-926A-1AFB7C3AB155}">
      <dsp:nvSpPr>
        <dsp:cNvPr id="0" name=""/>
        <dsp:cNvSpPr/>
      </dsp:nvSpPr>
      <dsp:spPr>
        <a:xfrm>
          <a:off x="4638034" y="2338932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Flood monitoring system</a:t>
          </a:r>
        </a:p>
      </dsp:txBody>
      <dsp:txXfrm>
        <a:off x="4638034" y="2338932"/>
        <a:ext cx="1264772" cy="469230"/>
      </dsp:txXfrm>
    </dsp:sp>
    <dsp:sp modelId="{90DAAB77-90ED-F34B-8E63-8D691769D0C1}">
      <dsp:nvSpPr>
        <dsp:cNvPr id="0" name=""/>
        <dsp:cNvSpPr/>
      </dsp:nvSpPr>
      <dsp:spPr>
        <a:xfrm>
          <a:off x="464126" y="2934639"/>
          <a:ext cx="1264772" cy="871428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16226-32AD-CF43-97A5-DACCCED6DFD9}">
      <dsp:nvSpPr>
        <dsp:cNvPr id="0" name=""/>
        <dsp:cNvSpPr/>
      </dsp:nvSpPr>
      <dsp:spPr>
        <a:xfrm>
          <a:off x="464126" y="3806067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Energy management system</a:t>
          </a:r>
        </a:p>
      </dsp:txBody>
      <dsp:txXfrm>
        <a:off x="464126" y="3806067"/>
        <a:ext cx="1264772" cy="469230"/>
      </dsp:txXfrm>
    </dsp:sp>
    <dsp:sp modelId="{E746D3E2-2C6C-824D-A384-BBD54E01E166}">
      <dsp:nvSpPr>
        <dsp:cNvPr id="0" name=""/>
        <dsp:cNvSpPr/>
      </dsp:nvSpPr>
      <dsp:spPr>
        <a:xfrm>
          <a:off x="1855429" y="2934639"/>
          <a:ext cx="1264772" cy="871428"/>
        </a:xfrm>
        <a:prstGeom prst="round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7BAE6-4D90-DC47-AB9A-717B02A547D5}">
      <dsp:nvSpPr>
        <dsp:cNvPr id="0" name=""/>
        <dsp:cNvSpPr/>
      </dsp:nvSpPr>
      <dsp:spPr>
        <a:xfrm>
          <a:off x="1855429" y="3806067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Waste management system</a:t>
          </a:r>
        </a:p>
      </dsp:txBody>
      <dsp:txXfrm>
        <a:off x="1855429" y="3806067"/>
        <a:ext cx="1264772" cy="469230"/>
      </dsp:txXfrm>
    </dsp:sp>
    <dsp:sp modelId="{37FF49AB-A04E-BF4D-9134-2B40E5C79461}">
      <dsp:nvSpPr>
        <dsp:cNvPr id="0" name=""/>
        <dsp:cNvSpPr/>
      </dsp:nvSpPr>
      <dsp:spPr>
        <a:xfrm>
          <a:off x="3246731" y="2934639"/>
          <a:ext cx="1264772" cy="871428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F6A85-2F70-2B4E-A949-A25145743EE1}">
      <dsp:nvSpPr>
        <dsp:cNvPr id="0" name=""/>
        <dsp:cNvSpPr/>
      </dsp:nvSpPr>
      <dsp:spPr>
        <a:xfrm>
          <a:off x="3246731" y="3806067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Healthcare management system</a:t>
          </a:r>
        </a:p>
      </dsp:txBody>
      <dsp:txXfrm>
        <a:off x="3246731" y="3806067"/>
        <a:ext cx="1264772" cy="469230"/>
      </dsp:txXfrm>
    </dsp:sp>
    <dsp:sp modelId="{B1D11C7F-424E-554F-BB21-5879DD88E972}">
      <dsp:nvSpPr>
        <dsp:cNvPr id="0" name=""/>
        <dsp:cNvSpPr/>
      </dsp:nvSpPr>
      <dsp:spPr>
        <a:xfrm>
          <a:off x="4638034" y="2934639"/>
          <a:ext cx="1264772" cy="871428"/>
        </a:xfrm>
        <a:prstGeom prst="round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C2319-7C9C-9B45-A3CC-91697B2A4239}">
      <dsp:nvSpPr>
        <dsp:cNvPr id="0" name=""/>
        <dsp:cNvSpPr/>
      </dsp:nvSpPr>
      <dsp:spPr>
        <a:xfrm>
          <a:off x="4638034" y="3806067"/>
          <a:ext cx="1264772" cy="46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Logistic management system</a:t>
          </a:r>
        </a:p>
      </dsp:txBody>
      <dsp:txXfrm>
        <a:off x="4638034" y="3806067"/>
        <a:ext cx="1264772" cy="469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35D5B-AC48-7240-B369-EBFF92D75D00}">
      <dsp:nvSpPr>
        <dsp:cNvPr id="0" name=""/>
        <dsp:cNvSpPr/>
      </dsp:nvSpPr>
      <dsp:spPr>
        <a:xfrm>
          <a:off x="1607246" y="0"/>
          <a:ext cx="1993402" cy="1993402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PEOPLE</a:t>
          </a:r>
        </a:p>
      </dsp:txBody>
      <dsp:txXfrm>
        <a:off x="2105597" y="996701"/>
        <a:ext cx="996701" cy="996701"/>
      </dsp:txXfrm>
    </dsp:sp>
    <dsp:sp modelId="{5C6373A2-C99B-5043-96D3-81535B200AC9}">
      <dsp:nvSpPr>
        <dsp:cNvPr id="0" name=""/>
        <dsp:cNvSpPr/>
      </dsp:nvSpPr>
      <dsp:spPr>
        <a:xfrm>
          <a:off x="610545" y="1993402"/>
          <a:ext cx="1993402" cy="1993402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174547"/>
                <a:satOff val="-20390"/>
                <a:lumOff val="243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174547"/>
                <a:satOff val="-20390"/>
                <a:lumOff val="243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174547"/>
                <a:satOff val="-20390"/>
                <a:lumOff val="243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PROCESS</a:t>
          </a:r>
        </a:p>
      </dsp:txBody>
      <dsp:txXfrm>
        <a:off x="1108896" y="2990103"/>
        <a:ext cx="996701" cy="996701"/>
      </dsp:txXfrm>
    </dsp:sp>
    <dsp:sp modelId="{716B8271-B763-6F47-88F0-3CFD60953596}">
      <dsp:nvSpPr>
        <dsp:cNvPr id="0" name=""/>
        <dsp:cNvSpPr/>
      </dsp:nvSpPr>
      <dsp:spPr>
        <a:xfrm rot="10800000">
          <a:off x="1607246" y="1993402"/>
          <a:ext cx="1993402" cy="1993402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349093"/>
                <a:satOff val="-40780"/>
                <a:lumOff val="486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349093"/>
                <a:satOff val="-40780"/>
                <a:lumOff val="486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349093"/>
                <a:satOff val="-40780"/>
                <a:lumOff val="486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SMARTCITY</a:t>
          </a:r>
          <a:endParaRPr lang="en-US" sz="1000" b="1" kern="1200" dirty="0"/>
        </a:p>
      </dsp:txBody>
      <dsp:txXfrm rot="10800000">
        <a:off x="2105596" y="1993402"/>
        <a:ext cx="996701" cy="996701"/>
      </dsp:txXfrm>
    </dsp:sp>
    <dsp:sp modelId="{0F7EE2C6-F17E-CC41-BE87-8D277A24A0E1}">
      <dsp:nvSpPr>
        <dsp:cNvPr id="0" name=""/>
        <dsp:cNvSpPr/>
      </dsp:nvSpPr>
      <dsp:spPr>
        <a:xfrm>
          <a:off x="2603947" y="1993402"/>
          <a:ext cx="1993402" cy="1993402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TECHNOLOGY</a:t>
          </a:r>
        </a:p>
      </dsp:txBody>
      <dsp:txXfrm>
        <a:off x="3102298" y="2990103"/>
        <a:ext cx="996701" cy="996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A3912-652E-4746-94D1-0BA4C58690AE}">
      <dsp:nvSpPr>
        <dsp:cNvPr id="0" name=""/>
        <dsp:cNvSpPr/>
      </dsp:nvSpPr>
      <dsp:spPr>
        <a:xfrm>
          <a:off x="0" y="575390"/>
          <a:ext cx="1549389" cy="12395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5DEEA-525D-864C-A600-58E8989AD98A}">
      <dsp:nvSpPr>
        <dsp:cNvPr id="0" name=""/>
        <dsp:cNvSpPr/>
      </dsp:nvSpPr>
      <dsp:spPr>
        <a:xfrm>
          <a:off x="139445" y="1690950"/>
          <a:ext cx="1378956" cy="4338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eLeadership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Kepemimpinan</a:t>
          </a:r>
          <a:r>
            <a:rPr lang="en-US" sz="600" kern="1200" dirty="0"/>
            <a:t> yang </a:t>
          </a:r>
          <a:r>
            <a:rPr lang="en-US" sz="600" kern="1200" dirty="0" err="1"/>
            <a:t>maju</a:t>
          </a:r>
          <a:r>
            <a:rPr lang="en-US" sz="600" kern="1200" dirty="0"/>
            <a:t> &amp; </a:t>
          </a:r>
          <a:r>
            <a:rPr lang="en-US" sz="600" kern="1200" dirty="0" err="1"/>
            <a:t>inovatif</a:t>
          </a:r>
          <a:endParaRPr lang="en-US" sz="600" kern="1200" dirty="0"/>
        </a:p>
      </dsp:txBody>
      <dsp:txXfrm>
        <a:off x="139445" y="1690950"/>
        <a:ext cx="1378956" cy="433828"/>
      </dsp:txXfrm>
    </dsp:sp>
    <dsp:sp modelId="{08F2264E-08AC-B94F-A00B-A6169882ED8D}">
      <dsp:nvSpPr>
        <dsp:cNvPr id="0" name=""/>
        <dsp:cNvSpPr/>
      </dsp:nvSpPr>
      <dsp:spPr>
        <a:xfrm>
          <a:off x="1704327" y="575390"/>
          <a:ext cx="1549389" cy="123951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4FAEA-872E-8248-A97B-30B351E1D339}">
      <dsp:nvSpPr>
        <dsp:cNvPr id="0" name=""/>
        <dsp:cNvSpPr/>
      </dsp:nvSpPr>
      <dsp:spPr>
        <a:xfrm>
          <a:off x="1843772" y="1690950"/>
          <a:ext cx="1378956" cy="4338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Enterprise skill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SDM </a:t>
          </a:r>
          <a:r>
            <a:rPr lang="en-US" sz="600" kern="1200" dirty="0" err="1"/>
            <a:t>mencukupi</a:t>
          </a:r>
          <a:r>
            <a:rPr lang="en-US" sz="600" kern="1200" dirty="0"/>
            <a:t> </a:t>
          </a:r>
          <a:r>
            <a:rPr lang="en-US" sz="600" kern="1200" dirty="0" err="1"/>
            <a:t>dalam</a:t>
          </a:r>
          <a:r>
            <a:rPr lang="en-US" sz="600" kern="1200" dirty="0"/>
            <a:t> </a:t>
          </a:r>
          <a:r>
            <a:rPr lang="en-US" sz="600" kern="1200" dirty="0" err="1"/>
            <a:t>jumlah</a:t>
          </a:r>
          <a:r>
            <a:rPr lang="en-US" sz="600" kern="1200" dirty="0"/>
            <a:t> dan </a:t>
          </a:r>
          <a:r>
            <a:rPr lang="en-US" sz="600" kern="1200" dirty="0" err="1"/>
            <a:t>kapasitas</a:t>
          </a:r>
          <a:endParaRPr lang="en-US" sz="600" kern="1200" dirty="0"/>
        </a:p>
      </dsp:txBody>
      <dsp:txXfrm>
        <a:off x="1843772" y="1690950"/>
        <a:ext cx="1378956" cy="433828"/>
      </dsp:txXfrm>
    </dsp:sp>
    <dsp:sp modelId="{37D6B70D-5A7B-9745-88D0-89701D2A8481}">
      <dsp:nvSpPr>
        <dsp:cNvPr id="0" name=""/>
        <dsp:cNvSpPr/>
      </dsp:nvSpPr>
      <dsp:spPr>
        <a:xfrm>
          <a:off x="3408655" y="575390"/>
          <a:ext cx="1549389" cy="12395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94C31-317C-2B48-B2BF-7E7AC947A20E}">
      <dsp:nvSpPr>
        <dsp:cNvPr id="0" name=""/>
        <dsp:cNvSpPr/>
      </dsp:nvSpPr>
      <dsp:spPr>
        <a:xfrm>
          <a:off x="3548100" y="1690950"/>
          <a:ext cx="1378956" cy="4338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Semangat</a:t>
          </a:r>
          <a:r>
            <a:rPr lang="en-US" sz="800" kern="1200" dirty="0"/>
            <a:t> </a:t>
          </a:r>
          <a:r>
            <a:rPr lang="en-US" sz="800" kern="1200" dirty="0" err="1"/>
            <a:t>kolaborasi</a:t>
          </a:r>
          <a:endParaRPr lang="en-US" sz="8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Menekankan</a:t>
          </a:r>
          <a:r>
            <a:rPr lang="en-US" sz="600" kern="1200" dirty="0"/>
            <a:t> pada </a:t>
          </a:r>
          <a:r>
            <a:rPr lang="en-US" sz="600" kern="1200" dirty="0" err="1"/>
            <a:t>kolaborasi</a:t>
          </a:r>
          <a:r>
            <a:rPr lang="en-US" sz="600" kern="1200" dirty="0"/>
            <a:t>, </a:t>
          </a:r>
          <a:r>
            <a:rPr lang="en-US" sz="600" kern="1200" dirty="0" err="1"/>
            <a:t>jangan</a:t>
          </a:r>
          <a:r>
            <a:rPr lang="en-US" sz="600" kern="1200" dirty="0"/>
            <a:t> </a:t>
          </a:r>
          <a:r>
            <a:rPr lang="en-US" sz="600" kern="1200" dirty="0" err="1"/>
            <a:t>hanya</a:t>
          </a:r>
          <a:r>
            <a:rPr lang="en-US" sz="600" kern="1200" dirty="0"/>
            <a:t> </a:t>
          </a:r>
          <a:r>
            <a:rPr lang="en-US" sz="600" kern="1200" dirty="0" err="1"/>
            <a:t>mengandalkan</a:t>
          </a:r>
          <a:r>
            <a:rPr lang="en-US" sz="600" kern="1200" dirty="0"/>
            <a:t> APBD</a:t>
          </a:r>
        </a:p>
      </dsp:txBody>
      <dsp:txXfrm>
        <a:off x="3548100" y="1690950"/>
        <a:ext cx="1378956" cy="433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A3912-652E-4746-94D1-0BA4C58690AE}">
      <dsp:nvSpPr>
        <dsp:cNvPr id="0" name=""/>
        <dsp:cNvSpPr/>
      </dsp:nvSpPr>
      <dsp:spPr>
        <a:xfrm>
          <a:off x="0" y="526145"/>
          <a:ext cx="1352269" cy="1081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5DEEA-525D-864C-A600-58E8989AD98A}">
      <dsp:nvSpPr>
        <dsp:cNvPr id="0" name=""/>
        <dsp:cNvSpPr/>
      </dsp:nvSpPr>
      <dsp:spPr>
        <a:xfrm>
          <a:off x="121704" y="1499779"/>
          <a:ext cx="1203519" cy="3786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Penggunaan</a:t>
          </a:r>
          <a:r>
            <a:rPr lang="en-US" sz="600" kern="1200" dirty="0"/>
            <a:t> </a:t>
          </a:r>
          <a:r>
            <a:rPr lang="en-US" sz="600" kern="1200" dirty="0" err="1"/>
            <a:t>Teknologi</a:t>
          </a:r>
          <a:r>
            <a:rPr lang="en-US" sz="600" kern="1200" dirty="0"/>
            <a:t> </a:t>
          </a:r>
          <a:r>
            <a:rPr lang="en-US" sz="600" kern="1200" dirty="0" err="1"/>
            <a:t>Cerdas</a:t>
          </a:r>
          <a:endParaRPr lang="en-US" sz="6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 err="1"/>
            <a:t>Penggunaan</a:t>
          </a:r>
          <a:r>
            <a:rPr lang="en-US" sz="500" kern="1200" dirty="0"/>
            <a:t> </a:t>
          </a:r>
          <a:r>
            <a:rPr lang="en-US" sz="500" kern="1200" dirty="0" err="1"/>
            <a:t>teknologi</a:t>
          </a:r>
          <a:r>
            <a:rPr lang="en-US" sz="500" kern="1200" dirty="0"/>
            <a:t> </a:t>
          </a:r>
          <a:r>
            <a:rPr lang="en-US" sz="500" kern="1200" dirty="0" err="1"/>
            <a:t>yg</a:t>
          </a:r>
          <a:r>
            <a:rPr lang="en-US" sz="500" kern="1200" dirty="0"/>
            <a:t> </a:t>
          </a:r>
          <a:r>
            <a:rPr lang="en-US" sz="500" kern="1200" dirty="0" err="1"/>
            <a:t>efektif</a:t>
          </a:r>
          <a:r>
            <a:rPr lang="en-US" sz="500" kern="1200" dirty="0"/>
            <a:t> dan </a:t>
          </a:r>
          <a:r>
            <a:rPr lang="en-US" sz="500" kern="1200" dirty="0" err="1"/>
            <a:t>efisien</a:t>
          </a:r>
          <a:r>
            <a:rPr lang="en-US" sz="500" kern="1200" dirty="0"/>
            <a:t> pada </a:t>
          </a:r>
          <a:r>
            <a:rPr lang="en-US" sz="500" kern="1200" dirty="0" err="1"/>
            <a:t>berbagai</a:t>
          </a:r>
          <a:r>
            <a:rPr lang="en-US" sz="500" kern="1200" dirty="0"/>
            <a:t> </a:t>
          </a:r>
          <a:r>
            <a:rPr lang="en-US" sz="500" kern="1200" dirty="0" err="1"/>
            <a:t>sektor</a:t>
          </a:r>
          <a:endParaRPr lang="en-US" sz="500" kern="1200" dirty="0"/>
        </a:p>
      </dsp:txBody>
      <dsp:txXfrm>
        <a:off x="121704" y="1499779"/>
        <a:ext cx="1203519" cy="378635"/>
      </dsp:txXfrm>
    </dsp:sp>
    <dsp:sp modelId="{08F2264E-08AC-B94F-A00B-A6169882ED8D}">
      <dsp:nvSpPr>
        <dsp:cNvPr id="0" name=""/>
        <dsp:cNvSpPr/>
      </dsp:nvSpPr>
      <dsp:spPr>
        <a:xfrm>
          <a:off x="1487495" y="526145"/>
          <a:ext cx="1352269" cy="10818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4FAEA-872E-8248-A97B-30B351E1D339}">
      <dsp:nvSpPr>
        <dsp:cNvPr id="0" name=""/>
        <dsp:cNvSpPr/>
      </dsp:nvSpPr>
      <dsp:spPr>
        <a:xfrm>
          <a:off x="1609200" y="1499779"/>
          <a:ext cx="1203519" cy="3786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Optimalisasi</a:t>
          </a:r>
          <a:r>
            <a:rPr lang="en-US" sz="600" kern="1200" dirty="0"/>
            <a:t> Cloud Solution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Strategi </a:t>
          </a:r>
          <a:r>
            <a:rPr lang="en-US" sz="500" kern="1200" dirty="0" err="1"/>
            <a:t>Pemda</a:t>
          </a:r>
          <a:r>
            <a:rPr lang="en-US" sz="500" kern="1200" dirty="0"/>
            <a:t> </a:t>
          </a:r>
          <a:r>
            <a:rPr lang="en-US" sz="500" kern="1200" dirty="0" err="1"/>
            <a:t>menggunakan</a:t>
          </a:r>
          <a:r>
            <a:rPr lang="en-US" sz="500" kern="1200" dirty="0"/>
            <a:t> </a:t>
          </a:r>
          <a:r>
            <a:rPr lang="en-US" sz="500" kern="1200" dirty="0" err="1"/>
            <a:t>teknologi</a:t>
          </a:r>
          <a:r>
            <a:rPr lang="en-US" sz="500" kern="1200" dirty="0"/>
            <a:t> provider</a:t>
          </a:r>
        </a:p>
      </dsp:txBody>
      <dsp:txXfrm>
        <a:off x="1609200" y="1499779"/>
        <a:ext cx="1203519" cy="378635"/>
      </dsp:txXfrm>
    </dsp:sp>
    <dsp:sp modelId="{37D6B70D-5A7B-9745-88D0-89701D2A8481}">
      <dsp:nvSpPr>
        <dsp:cNvPr id="0" name=""/>
        <dsp:cNvSpPr/>
      </dsp:nvSpPr>
      <dsp:spPr>
        <a:xfrm>
          <a:off x="2974991" y="526145"/>
          <a:ext cx="1352269" cy="1081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94C31-317C-2B48-B2BF-7E7AC947A20E}">
      <dsp:nvSpPr>
        <dsp:cNvPr id="0" name=""/>
        <dsp:cNvSpPr/>
      </dsp:nvSpPr>
      <dsp:spPr>
        <a:xfrm>
          <a:off x="3096696" y="1499779"/>
          <a:ext cx="1203519" cy="37863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Menggunakan</a:t>
          </a:r>
          <a:r>
            <a:rPr lang="en-US" sz="600" kern="1200" dirty="0"/>
            <a:t> </a:t>
          </a:r>
          <a:r>
            <a:rPr lang="en-US" sz="600" kern="1200" dirty="0" err="1"/>
            <a:t>teknologi</a:t>
          </a:r>
          <a:r>
            <a:rPr lang="en-US" sz="600" kern="1200" dirty="0"/>
            <a:t> </a:t>
          </a:r>
          <a:r>
            <a:rPr lang="en-US" sz="600" kern="1200" dirty="0" err="1"/>
            <a:t>yg</a:t>
          </a:r>
          <a:r>
            <a:rPr lang="en-US" sz="600" kern="1200" dirty="0"/>
            <a:t> </a:t>
          </a:r>
          <a:r>
            <a:rPr lang="en-US" sz="600" kern="1200" dirty="0" err="1"/>
            <a:t>ada</a:t>
          </a:r>
          <a:r>
            <a:rPr lang="en-US" sz="600" kern="1200" dirty="0"/>
            <a:t> di </a:t>
          </a:r>
          <a:r>
            <a:rPr lang="en-US" sz="600" kern="1200" dirty="0" err="1"/>
            <a:t>tangan</a:t>
          </a:r>
          <a:r>
            <a:rPr lang="en-US" sz="600" kern="1200" dirty="0"/>
            <a:t> </a:t>
          </a:r>
          <a:r>
            <a:rPr lang="en-US" sz="600" kern="1200" dirty="0" err="1"/>
            <a:t>warga</a:t>
          </a:r>
          <a:r>
            <a:rPr lang="en-US" sz="600" kern="1200" dirty="0"/>
            <a:t> </a:t>
          </a:r>
          <a:r>
            <a:rPr lang="en-US" sz="600" kern="1200" dirty="0" err="1"/>
            <a:t>kota</a:t>
          </a:r>
          <a:endParaRPr lang="en-US" sz="6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kern="1200" dirty="0"/>
        </a:p>
      </dsp:txBody>
      <dsp:txXfrm>
        <a:off x="3096696" y="1499779"/>
        <a:ext cx="1203519" cy="378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A3912-652E-4746-94D1-0BA4C58690AE}">
      <dsp:nvSpPr>
        <dsp:cNvPr id="0" name=""/>
        <dsp:cNvSpPr/>
      </dsp:nvSpPr>
      <dsp:spPr>
        <a:xfrm>
          <a:off x="0" y="599687"/>
          <a:ext cx="1444543" cy="11556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5DEEA-525D-864C-A600-58E8989AD98A}">
      <dsp:nvSpPr>
        <dsp:cNvPr id="0" name=""/>
        <dsp:cNvSpPr/>
      </dsp:nvSpPr>
      <dsp:spPr>
        <a:xfrm>
          <a:off x="130008" y="1639758"/>
          <a:ext cx="1285643" cy="40447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Kesadaran</a:t>
          </a:r>
          <a:r>
            <a:rPr lang="en-US" sz="600" kern="1200" dirty="0"/>
            <a:t> </a:t>
          </a:r>
          <a:r>
            <a:rPr lang="en-US" sz="600" kern="1200" dirty="0" err="1"/>
            <a:t>Pemda</a:t>
          </a:r>
          <a:r>
            <a:rPr lang="en-US" sz="600" kern="1200" dirty="0"/>
            <a:t> </a:t>
          </a:r>
          <a:r>
            <a:rPr lang="en-US" sz="600" kern="1200" dirty="0" err="1"/>
            <a:t>merubah</a:t>
          </a:r>
          <a:r>
            <a:rPr lang="en-US" sz="600" kern="1200" dirty="0"/>
            <a:t> </a:t>
          </a:r>
          <a:r>
            <a:rPr lang="en-US" sz="600" kern="1200" dirty="0" err="1"/>
            <a:t>Probis</a:t>
          </a:r>
          <a:r>
            <a:rPr lang="en-US" sz="600" kern="1200" dirty="0"/>
            <a:t>, </a:t>
          </a:r>
          <a:r>
            <a:rPr lang="en-US" sz="600" kern="1200" dirty="0" err="1"/>
            <a:t>bahkan</a:t>
          </a:r>
          <a:r>
            <a:rPr lang="en-US" sz="600" kern="1200" dirty="0"/>
            <a:t> </a:t>
          </a:r>
          <a:r>
            <a:rPr lang="en-US" sz="600" kern="1200" dirty="0" err="1"/>
            <a:t>organisasi</a:t>
          </a:r>
          <a:endParaRPr lang="en-US" sz="6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 err="1"/>
            <a:t>Bentuk</a:t>
          </a:r>
          <a:r>
            <a:rPr lang="en-US" sz="500" kern="1200" dirty="0"/>
            <a:t> </a:t>
          </a:r>
          <a:r>
            <a:rPr lang="en-US" sz="500" kern="1200" dirty="0" err="1"/>
            <a:t>Egile</a:t>
          </a:r>
          <a:r>
            <a:rPr lang="en-US" sz="500" kern="1200" dirty="0"/>
            <a:t> </a:t>
          </a:r>
          <a:r>
            <a:rPr lang="en-US" sz="500" kern="1200" dirty="0" err="1"/>
            <a:t>Pemda</a:t>
          </a:r>
          <a:r>
            <a:rPr lang="en-US" sz="500" kern="1200" dirty="0"/>
            <a:t> </a:t>
          </a:r>
          <a:r>
            <a:rPr lang="en-US" sz="500" kern="1200" dirty="0" err="1"/>
            <a:t>merespon</a:t>
          </a:r>
          <a:r>
            <a:rPr lang="en-US" sz="500" kern="1200" dirty="0"/>
            <a:t> </a:t>
          </a:r>
          <a:r>
            <a:rPr lang="en-US" sz="500" kern="1200" dirty="0" err="1"/>
            <a:t>perubahan</a:t>
          </a:r>
          <a:r>
            <a:rPr lang="en-US" sz="500" kern="1200" dirty="0"/>
            <a:t> dan </a:t>
          </a:r>
          <a:r>
            <a:rPr lang="en-US" sz="500" kern="1200" dirty="0" err="1"/>
            <a:t>inovasi</a:t>
          </a:r>
          <a:endParaRPr lang="en-US" sz="500" kern="1200" dirty="0"/>
        </a:p>
      </dsp:txBody>
      <dsp:txXfrm>
        <a:off x="130008" y="1639758"/>
        <a:ext cx="1285643" cy="404472"/>
      </dsp:txXfrm>
    </dsp:sp>
    <dsp:sp modelId="{08F2264E-08AC-B94F-A00B-A6169882ED8D}">
      <dsp:nvSpPr>
        <dsp:cNvPr id="0" name=""/>
        <dsp:cNvSpPr/>
      </dsp:nvSpPr>
      <dsp:spPr>
        <a:xfrm>
          <a:off x="1588997" y="599687"/>
          <a:ext cx="1444543" cy="115563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4FAEA-872E-8248-A97B-30B351E1D339}">
      <dsp:nvSpPr>
        <dsp:cNvPr id="0" name=""/>
        <dsp:cNvSpPr/>
      </dsp:nvSpPr>
      <dsp:spPr>
        <a:xfrm>
          <a:off x="1719006" y="1639758"/>
          <a:ext cx="1285643" cy="40447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Kolaborasi</a:t>
          </a:r>
          <a:r>
            <a:rPr lang="en-US" sz="600" kern="1200" dirty="0"/>
            <a:t> </a:t>
          </a:r>
          <a:r>
            <a:rPr lang="en-US" sz="600" kern="1200" dirty="0" err="1"/>
            <a:t>probis</a:t>
          </a:r>
          <a:r>
            <a:rPr lang="en-US" sz="600" kern="1200" dirty="0"/>
            <a:t> </a:t>
          </a:r>
          <a:r>
            <a:rPr lang="en-US" sz="600" kern="1200" dirty="0" err="1"/>
            <a:t>Pemda</a:t>
          </a:r>
          <a:r>
            <a:rPr lang="en-US" sz="600" kern="1200" dirty="0"/>
            <a:t> </a:t>
          </a:r>
          <a:r>
            <a:rPr lang="en-US" sz="600" kern="1200" dirty="0" err="1"/>
            <a:t>dgn</a:t>
          </a:r>
          <a:r>
            <a:rPr lang="en-US" sz="600" kern="1200" dirty="0"/>
            <a:t> Non </a:t>
          </a:r>
          <a:r>
            <a:rPr lang="en-US" sz="600" kern="1200" dirty="0" err="1"/>
            <a:t>Pemda</a:t>
          </a:r>
          <a:r>
            <a:rPr lang="en-US" sz="600" kern="1200" dirty="0"/>
            <a:t>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 err="1"/>
            <a:t>Tidak</a:t>
          </a:r>
          <a:r>
            <a:rPr lang="en-US" sz="500" kern="1200" dirty="0"/>
            <a:t> </a:t>
          </a:r>
          <a:r>
            <a:rPr lang="en-US" sz="500" kern="1200" dirty="0" err="1"/>
            <a:t>semua</a:t>
          </a:r>
          <a:r>
            <a:rPr lang="en-US" sz="500" kern="1200" dirty="0"/>
            <a:t> </a:t>
          </a:r>
          <a:r>
            <a:rPr lang="en-US" sz="500" kern="1200" dirty="0" err="1"/>
            <a:t>aspek</a:t>
          </a:r>
          <a:r>
            <a:rPr lang="en-US" sz="500" kern="1200" dirty="0"/>
            <a:t> </a:t>
          </a:r>
          <a:r>
            <a:rPr lang="en-US" sz="500" kern="1200" dirty="0" err="1"/>
            <a:t>probis</a:t>
          </a:r>
          <a:r>
            <a:rPr lang="en-US" sz="500" kern="1200" dirty="0"/>
            <a:t> </a:t>
          </a:r>
          <a:r>
            <a:rPr lang="en-US" sz="500" kern="1200" dirty="0" err="1"/>
            <a:t>dilaksanakan</a:t>
          </a:r>
          <a:r>
            <a:rPr lang="en-US" sz="500" kern="1200" dirty="0"/>
            <a:t> oleh </a:t>
          </a:r>
          <a:r>
            <a:rPr lang="en-US" sz="500" kern="1200" dirty="0" err="1"/>
            <a:t>Pemda</a:t>
          </a:r>
          <a:endParaRPr lang="en-US" sz="500" kern="1200" dirty="0"/>
        </a:p>
      </dsp:txBody>
      <dsp:txXfrm>
        <a:off x="1719006" y="1639758"/>
        <a:ext cx="1285643" cy="404472"/>
      </dsp:txXfrm>
    </dsp:sp>
    <dsp:sp modelId="{37D6B70D-5A7B-9745-88D0-89701D2A8481}">
      <dsp:nvSpPr>
        <dsp:cNvPr id="0" name=""/>
        <dsp:cNvSpPr/>
      </dsp:nvSpPr>
      <dsp:spPr>
        <a:xfrm>
          <a:off x="3177994" y="599687"/>
          <a:ext cx="1444543" cy="11556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94C31-317C-2B48-B2BF-7E7AC947A20E}">
      <dsp:nvSpPr>
        <dsp:cNvPr id="0" name=""/>
        <dsp:cNvSpPr/>
      </dsp:nvSpPr>
      <dsp:spPr>
        <a:xfrm>
          <a:off x="3308003" y="1639758"/>
          <a:ext cx="1285643" cy="40447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 err="1"/>
            <a:t>Transparansi</a:t>
          </a:r>
          <a:r>
            <a:rPr lang="en-US" sz="600" kern="1200" dirty="0"/>
            <a:t> </a:t>
          </a:r>
          <a:r>
            <a:rPr lang="en-US" sz="600" kern="1200" dirty="0" err="1"/>
            <a:t>dalam</a:t>
          </a:r>
          <a:r>
            <a:rPr lang="en-US" sz="600" kern="1200" dirty="0"/>
            <a:t> </a:t>
          </a:r>
          <a:r>
            <a:rPr lang="en-US" sz="600" kern="1200" dirty="0" err="1"/>
            <a:t>pengembangan</a:t>
          </a:r>
          <a:r>
            <a:rPr lang="en-US" sz="600" kern="1200" dirty="0"/>
            <a:t> </a:t>
          </a:r>
          <a:r>
            <a:rPr lang="en-US" sz="600" kern="1200" dirty="0" err="1"/>
            <a:t>inovasi</a:t>
          </a:r>
          <a:r>
            <a:rPr lang="en-US" sz="600" kern="1200" dirty="0"/>
            <a:t> </a:t>
          </a:r>
          <a:r>
            <a:rPr lang="en-US" sz="600" kern="1200" dirty="0" err="1"/>
            <a:t>Probis</a:t>
          </a:r>
          <a:r>
            <a:rPr lang="en-US" sz="600" kern="1200" dirty="0"/>
            <a:t>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Integrasi </a:t>
          </a:r>
          <a:r>
            <a:rPr lang="en-US" sz="500" kern="1200" dirty="0" err="1"/>
            <a:t>probis</a:t>
          </a:r>
          <a:r>
            <a:rPr lang="en-US" sz="500" kern="1200" dirty="0"/>
            <a:t> </a:t>
          </a:r>
          <a:r>
            <a:rPr lang="en-US" sz="500" kern="1200" dirty="0" err="1"/>
            <a:t>pemerintah-swasta</a:t>
          </a:r>
          <a:r>
            <a:rPr lang="en-US" sz="500" kern="1200" dirty="0"/>
            <a:t> yang </a:t>
          </a:r>
          <a:r>
            <a:rPr lang="en-US" sz="500" kern="1200" dirty="0" err="1"/>
            <a:t>transparan</a:t>
          </a:r>
          <a:r>
            <a:rPr lang="en-US" sz="500" kern="1200" dirty="0"/>
            <a:t> dan </a:t>
          </a:r>
          <a:r>
            <a:rPr lang="en-US" sz="500" kern="1200" dirty="0" err="1"/>
            <a:t>profesional</a:t>
          </a:r>
          <a:endParaRPr lang="en-US" sz="500" kern="1200" dirty="0"/>
        </a:p>
      </dsp:txBody>
      <dsp:txXfrm>
        <a:off x="3308003" y="1639758"/>
        <a:ext cx="1285643" cy="4044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CE828-B544-FE47-BF9C-C7590E74AB9B}">
      <dsp:nvSpPr>
        <dsp:cNvPr id="0" name=""/>
        <dsp:cNvSpPr/>
      </dsp:nvSpPr>
      <dsp:spPr>
        <a:xfrm>
          <a:off x="486372" y="86013"/>
          <a:ext cx="1943155" cy="229536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Tata Kelola </a:t>
          </a:r>
          <a:r>
            <a:rPr lang="en-US" sz="700" kern="1200" dirty="0" err="1"/>
            <a:t>Pemerintahan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Silo base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 err="1"/>
            <a:t>Tidak</a:t>
          </a:r>
          <a:r>
            <a:rPr lang="en-US" sz="700" kern="1200" dirty="0"/>
            <a:t> </a:t>
          </a:r>
          <a:r>
            <a:rPr lang="en-US" sz="700" kern="1200" dirty="0" err="1"/>
            <a:t>ada</a:t>
          </a:r>
          <a:r>
            <a:rPr lang="en-US" sz="700" kern="1200" dirty="0"/>
            <a:t> </a:t>
          </a:r>
          <a:r>
            <a:rPr lang="en-US" sz="700" kern="1200" dirty="0" err="1"/>
            <a:t>sentukan</a:t>
          </a:r>
          <a:r>
            <a:rPr lang="en-US" sz="700" kern="1200" dirty="0"/>
            <a:t> TIK</a:t>
          </a:r>
        </a:p>
      </dsp:txBody>
      <dsp:txXfrm>
        <a:off x="972161" y="430318"/>
        <a:ext cx="947288" cy="1606759"/>
      </dsp:txXfrm>
    </dsp:sp>
    <dsp:sp modelId="{618D9D3A-469C-C347-815D-F775F5CA3020}">
      <dsp:nvSpPr>
        <dsp:cNvPr id="0" name=""/>
        <dsp:cNvSpPr/>
      </dsp:nvSpPr>
      <dsp:spPr>
        <a:xfrm>
          <a:off x="583" y="747909"/>
          <a:ext cx="971577" cy="9715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Government</a:t>
          </a:r>
        </a:p>
      </dsp:txBody>
      <dsp:txXfrm>
        <a:off x="142867" y="890193"/>
        <a:ext cx="687009" cy="687009"/>
      </dsp:txXfrm>
    </dsp:sp>
    <dsp:sp modelId="{72F03E9C-B878-F949-9F95-E7044E39392E}">
      <dsp:nvSpPr>
        <dsp:cNvPr id="0" name=""/>
        <dsp:cNvSpPr/>
      </dsp:nvSpPr>
      <dsp:spPr>
        <a:xfrm>
          <a:off x="3036764" y="86013"/>
          <a:ext cx="1943155" cy="229536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192376"/>
            <a:satOff val="2446"/>
            <a:lumOff val="32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92376"/>
              <a:satOff val="2446"/>
              <a:lumOff val="3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Tata Kelola </a:t>
          </a:r>
          <a:r>
            <a:rPr lang="en-US" sz="700" kern="1200" dirty="0" err="1"/>
            <a:t>Pemerintahan</a:t>
          </a:r>
          <a:r>
            <a:rPr lang="en-US" sz="700" kern="1200" dirty="0"/>
            <a:t> </a:t>
          </a:r>
          <a:r>
            <a:rPr lang="en-US" sz="700" kern="1200" dirty="0" err="1"/>
            <a:t>berbasis</a:t>
          </a:r>
          <a:r>
            <a:rPr lang="en-US" sz="700" kern="1200" dirty="0"/>
            <a:t> </a:t>
          </a:r>
          <a:r>
            <a:rPr lang="en-US" sz="700" kern="1200" dirty="0" err="1"/>
            <a:t>elektronik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 err="1"/>
            <a:t>Pemerintahan</a:t>
          </a:r>
          <a:r>
            <a:rPr lang="en-US" sz="700" kern="1200" dirty="0"/>
            <a:t> </a:t>
          </a:r>
          <a:r>
            <a:rPr lang="en-US" sz="700" kern="1200" dirty="0" err="1"/>
            <a:t>menggunakan</a:t>
          </a:r>
          <a:r>
            <a:rPr lang="en-US" sz="700" kern="1200" dirty="0"/>
            <a:t> TIK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TIK </a:t>
          </a:r>
          <a:r>
            <a:rPr lang="en-US" sz="700" kern="1200" dirty="0" err="1"/>
            <a:t>melakukan</a:t>
          </a:r>
          <a:r>
            <a:rPr lang="en-US" sz="700" kern="1200" dirty="0"/>
            <a:t> </a:t>
          </a:r>
          <a:r>
            <a:rPr lang="en-US" sz="700" kern="1200" dirty="0" err="1"/>
            <a:t>otomatisasi</a:t>
          </a:r>
          <a:r>
            <a:rPr lang="en-US" sz="700" kern="1200" dirty="0"/>
            <a:t> </a:t>
          </a:r>
          <a:r>
            <a:rPr lang="en-US" sz="700" kern="1200" dirty="0" err="1"/>
            <a:t>kegiatan</a:t>
          </a:r>
          <a:r>
            <a:rPr lang="en-US" sz="700" kern="1200" dirty="0"/>
            <a:t> </a:t>
          </a:r>
          <a:r>
            <a:rPr lang="en-US" sz="700" kern="1200" dirty="0" err="1"/>
            <a:t>administratif</a:t>
          </a:r>
          <a:endParaRPr lang="en-US" sz="700" kern="1200" dirty="0"/>
        </a:p>
      </dsp:txBody>
      <dsp:txXfrm>
        <a:off x="3522552" y="430318"/>
        <a:ext cx="947288" cy="1606759"/>
      </dsp:txXfrm>
    </dsp:sp>
    <dsp:sp modelId="{87631A0E-A516-BE4D-ACE5-7923C89676EF}">
      <dsp:nvSpPr>
        <dsp:cNvPr id="0" name=""/>
        <dsp:cNvSpPr/>
      </dsp:nvSpPr>
      <dsp:spPr>
        <a:xfrm>
          <a:off x="2550975" y="747909"/>
          <a:ext cx="971577" cy="971577"/>
        </a:xfrm>
        <a:prstGeom prst="ellipse">
          <a:avLst/>
        </a:prstGeom>
        <a:gradFill rotWithShape="0">
          <a:gsLst>
            <a:gs pos="0">
              <a:schemeClr val="accent2">
                <a:hueOff val="-100546"/>
                <a:satOff val="-5897"/>
                <a:lumOff val="22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546"/>
                <a:satOff val="-5897"/>
                <a:lumOff val="22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546"/>
                <a:satOff val="-5897"/>
                <a:lumOff val="22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Electronic Government</a:t>
          </a:r>
        </a:p>
      </dsp:txBody>
      <dsp:txXfrm>
        <a:off x="2693259" y="890193"/>
        <a:ext cx="687009" cy="687009"/>
      </dsp:txXfrm>
    </dsp:sp>
    <dsp:sp modelId="{B2D18568-FD25-C840-BF49-2869BE33A9B7}">
      <dsp:nvSpPr>
        <dsp:cNvPr id="0" name=""/>
        <dsp:cNvSpPr/>
      </dsp:nvSpPr>
      <dsp:spPr>
        <a:xfrm>
          <a:off x="5587155" y="86013"/>
          <a:ext cx="1943155" cy="229536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384753"/>
            <a:satOff val="4893"/>
            <a:lumOff val="64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84753"/>
              <a:satOff val="4893"/>
              <a:lumOff val="6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Tata Kelola </a:t>
          </a:r>
          <a:r>
            <a:rPr lang="en-US" sz="700" kern="1200" dirty="0" err="1"/>
            <a:t>Pemerintahan</a:t>
          </a:r>
          <a:r>
            <a:rPr lang="en-US" sz="700" kern="1200" dirty="0"/>
            <a:t> </a:t>
          </a:r>
          <a:r>
            <a:rPr lang="en-US" sz="700" kern="1200" dirty="0" err="1"/>
            <a:t>Terpadu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 err="1"/>
            <a:t>Antar</a:t>
          </a:r>
          <a:r>
            <a:rPr lang="en-US" sz="700" kern="1200" dirty="0"/>
            <a:t> silo </a:t>
          </a:r>
          <a:r>
            <a:rPr lang="en-US" sz="700" kern="1200" dirty="0" err="1"/>
            <a:t>terintegrasi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 err="1"/>
            <a:t>Aktivitas</a:t>
          </a:r>
          <a:r>
            <a:rPr lang="en-US" sz="700" kern="1200" dirty="0"/>
            <a:t> </a:t>
          </a:r>
          <a:r>
            <a:rPr lang="en-US" sz="700" kern="1200" dirty="0" err="1"/>
            <a:t>transaksi</a:t>
          </a:r>
          <a:r>
            <a:rPr lang="en-US" sz="700" kern="1200" dirty="0"/>
            <a:t> digital G2G, G2B, G2C, G2E dan E2E </a:t>
          </a:r>
          <a:r>
            <a:rPr lang="en-US" sz="700" kern="1200" dirty="0" err="1"/>
            <a:t>makin</a:t>
          </a:r>
          <a:r>
            <a:rPr lang="en-US" sz="700" kern="1200" dirty="0"/>
            <a:t> </a:t>
          </a:r>
          <a:r>
            <a:rPr lang="en-US" sz="700" kern="1200" dirty="0" err="1"/>
            <a:t>dinamis</a:t>
          </a:r>
          <a:endParaRPr lang="en-US" sz="700" kern="1200" dirty="0"/>
        </a:p>
      </dsp:txBody>
      <dsp:txXfrm>
        <a:off x="6072944" y="430318"/>
        <a:ext cx="947288" cy="1606759"/>
      </dsp:txXfrm>
    </dsp:sp>
    <dsp:sp modelId="{F42020DA-4C83-7F4A-B166-FC778D51C98C}">
      <dsp:nvSpPr>
        <dsp:cNvPr id="0" name=""/>
        <dsp:cNvSpPr/>
      </dsp:nvSpPr>
      <dsp:spPr>
        <a:xfrm>
          <a:off x="5101366" y="747909"/>
          <a:ext cx="971577" cy="971577"/>
        </a:xfrm>
        <a:prstGeom prst="ellipse">
          <a:avLst/>
        </a:prstGeom>
        <a:gradFill rotWithShape="0">
          <a:gsLst>
            <a:gs pos="0">
              <a:schemeClr val="accent2">
                <a:hueOff val="-201092"/>
                <a:satOff val="-11793"/>
                <a:lumOff val="45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1092"/>
                <a:satOff val="-11793"/>
                <a:lumOff val="45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1092"/>
                <a:satOff val="-11793"/>
                <a:lumOff val="45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Integrated Government</a:t>
          </a:r>
        </a:p>
      </dsp:txBody>
      <dsp:txXfrm>
        <a:off x="5243650" y="890193"/>
        <a:ext cx="687009" cy="687009"/>
      </dsp:txXfrm>
    </dsp:sp>
    <dsp:sp modelId="{4E4AA324-092F-2C49-9B9E-B844D41869EF}">
      <dsp:nvSpPr>
        <dsp:cNvPr id="0" name=""/>
        <dsp:cNvSpPr/>
      </dsp:nvSpPr>
      <dsp:spPr>
        <a:xfrm>
          <a:off x="7930357" y="86013"/>
          <a:ext cx="2357533" cy="229536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577129"/>
            <a:satOff val="7339"/>
            <a:lumOff val="96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77129"/>
              <a:satOff val="7339"/>
              <a:lumOff val="9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180975" lvl="1" indent="-90488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600" kern="1200" dirty="0"/>
            <a:t>Tata Kelola </a:t>
          </a:r>
          <a:r>
            <a:rPr lang="en-US" sz="600" kern="1200" dirty="0" err="1"/>
            <a:t>Pemerintahan</a:t>
          </a:r>
          <a:r>
            <a:rPr lang="en-US" sz="600" kern="1200" dirty="0"/>
            <a:t> yang </a:t>
          </a:r>
          <a:r>
            <a:rPr lang="en-US" sz="600" kern="1200" dirty="0" err="1"/>
            <a:t>Cerdas</a:t>
          </a:r>
          <a:endParaRPr lang="en-US" sz="600" kern="1200" dirty="0"/>
        </a:p>
        <a:p>
          <a:pPr marL="180975" lvl="1" indent="-90488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600" kern="1200" dirty="0" err="1"/>
            <a:t>Antar</a:t>
          </a:r>
          <a:r>
            <a:rPr lang="en-US" sz="600" kern="1200" dirty="0"/>
            <a:t> silo </a:t>
          </a:r>
          <a:r>
            <a:rPr lang="en-US" sz="600" kern="1200" dirty="0" err="1"/>
            <a:t>saling</a:t>
          </a:r>
          <a:r>
            <a:rPr lang="en-US" sz="600" kern="1200" dirty="0"/>
            <a:t> </a:t>
          </a:r>
          <a:r>
            <a:rPr lang="en-US" sz="600" kern="1200" dirty="0" err="1"/>
            <a:t>membutuhkan</a:t>
          </a:r>
          <a:endParaRPr lang="en-US" sz="600" kern="1200" dirty="0"/>
        </a:p>
        <a:p>
          <a:pPr marL="180975" lvl="1" indent="-90488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600" kern="1200" dirty="0" err="1"/>
            <a:t>BigData</a:t>
          </a:r>
          <a:r>
            <a:rPr lang="en-US" sz="600" kern="1200" dirty="0"/>
            <a:t> analytic </a:t>
          </a:r>
          <a:r>
            <a:rPr lang="en-US" sz="600" kern="1200" dirty="0" err="1"/>
            <a:t>menjadi</a:t>
          </a:r>
          <a:r>
            <a:rPr lang="en-US" sz="600" kern="1200" dirty="0"/>
            <a:t> </a:t>
          </a:r>
          <a:r>
            <a:rPr lang="en-US" sz="600" kern="1200" dirty="0" err="1"/>
            <a:t>sumber</a:t>
          </a:r>
          <a:r>
            <a:rPr lang="en-US" sz="600" kern="1200" dirty="0"/>
            <a:t> </a:t>
          </a:r>
          <a:r>
            <a:rPr lang="en-US" sz="600" kern="1200" dirty="0" err="1"/>
            <a:t>informasi</a:t>
          </a:r>
          <a:r>
            <a:rPr lang="en-US" sz="600" kern="1200" dirty="0"/>
            <a:t> </a:t>
          </a:r>
          <a:r>
            <a:rPr lang="en-US" sz="600" kern="1200" dirty="0" err="1"/>
            <a:t>dalam</a:t>
          </a:r>
          <a:r>
            <a:rPr lang="en-US" sz="600" kern="1200" dirty="0"/>
            <a:t> </a:t>
          </a:r>
          <a:r>
            <a:rPr lang="en-US" sz="600" kern="1200" dirty="0" err="1"/>
            <a:t>pengambilan</a:t>
          </a:r>
          <a:r>
            <a:rPr lang="en-US" sz="600" kern="1200" dirty="0"/>
            <a:t> </a:t>
          </a:r>
          <a:r>
            <a:rPr lang="en-US" sz="600" kern="1200" dirty="0" err="1"/>
            <a:t>keputusan</a:t>
          </a:r>
          <a:endParaRPr lang="en-US" sz="600" kern="1200" dirty="0"/>
        </a:p>
        <a:p>
          <a:pPr marL="180975" lvl="1" indent="-90488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600" kern="1200" dirty="0" err="1"/>
            <a:t>Kecerdasan</a:t>
          </a:r>
          <a:r>
            <a:rPr lang="en-US" sz="600" kern="1200" dirty="0"/>
            <a:t> </a:t>
          </a:r>
          <a:r>
            <a:rPr lang="en-US" sz="600" kern="1200" dirty="0" err="1"/>
            <a:t>Buatan</a:t>
          </a:r>
          <a:r>
            <a:rPr lang="en-US" sz="600" kern="1200" dirty="0"/>
            <a:t> </a:t>
          </a:r>
          <a:r>
            <a:rPr lang="en-US" sz="600" kern="1200" dirty="0" err="1"/>
            <a:t>berperan</a:t>
          </a:r>
          <a:r>
            <a:rPr lang="en-US" sz="600" kern="1200" dirty="0"/>
            <a:t> </a:t>
          </a:r>
          <a:r>
            <a:rPr lang="en-US" sz="600" kern="1200" dirty="0" err="1"/>
            <a:t>dalam</a:t>
          </a:r>
          <a:r>
            <a:rPr lang="en-US" sz="600" kern="1200" dirty="0"/>
            <a:t> proses </a:t>
          </a:r>
          <a:r>
            <a:rPr lang="en-US" sz="600" kern="1200" dirty="0" err="1"/>
            <a:t>birokrasi</a:t>
          </a:r>
          <a:endParaRPr lang="en-US" sz="600" kern="1200" dirty="0"/>
        </a:p>
      </dsp:txBody>
      <dsp:txXfrm>
        <a:off x="8519741" y="430318"/>
        <a:ext cx="1149297" cy="1606759"/>
      </dsp:txXfrm>
    </dsp:sp>
    <dsp:sp modelId="{8F3B507D-2C86-1347-BC4A-3AE0D482B6C5}">
      <dsp:nvSpPr>
        <dsp:cNvPr id="0" name=""/>
        <dsp:cNvSpPr/>
      </dsp:nvSpPr>
      <dsp:spPr>
        <a:xfrm>
          <a:off x="7651758" y="747909"/>
          <a:ext cx="971577" cy="971577"/>
        </a:xfrm>
        <a:prstGeom prst="ellipse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01638"/>
                <a:satOff val="-17690"/>
                <a:lumOff val="68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Smart Government</a:t>
          </a:r>
        </a:p>
      </dsp:txBody>
      <dsp:txXfrm>
        <a:off x="7794042" y="890193"/>
        <a:ext cx="687009" cy="6870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C5633-13C4-E641-8D89-EAEA5A0F7178}">
      <dsp:nvSpPr>
        <dsp:cNvPr id="0" name=""/>
        <dsp:cNvSpPr/>
      </dsp:nvSpPr>
      <dsp:spPr>
        <a:xfrm>
          <a:off x="4990" y="176870"/>
          <a:ext cx="2904775" cy="11619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Government</a:t>
          </a:r>
        </a:p>
      </dsp:txBody>
      <dsp:txXfrm>
        <a:off x="585945" y="176870"/>
        <a:ext cx="1742865" cy="1161910"/>
      </dsp:txXfrm>
    </dsp:sp>
    <dsp:sp modelId="{E141F9A7-B891-CE4C-BFB1-13185366A172}">
      <dsp:nvSpPr>
        <dsp:cNvPr id="0" name=""/>
        <dsp:cNvSpPr/>
      </dsp:nvSpPr>
      <dsp:spPr>
        <a:xfrm>
          <a:off x="2619287" y="176870"/>
          <a:ext cx="2904775" cy="1161910"/>
        </a:xfrm>
        <a:prstGeom prst="chevron">
          <a:avLst/>
        </a:prstGeom>
        <a:gradFill rotWithShape="0">
          <a:gsLst>
            <a:gs pos="0">
              <a:schemeClr val="accent2">
                <a:hueOff val="-100546"/>
                <a:satOff val="-5897"/>
                <a:lumOff val="22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546"/>
                <a:satOff val="-5897"/>
                <a:lumOff val="22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546"/>
                <a:satOff val="-5897"/>
                <a:lumOff val="22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eGovernment</a:t>
          </a:r>
        </a:p>
      </dsp:txBody>
      <dsp:txXfrm>
        <a:off x="3200242" y="176870"/>
        <a:ext cx="1742865" cy="1161910"/>
      </dsp:txXfrm>
    </dsp:sp>
    <dsp:sp modelId="{232A19F8-29CA-CC4B-8656-8567CB600E48}">
      <dsp:nvSpPr>
        <dsp:cNvPr id="0" name=""/>
        <dsp:cNvSpPr/>
      </dsp:nvSpPr>
      <dsp:spPr>
        <a:xfrm>
          <a:off x="5233585" y="176870"/>
          <a:ext cx="2904775" cy="1161910"/>
        </a:xfrm>
        <a:prstGeom prst="chevron">
          <a:avLst/>
        </a:prstGeom>
        <a:gradFill rotWithShape="0">
          <a:gsLst>
            <a:gs pos="0">
              <a:schemeClr val="accent2">
                <a:hueOff val="-201092"/>
                <a:satOff val="-11793"/>
                <a:lumOff val="45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1092"/>
                <a:satOff val="-11793"/>
                <a:lumOff val="45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1092"/>
                <a:satOff val="-11793"/>
                <a:lumOff val="45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iGovernment</a:t>
          </a:r>
          <a:endParaRPr lang="en-US" sz="1500" kern="1200" dirty="0"/>
        </a:p>
      </dsp:txBody>
      <dsp:txXfrm>
        <a:off x="5814540" y="176870"/>
        <a:ext cx="1742865" cy="1161910"/>
      </dsp:txXfrm>
    </dsp:sp>
    <dsp:sp modelId="{C54B0BA9-CB92-C340-AADB-7B452F3A5713}">
      <dsp:nvSpPr>
        <dsp:cNvPr id="0" name=""/>
        <dsp:cNvSpPr/>
      </dsp:nvSpPr>
      <dsp:spPr>
        <a:xfrm>
          <a:off x="7847882" y="176870"/>
          <a:ext cx="2904775" cy="1161910"/>
        </a:xfrm>
        <a:prstGeom prst="chevron">
          <a:avLst/>
        </a:prstGeom>
        <a:gradFill rotWithShape="0">
          <a:gsLst>
            <a:gs pos="0">
              <a:schemeClr val="accent2">
                <a:hueOff val="-301638"/>
                <a:satOff val="-17690"/>
                <a:lumOff val="68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01638"/>
                <a:satOff val="-17690"/>
                <a:lumOff val="68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01638"/>
                <a:satOff val="-17690"/>
                <a:lumOff val="68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SmartGovernment</a:t>
          </a:r>
          <a:endParaRPr lang="en-US" sz="1500" kern="1200" dirty="0"/>
        </a:p>
      </dsp:txBody>
      <dsp:txXfrm>
        <a:off x="8428837" y="176870"/>
        <a:ext cx="1742865" cy="11619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10228-CF6D-5E4D-B69F-3C059A721369}">
      <dsp:nvSpPr>
        <dsp:cNvPr id="0" name=""/>
        <dsp:cNvSpPr/>
      </dsp:nvSpPr>
      <dsp:spPr>
        <a:xfrm>
          <a:off x="951" y="408419"/>
          <a:ext cx="1406772" cy="96926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527CD-2BA7-934F-860C-411E16B7C2E8}">
      <dsp:nvSpPr>
        <dsp:cNvPr id="0" name=""/>
        <dsp:cNvSpPr/>
      </dsp:nvSpPr>
      <dsp:spPr>
        <a:xfrm>
          <a:off x="951" y="1377686"/>
          <a:ext cx="1406772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UPT Pusat Data Nasional</a:t>
          </a:r>
        </a:p>
      </dsp:txBody>
      <dsp:txXfrm>
        <a:off x="951" y="1377686"/>
        <a:ext cx="1406772" cy="521912"/>
      </dsp:txXfrm>
    </dsp:sp>
    <dsp:sp modelId="{A6354AA3-3FA2-484F-9BFE-D380DB616736}">
      <dsp:nvSpPr>
        <dsp:cNvPr id="0" name=""/>
        <dsp:cNvSpPr/>
      </dsp:nvSpPr>
      <dsp:spPr>
        <a:xfrm>
          <a:off x="1548461" y="408419"/>
          <a:ext cx="1406772" cy="96926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207AB-C452-AF48-AD76-5F7B200D8D4F}">
      <dsp:nvSpPr>
        <dsp:cNvPr id="0" name=""/>
        <dsp:cNvSpPr/>
      </dsp:nvSpPr>
      <dsp:spPr>
        <a:xfrm>
          <a:off x="1548461" y="1377686"/>
          <a:ext cx="1406772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UPT </a:t>
          </a:r>
          <a:r>
            <a:rPr lang="en-US" sz="1000" kern="1200" dirty="0" err="1"/>
            <a:t>Pusaj</a:t>
          </a:r>
          <a:r>
            <a:rPr lang="en-US" sz="1000" kern="1200" dirty="0"/>
            <a:t> </a:t>
          </a:r>
          <a:r>
            <a:rPr lang="en-US" sz="1000" kern="1200" dirty="0" err="1"/>
            <a:t>Pengelolaan</a:t>
          </a:r>
          <a:r>
            <a:rPr lang="en-US" sz="1000" kern="1200" dirty="0"/>
            <a:t> </a:t>
          </a:r>
          <a:r>
            <a:rPr lang="en-US" sz="1000" kern="1200" dirty="0" err="1"/>
            <a:t>Jaringan</a:t>
          </a:r>
          <a:r>
            <a:rPr lang="en-US" sz="1000" kern="1200" dirty="0"/>
            <a:t> Intra </a:t>
          </a:r>
          <a:r>
            <a:rPr lang="en-US" sz="1000" kern="1200" dirty="0" err="1"/>
            <a:t>Pemerintah</a:t>
          </a:r>
          <a:endParaRPr lang="en-US" sz="1000" kern="1200" dirty="0"/>
        </a:p>
      </dsp:txBody>
      <dsp:txXfrm>
        <a:off x="1548461" y="1377686"/>
        <a:ext cx="1406772" cy="521912"/>
      </dsp:txXfrm>
    </dsp:sp>
    <dsp:sp modelId="{04775143-59A2-0B4E-8544-371341B5CFBD}">
      <dsp:nvSpPr>
        <dsp:cNvPr id="0" name=""/>
        <dsp:cNvSpPr/>
      </dsp:nvSpPr>
      <dsp:spPr>
        <a:xfrm>
          <a:off x="951" y="2040276"/>
          <a:ext cx="1406772" cy="96926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3BB62-5EB8-1942-8AA5-F268A44A0220}">
      <dsp:nvSpPr>
        <dsp:cNvPr id="0" name=""/>
        <dsp:cNvSpPr/>
      </dsp:nvSpPr>
      <dsp:spPr>
        <a:xfrm>
          <a:off x="951" y="3009542"/>
          <a:ext cx="1406772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UPT Pusat </a:t>
          </a:r>
          <a:r>
            <a:rPr lang="en-US" sz="1000" kern="1200" dirty="0" err="1"/>
            <a:t>Aplikasi</a:t>
          </a:r>
          <a:r>
            <a:rPr lang="en-US" sz="1000" kern="1200" dirty="0"/>
            <a:t> SPBE</a:t>
          </a:r>
        </a:p>
      </dsp:txBody>
      <dsp:txXfrm>
        <a:off x="951" y="3009542"/>
        <a:ext cx="1406772" cy="521912"/>
      </dsp:txXfrm>
    </dsp:sp>
    <dsp:sp modelId="{014392F3-8DB3-7049-91DC-0051170BB657}">
      <dsp:nvSpPr>
        <dsp:cNvPr id="0" name=""/>
        <dsp:cNvSpPr/>
      </dsp:nvSpPr>
      <dsp:spPr>
        <a:xfrm>
          <a:off x="1548461" y="2040276"/>
          <a:ext cx="1406772" cy="96926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C95DD-BB1D-5F42-91E9-B3D4BC4D16D6}">
      <dsp:nvSpPr>
        <dsp:cNvPr id="0" name=""/>
        <dsp:cNvSpPr/>
      </dsp:nvSpPr>
      <dsp:spPr>
        <a:xfrm>
          <a:off x="1548461" y="3009542"/>
          <a:ext cx="1406772" cy="5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BSSN </a:t>
          </a:r>
        </a:p>
      </dsp:txBody>
      <dsp:txXfrm>
        <a:off x="1548461" y="3009542"/>
        <a:ext cx="1406772" cy="5219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10228-CF6D-5E4D-B69F-3C059A721369}">
      <dsp:nvSpPr>
        <dsp:cNvPr id="0" name=""/>
        <dsp:cNvSpPr/>
      </dsp:nvSpPr>
      <dsp:spPr>
        <a:xfrm>
          <a:off x="387535" y="2114"/>
          <a:ext cx="1262987" cy="8701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527CD-2BA7-934F-860C-411E16B7C2E8}">
      <dsp:nvSpPr>
        <dsp:cNvPr id="0" name=""/>
        <dsp:cNvSpPr/>
      </dsp:nvSpPr>
      <dsp:spPr>
        <a:xfrm>
          <a:off x="387535" y="872313"/>
          <a:ext cx="1262987" cy="46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Cloud Provider </a:t>
          </a:r>
          <a:r>
            <a:rPr lang="en-US" sz="800" kern="1200" dirty="0" err="1"/>
            <a:t>Swasta</a:t>
          </a:r>
          <a:endParaRPr lang="en-US" sz="800" kern="1200" dirty="0"/>
        </a:p>
      </dsp:txBody>
      <dsp:txXfrm>
        <a:off x="387535" y="872313"/>
        <a:ext cx="1262987" cy="468568"/>
      </dsp:txXfrm>
    </dsp:sp>
    <dsp:sp modelId="{A6354AA3-3FA2-484F-9BFE-D380DB616736}">
      <dsp:nvSpPr>
        <dsp:cNvPr id="0" name=""/>
        <dsp:cNvSpPr/>
      </dsp:nvSpPr>
      <dsp:spPr>
        <a:xfrm>
          <a:off x="1776875" y="2114"/>
          <a:ext cx="1262987" cy="87019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207AB-C452-AF48-AD76-5F7B200D8D4F}">
      <dsp:nvSpPr>
        <dsp:cNvPr id="0" name=""/>
        <dsp:cNvSpPr/>
      </dsp:nvSpPr>
      <dsp:spPr>
        <a:xfrm>
          <a:off x="1776875" y="872313"/>
          <a:ext cx="1262987" cy="46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Internet Service Provider</a:t>
          </a:r>
        </a:p>
      </dsp:txBody>
      <dsp:txXfrm>
        <a:off x="1776875" y="872313"/>
        <a:ext cx="1262987" cy="468568"/>
      </dsp:txXfrm>
    </dsp:sp>
    <dsp:sp modelId="{04775143-59A2-0B4E-8544-371341B5CFBD}">
      <dsp:nvSpPr>
        <dsp:cNvPr id="0" name=""/>
        <dsp:cNvSpPr/>
      </dsp:nvSpPr>
      <dsp:spPr>
        <a:xfrm>
          <a:off x="387535" y="1467180"/>
          <a:ext cx="1262987" cy="87019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3BB62-5EB8-1942-8AA5-F268A44A0220}">
      <dsp:nvSpPr>
        <dsp:cNvPr id="0" name=""/>
        <dsp:cNvSpPr/>
      </dsp:nvSpPr>
      <dsp:spPr>
        <a:xfrm>
          <a:off x="387535" y="2337379"/>
          <a:ext cx="1262987" cy="46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Platform &amp; Software Provider</a:t>
          </a:r>
        </a:p>
      </dsp:txBody>
      <dsp:txXfrm>
        <a:off x="387535" y="2337379"/>
        <a:ext cx="1262987" cy="468568"/>
      </dsp:txXfrm>
    </dsp:sp>
    <dsp:sp modelId="{014392F3-8DB3-7049-91DC-0051170BB657}">
      <dsp:nvSpPr>
        <dsp:cNvPr id="0" name=""/>
        <dsp:cNvSpPr/>
      </dsp:nvSpPr>
      <dsp:spPr>
        <a:xfrm>
          <a:off x="1776875" y="1467180"/>
          <a:ext cx="1262987" cy="87019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C95DD-BB1D-5F42-91E9-B3D4BC4D16D6}">
      <dsp:nvSpPr>
        <dsp:cNvPr id="0" name=""/>
        <dsp:cNvSpPr/>
      </dsp:nvSpPr>
      <dsp:spPr>
        <a:xfrm>
          <a:off x="1776875" y="2337379"/>
          <a:ext cx="1262987" cy="46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Security Provider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TTE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Sertifikat</a:t>
          </a:r>
          <a:r>
            <a:rPr lang="en-US" sz="600" kern="1200" dirty="0"/>
            <a:t> </a:t>
          </a:r>
          <a:r>
            <a:rPr lang="en-US" sz="600" kern="1200" dirty="0" err="1"/>
            <a:t>elektronik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 err="1"/>
            <a:t>Materai</a:t>
          </a:r>
          <a:r>
            <a:rPr lang="en-US" sz="600" kern="1200" dirty="0"/>
            <a:t> </a:t>
          </a:r>
          <a:r>
            <a:rPr lang="en-US" sz="600" kern="1200" dirty="0" err="1"/>
            <a:t>elektronik</a:t>
          </a:r>
          <a:endParaRPr lang="en-US" sz="600" kern="1200" dirty="0"/>
        </a:p>
      </dsp:txBody>
      <dsp:txXfrm>
        <a:off x="1776875" y="2337379"/>
        <a:ext cx="1262987" cy="468568"/>
      </dsp:txXfrm>
    </dsp:sp>
    <dsp:sp modelId="{6E2A2CDF-F6E6-DE4A-814F-4731391A6854}">
      <dsp:nvSpPr>
        <dsp:cNvPr id="0" name=""/>
        <dsp:cNvSpPr/>
      </dsp:nvSpPr>
      <dsp:spPr>
        <a:xfrm>
          <a:off x="387535" y="2932246"/>
          <a:ext cx="1262987" cy="870198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94F02-7B59-A445-B48B-F2B3E1E23EEA}">
      <dsp:nvSpPr>
        <dsp:cNvPr id="0" name=""/>
        <dsp:cNvSpPr/>
      </dsp:nvSpPr>
      <dsp:spPr>
        <a:xfrm>
          <a:off x="387535" y="3802445"/>
          <a:ext cx="1262987" cy="46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Finance Provider</a:t>
          </a:r>
        </a:p>
      </dsp:txBody>
      <dsp:txXfrm>
        <a:off x="387535" y="3802445"/>
        <a:ext cx="1262987" cy="468568"/>
      </dsp:txXfrm>
    </dsp:sp>
    <dsp:sp modelId="{484BD630-C072-B447-8D04-CA3355E4C455}">
      <dsp:nvSpPr>
        <dsp:cNvPr id="0" name=""/>
        <dsp:cNvSpPr/>
      </dsp:nvSpPr>
      <dsp:spPr>
        <a:xfrm>
          <a:off x="1776875" y="2932246"/>
          <a:ext cx="1262987" cy="870198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7CA8A-04C2-7548-B034-B3167F9F1554}">
      <dsp:nvSpPr>
        <dsp:cNvPr id="0" name=""/>
        <dsp:cNvSpPr/>
      </dsp:nvSpPr>
      <dsp:spPr>
        <a:xfrm>
          <a:off x="1776875" y="3802445"/>
          <a:ext cx="1262987" cy="468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Riset</a:t>
          </a:r>
          <a:r>
            <a:rPr lang="en-US" sz="800" kern="1200" dirty="0"/>
            <a:t> &amp; </a:t>
          </a:r>
          <a:r>
            <a:rPr lang="en-US" sz="800" kern="1200" dirty="0" err="1"/>
            <a:t>Ilmu</a:t>
          </a:r>
          <a:r>
            <a:rPr lang="en-US" sz="800" kern="1200" dirty="0"/>
            <a:t> </a:t>
          </a:r>
          <a:r>
            <a:rPr lang="en-US" sz="800" kern="1200" dirty="0" err="1"/>
            <a:t>Pengetahuan</a:t>
          </a:r>
          <a:r>
            <a:rPr lang="en-US" sz="800" kern="1200" dirty="0"/>
            <a:t> </a:t>
          </a:r>
        </a:p>
      </dsp:txBody>
      <dsp:txXfrm>
        <a:off x="1776875" y="3802445"/>
        <a:ext cx="1262987" cy="468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37B0A-69BC-BF46-BEDC-70F8F84A9AFF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DB664-C825-C042-915E-04AF1829B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1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6786-0DCE-4F50-95B4-265A20B417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3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288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9CD6-3B06-84FB-18A0-39F84308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42C4-D9DB-F4C6-A7E1-ADE7CDCB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1C1E8-3E9D-8E7F-8E82-0447723D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9E9F-FB97-AE44-A271-87F792F2A419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B98CC-E5CA-DA9F-37D6-7501D5E5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163B3-688D-D22C-3A8E-63A5AA30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D74-A999-0C41-BED3-2F97D03D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8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9733" y="226133"/>
            <a:ext cx="10259200" cy="7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600" b="1">
                <a:solidFill>
                  <a:srgbClr val="9999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>
                <a:solidFill>
                  <a:srgbClr val="99999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>
                <a:solidFill>
                  <a:srgbClr val="99999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>
                <a:solidFill>
                  <a:srgbClr val="99999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>
                <a:solidFill>
                  <a:srgbClr val="99999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>
                <a:solidFill>
                  <a:srgbClr val="99999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>
                <a:solidFill>
                  <a:srgbClr val="99999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>
                <a:solidFill>
                  <a:srgbClr val="99999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02933" y="1157267"/>
            <a:ext cx="10259200" cy="4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l="17786" t="10545" r="17253" b="10757"/>
          <a:stretch/>
        </p:blipFill>
        <p:spPr>
          <a:xfrm>
            <a:off x="11301035" y="308169"/>
            <a:ext cx="577100" cy="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666666"/>
                </a:solidFill>
              </a:defRPr>
            </a:lvl1pPr>
            <a:lvl2pPr lvl="1">
              <a:buNone/>
              <a:defRPr>
                <a:solidFill>
                  <a:srgbClr val="666666"/>
                </a:solidFill>
              </a:defRPr>
            </a:lvl2pPr>
            <a:lvl3pPr lvl="2">
              <a:buNone/>
              <a:defRPr>
                <a:solidFill>
                  <a:srgbClr val="666666"/>
                </a:solidFill>
              </a:defRPr>
            </a:lvl3pPr>
            <a:lvl4pPr lvl="3">
              <a:buNone/>
              <a:defRPr>
                <a:solidFill>
                  <a:srgbClr val="666666"/>
                </a:solidFill>
              </a:defRPr>
            </a:lvl4pPr>
            <a:lvl5pPr lvl="4">
              <a:buNone/>
              <a:defRPr>
                <a:solidFill>
                  <a:srgbClr val="666666"/>
                </a:solidFill>
              </a:defRPr>
            </a:lvl5pPr>
            <a:lvl6pPr lvl="5">
              <a:buNone/>
              <a:defRPr>
                <a:solidFill>
                  <a:srgbClr val="666666"/>
                </a:solidFill>
              </a:defRPr>
            </a:lvl6pPr>
            <a:lvl7pPr lvl="6">
              <a:buNone/>
              <a:defRPr>
                <a:solidFill>
                  <a:srgbClr val="666666"/>
                </a:solidFill>
              </a:defRPr>
            </a:lvl7pPr>
            <a:lvl8pPr lvl="7">
              <a:buNone/>
              <a:defRPr>
                <a:solidFill>
                  <a:srgbClr val="666666"/>
                </a:solidFill>
              </a:defRPr>
            </a:lvl8pPr>
            <a:lvl9pPr lvl="8">
              <a:buNone/>
              <a:defRPr>
                <a:solidFill>
                  <a:srgbClr val="666666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" name="Google Shape;25;p4"/>
          <p:cNvSpPr txBox="1"/>
          <p:nvPr/>
        </p:nvSpPr>
        <p:spPr>
          <a:xfrm>
            <a:off x="233700" y="6064033"/>
            <a:ext cx="48036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200" b="1">
                <a:solidFill>
                  <a:srgbClr val="CCCCCC"/>
                </a:solidFill>
                <a:latin typeface="Assistant"/>
                <a:ea typeface="Assistant"/>
                <a:cs typeface="Assistant"/>
                <a:sym typeface="Assistant"/>
              </a:rPr>
              <a:t>Directorate General of ICT Applications</a:t>
            </a:r>
            <a:endParaRPr sz="1200" b="1">
              <a:solidFill>
                <a:srgbClr val="CCCCCC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Assistant"/>
                <a:ea typeface="Assistant"/>
                <a:cs typeface="Assistant"/>
                <a:sym typeface="Assistant"/>
              </a:rPr>
              <a:t>Ministry of Communication and Informatics, Republic of Indonesia</a:t>
            </a:r>
            <a:endParaRPr sz="1200" b="1">
              <a:solidFill>
                <a:srgbClr val="CCCCCC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84739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6" y="862555"/>
            <a:ext cx="9600573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6" y="304508"/>
            <a:ext cx="960057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31349" y="5774480"/>
            <a:ext cx="1460651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37555" y="6237312"/>
            <a:ext cx="585655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555" y="6237313"/>
            <a:ext cx="585655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112599" y="237075"/>
            <a:ext cx="1914029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86301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65B9C0-64E1-4F10-A420-57946092E9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0069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475" y="542050"/>
            <a:ext cx="8378376" cy="967132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651" y="1691148"/>
            <a:ext cx="8406580" cy="456018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4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  <p:sldLayoutId id="2147483685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image" Target="../media/image51.jpg"/><Relationship Id="rId5" Type="http://schemas.openxmlformats.org/officeDocument/2006/relationships/diagramColors" Target="../diagrams/colors7.xml"/><Relationship Id="rId10" Type="http://schemas.openxmlformats.org/officeDocument/2006/relationships/image" Target="../media/image50.jp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9.jp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6.jpg"/><Relationship Id="rId18" Type="http://schemas.openxmlformats.org/officeDocument/2006/relationships/image" Target="../media/image71.jpg"/><Relationship Id="rId3" Type="http://schemas.openxmlformats.org/officeDocument/2006/relationships/image" Target="../media/image56.jpg"/><Relationship Id="rId21" Type="http://schemas.openxmlformats.org/officeDocument/2006/relationships/image" Target="../media/image74.jpg"/><Relationship Id="rId7" Type="http://schemas.openxmlformats.org/officeDocument/2006/relationships/image" Target="../media/image60.jpg"/><Relationship Id="rId12" Type="http://schemas.openxmlformats.org/officeDocument/2006/relationships/image" Target="../media/image65.jpg"/><Relationship Id="rId17" Type="http://schemas.openxmlformats.org/officeDocument/2006/relationships/image" Target="../media/image70.png"/><Relationship Id="rId25" Type="http://schemas.openxmlformats.org/officeDocument/2006/relationships/image" Target="../media/image78.jpg"/><Relationship Id="rId2" Type="http://schemas.openxmlformats.org/officeDocument/2006/relationships/image" Target="../media/image55.jpg"/><Relationship Id="rId16" Type="http://schemas.openxmlformats.org/officeDocument/2006/relationships/image" Target="../media/image69.jpg"/><Relationship Id="rId20" Type="http://schemas.openxmlformats.org/officeDocument/2006/relationships/image" Target="../media/image7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jpg"/><Relationship Id="rId24" Type="http://schemas.openxmlformats.org/officeDocument/2006/relationships/image" Target="../media/image77.jpg"/><Relationship Id="rId5" Type="http://schemas.openxmlformats.org/officeDocument/2006/relationships/image" Target="../media/image58.jpg"/><Relationship Id="rId15" Type="http://schemas.openxmlformats.org/officeDocument/2006/relationships/image" Target="../media/image68.jpg"/><Relationship Id="rId23" Type="http://schemas.openxmlformats.org/officeDocument/2006/relationships/image" Target="../media/image76.jpg"/><Relationship Id="rId10" Type="http://schemas.openxmlformats.org/officeDocument/2006/relationships/image" Target="../media/image63.jpg"/><Relationship Id="rId19" Type="http://schemas.openxmlformats.org/officeDocument/2006/relationships/image" Target="../media/image72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Relationship Id="rId14" Type="http://schemas.openxmlformats.org/officeDocument/2006/relationships/image" Target="../media/image67.jpg"/><Relationship Id="rId22" Type="http://schemas.openxmlformats.org/officeDocument/2006/relationships/image" Target="../media/image7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85.pn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pn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88.png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image" Target="../media/image87.png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11.svg"/><Relationship Id="rId18" Type="http://schemas.openxmlformats.org/officeDocument/2006/relationships/image" Target="../media/image116.png"/><Relationship Id="rId3" Type="http://schemas.openxmlformats.org/officeDocument/2006/relationships/image" Target="../media/image103.svg"/><Relationship Id="rId21" Type="http://schemas.openxmlformats.org/officeDocument/2006/relationships/image" Target="../media/image119.svg"/><Relationship Id="rId7" Type="http://schemas.openxmlformats.org/officeDocument/2006/relationships/image" Target="../media/image106.svg"/><Relationship Id="rId12" Type="http://schemas.openxmlformats.org/officeDocument/2006/relationships/image" Target="../media/image110.png"/><Relationship Id="rId17" Type="http://schemas.openxmlformats.org/officeDocument/2006/relationships/image" Target="../media/image115.svg"/><Relationship Id="rId2" Type="http://schemas.openxmlformats.org/officeDocument/2006/relationships/image" Target="../media/image102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11" Type="http://schemas.openxmlformats.org/officeDocument/2006/relationships/image" Target="../media/image109.svg"/><Relationship Id="rId5" Type="http://schemas.openxmlformats.org/officeDocument/2006/relationships/image" Target="../media/image104.svg"/><Relationship Id="rId15" Type="http://schemas.openxmlformats.org/officeDocument/2006/relationships/image" Target="../media/image113.svg"/><Relationship Id="rId10" Type="http://schemas.openxmlformats.org/officeDocument/2006/relationships/image" Target="../media/image108.png"/><Relationship Id="rId19" Type="http://schemas.openxmlformats.org/officeDocument/2006/relationships/image" Target="../media/image117.svg"/><Relationship Id="rId4" Type="http://schemas.openxmlformats.org/officeDocument/2006/relationships/image" Target="../media/image42.png"/><Relationship Id="rId9" Type="http://schemas.openxmlformats.org/officeDocument/2006/relationships/image" Target="../media/image107.sv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cnnindonesia.com/edukasi/20210222150107-574-609397/ciri-ciri-negara-maju-dan-contohnya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Data" Target="../diagrams/data12.xml"/><Relationship Id="rId18" Type="http://schemas.openxmlformats.org/officeDocument/2006/relationships/image" Target="../media/image120.jp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21.jpg"/><Relationship Id="rId17" Type="http://schemas.microsoft.com/office/2007/relationships/diagramDrawing" Target="../diagrams/drawing12.xml"/><Relationship Id="rId2" Type="http://schemas.openxmlformats.org/officeDocument/2006/relationships/diagramData" Target="../diagrams/data10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QuickStyle" Target="../diagrams/quickStyle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g"/><Relationship Id="rId13" Type="http://schemas.openxmlformats.org/officeDocument/2006/relationships/image" Target="../media/image120.jp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4.jpg"/><Relationship Id="rId12" Type="http://schemas.openxmlformats.org/officeDocument/2006/relationships/image" Target="../media/image139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3.xml"/><Relationship Id="rId11" Type="http://schemas.openxmlformats.org/officeDocument/2006/relationships/image" Target="../media/image138.jp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37.jp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2BF505-7DE6-4F49-BE53-8357C3CFAD67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4090218" y="3791701"/>
            <a:ext cx="76407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Indonesia </a:t>
            </a:r>
            <a:r>
              <a:rPr lang="en-US" sz="5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Melejit</a:t>
            </a:r>
            <a:endParaRPr lang="ko-KR" altLang="en-US" sz="54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5915431" y="4715031"/>
            <a:ext cx="581555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pitchFamily="34" charset="0"/>
              </a:rPr>
              <a:t>Melalui</a:t>
            </a:r>
            <a:r>
              <a:rPr lang="en-US" altLang="ko-KR" sz="1867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pitchFamily="34" charset="0"/>
              </a:rPr>
              <a:t>Melalui</a:t>
            </a:r>
            <a:r>
              <a:rPr lang="en-US" altLang="ko-KR" sz="1867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accent6">
                    <a:lumMod val="40000"/>
                    <a:lumOff val="60000"/>
                  </a:schemeClr>
                </a:solidFill>
                <a:cs typeface="Arial" pitchFamily="34" charset="0"/>
              </a:rPr>
              <a:t>Transformasi</a:t>
            </a:r>
            <a:r>
              <a:rPr lang="en-US" altLang="ko-KR" sz="1867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pitchFamily="34" charset="0"/>
              </a:rPr>
              <a:t> Digital</a:t>
            </a:r>
            <a:endParaRPr lang="ko-KR" altLang="en-US" sz="1867" dirty="0">
              <a:solidFill>
                <a:schemeClr val="accent6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88CB0B-EA7E-DE5F-AAD2-EBD79A20E83F}"/>
              </a:ext>
            </a:extLst>
          </p:cNvPr>
          <p:cNvGrpSpPr/>
          <p:nvPr/>
        </p:nvGrpSpPr>
        <p:grpSpPr>
          <a:xfrm>
            <a:off x="8564368" y="608043"/>
            <a:ext cx="1910687" cy="1720390"/>
            <a:chOff x="-213872" y="259540"/>
            <a:chExt cx="1910687" cy="1720390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E7CE8B71-98D7-DE68-E3B9-3C9E4FF16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872" y="259540"/>
              <a:ext cx="1910687" cy="138183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7745B2-675E-0620-37B6-16DDADFBA54E}"/>
                </a:ext>
              </a:extLst>
            </p:cNvPr>
            <p:cNvSpPr txBox="1"/>
            <p:nvPr/>
          </p:nvSpPr>
          <p:spPr>
            <a:xfrm>
              <a:off x="169839" y="1641376"/>
              <a:ext cx="11432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KOMINFO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7C6F3A-55A6-3DA6-A5E5-8357E08A8ABB}"/>
              </a:ext>
            </a:extLst>
          </p:cNvPr>
          <p:cNvSpPr txBox="1"/>
          <p:nvPr/>
        </p:nvSpPr>
        <p:spPr>
          <a:xfrm>
            <a:off x="8016956" y="5939135"/>
            <a:ext cx="37140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Ibenk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Direktur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Layanan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Aplikasi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Informatika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Pemerintahan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BE37C-F6A2-DE2A-7643-652A7DBBEA73}"/>
              </a:ext>
            </a:extLst>
          </p:cNvPr>
          <p:cNvSpPr txBox="1"/>
          <p:nvPr/>
        </p:nvSpPr>
        <p:spPr>
          <a:xfrm>
            <a:off x="329677" y="1575709"/>
            <a:ext cx="576632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Lucida Handwriting" panose="03010101010101010101" pitchFamily="66" charset="77"/>
                <a:cs typeface="APPLE CHANCERY" panose="03020702040506060504" pitchFamily="66" charset="-79"/>
              </a:rPr>
              <a:t>SMART</a:t>
            </a:r>
          </a:p>
          <a:p>
            <a:pPr algn="ctr"/>
            <a:r>
              <a:rPr lang="en-US" sz="16700" b="1" dirty="0">
                <a:solidFill>
                  <a:schemeClr val="bg1"/>
                </a:solidFill>
                <a:latin typeface="Lucida Handwriting" panose="03010101010101010101" pitchFamily="66" charset="77"/>
                <a:cs typeface="APPLE CHANCERY" panose="03020702040506060504" pitchFamily="66" charset="-79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7D2EB87-3ABF-F040-B8D1-3D0CC8F3915E}"/>
              </a:ext>
            </a:extLst>
          </p:cNvPr>
          <p:cNvGraphicFramePr/>
          <p:nvPr/>
        </p:nvGraphicFramePr>
        <p:xfrm>
          <a:off x="1709272" y="1191602"/>
          <a:ext cx="10288475" cy="246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399F5C0-344A-0C43-804D-3B3B15752C91}"/>
              </a:ext>
            </a:extLst>
          </p:cNvPr>
          <p:cNvSpPr/>
          <p:nvPr/>
        </p:nvSpPr>
        <p:spPr>
          <a:xfrm>
            <a:off x="1709272" y="3658995"/>
            <a:ext cx="2367995" cy="2328148"/>
          </a:xfrm>
          <a:prstGeom prst="roundRect">
            <a:avLst/>
          </a:prstGeom>
          <a:solidFill>
            <a:srgbClr val="D2D2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>
                <a:solidFill>
                  <a:schemeClr val="tx1"/>
                </a:solidFill>
              </a:rPr>
              <a:t>Data manual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Pengambikan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lambat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>
                <a:solidFill>
                  <a:schemeClr val="tx1"/>
                </a:solidFill>
              </a:rPr>
              <a:t>ASN </a:t>
            </a:r>
            <a:r>
              <a:rPr lang="en-US" sz="933" dirty="0" err="1">
                <a:solidFill>
                  <a:schemeClr val="tx1"/>
                </a:solidFill>
              </a:rPr>
              <a:t>menguasai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teknologi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konvensional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Eksekusi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lambat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Egosektoral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kental</a:t>
            </a:r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4CC561-8394-3A4B-8807-126F5A6FBF25}"/>
              </a:ext>
            </a:extLst>
          </p:cNvPr>
          <p:cNvSpPr/>
          <p:nvPr/>
        </p:nvSpPr>
        <p:spPr>
          <a:xfrm>
            <a:off x="4161475" y="3658995"/>
            <a:ext cx="2747183" cy="2328148"/>
          </a:xfrm>
          <a:prstGeom prst="roundRect">
            <a:avLst/>
          </a:prstGeom>
          <a:solidFill>
            <a:srgbClr val="E3C9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>
                <a:solidFill>
                  <a:schemeClr val="tx1"/>
                </a:solidFill>
              </a:rPr>
              <a:t>Data </a:t>
            </a:r>
            <a:r>
              <a:rPr lang="en-US" sz="933" dirty="0" err="1">
                <a:solidFill>
                  <a:schemeClr val="tx1"/>
                </a:solidFill>
              </a:rPr>
              <a:t>elektronik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dibangun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berbasis</a:t>
            </a:r>
            <a:r>
              <a:rPr lang="en-US" sz="933" dirty="0">
                <a:solidFill>
                  <a:schemeClr val="tx1"/>
                </a:solidFill>
              </a:rPr>
              <a:t> silo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Posesifitas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terhadap</a:t>
            </a:r>
            <a:r>
              <a:rPr lang="en-US" sz="933" dirty="0">
                <a:solidFill>
                  <a:schemeClr val="tx1"/>
                </a:solidFill>
              </a:rPr>
              <a:t> data </a:t>
            </a:r>
            <a:r>
              <a:rPr lang="en-US" sz="933" dirty="0" err="1">
                <a:solidFill>
                  <a:schemeClr val="tx1"/>
                </a:solidFill>
              </a:rPr>
              <a:t>tinggi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sebagai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tempat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sembunyi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egosektoral</a:t>
            </a:r>
            <a:r>
              <a:rPr lang="en-US" sz="933" dirty="0">
                <a:solidFill>
                  <a:schemeClr val="tx1"/>
                </a:solidFill>
              </a:rPr>
              <a:t>, </a:t>
            </a:r>
            <a:r>
              <a:rPr lang="en-US" sz="933" dirty="0" err="1">
                <a:solidFill>
                  <a:schemeClr val="tx1"/>
                </a:solidFill>
              </a:rPr>
              <a:t>berdampak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duplikasi</a:t>
            </a:r>
            <a:r>
              <a:rPr lang="en-US" sz="933" dirty="0">
                <a:solidFill>
                  <a:schemeClr val="tx1"/>
                </a:solidFill>
              </a:rPr>
              <a:t> data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>
                <a:solidFill>
                  <a:schemeClr val="tx1"/>
                </a:solidFill>
              </a:rPr>
              <a:t>Mindset </a:t>
            </a:r>
            <a:r>
              <a:rPr lang="en-US" sz="933" dirty="0" err="1">
                <a:solidFill>
                  <a:schemeClr val="tx1"/>
                </a:solidFill>
              </a:rPr>
              <a:t>konvensional</a:t>
            </a:r>
            <a:r>
              <a:rPr lang="en-US" sz="933" dirty="0">
                <a:solidFill>
                  <a:schemeClr val="tx1"/>
                </a:solidFill>
              </a:rPr>
              <a:t> yang </a:t>
            </a:r>
            <a:r>
              <a:rPr lang="en-US" sz="933" dirty="0" err="1">
                <a:solidFill>
                  <a:schemeClr val="tx1"/>
                </a:solidFill>
              </a:rPr>
              <a:t>diterapkan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dalam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kecanggihan</a:t>
            </a:r>
            <a:r>
              <a:rPr lang="en-US" sz="933" dirty="0">
                <a:solidFill>
                  <a:schemeClr val="tx1"/>
                </a:solidFill>
              </a:rPr>
              <a:t> TIK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Validitas</a:t>
            </a:r>
            <a:r>
              <a:rPr lang="en-US" sz="933" dirty="0">
                <a:solidFill>
                  <a:schemeClr val="tx1"/>
                </a:solidFill>
              </a:rPr>
              <a:t> data dan </a:t>
            </a:r>
            <a:r>
              <a:rPr lang="en-US" sz="933" dirty="0" err="1">
                <a:solidFill>
                  <a:schemeClr val="tx1"/>
                </a:solidFill>
              </a:rPr>
              <a:t>informasi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kerap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diragukan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Pengambikan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masih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lambat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Eksekusi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lambat</a:t>
            </a:r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A848D8-87F9-734F-94DA-9019F7F1E880}"/>
              </a:ext>
            </a:extLst>
          </p:cNvPr>
          <p:cNvSpPr/>
          <p:nvPr/>
        </p:nvSpPr>
        <p:spPr>
          <a:xfrm>
            <a:off x="6992865" y="3658995"/>
            <a:ext cx="2367993" cy="2328148"/>
          </a:xfrm>
          <a:prstGeom prst="roundRect">
            <a:avLst/>
          </a:prstGeom>
          <a:solidFill>
            <a:srgbClr val="F2B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>
                <a:solidFill>
                  <a:schemeClr val="tx1"/>
                </a:solidFill>
              </a:rPr>
              <a:t>Data </a:t>
            </a:r>
            <a:r>
              <a:rPr lang="en-US" sz="933" dirty="0" err="1">
                <a:solidFill>
                  <a:schemeClr val="tx1"/>
                </a:solidFill>
              </a:rPr>
              <a:t>elektronik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tertata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dalam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kebijakan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satu</a:t>
            </a:r>
            <a:r>
              <a:rPr lang="en-US" sz="933" dirty="0">
                <a:solidFill>
                  <a:schemeClr val="tx1"/>
                </a:solidFill>
              </a:rPr>
              <a:t> data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>
                <a:solidFill>
                  <a:schemeClr val="tx1"/>
                </a:solidFill>
              </a:rPr>
              <a:t>Mindset </a:t>
            </a:r>
            <a:r>
              <a:rPr lang="en-US" sz="933" dirty="0" err="1">
                <a:solidFill>
                  <a:schemeClr val="tx1"/>
                </a:solidFill>
              </a:rPr>
              <a:t>kolaborasi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Validitas</a:t>
            </a:r>
            <a:r>
              <a:rPr lang="en-US" sz="933" dirty="0">
                <a:solidFill>
                  <a:schemeClr val="tx1"/>
                </a:solidFill>
              </a:rPr>
              <a:t> Data dan </a:t>
            </a:r>
            <a:r>
              <a:rPr lang="en-US" sz="933" dirty="0" err="1">
                <a:solidFill>
                  <a:schemeClr val="tx1"/>
                </a:solidFill>
              </a:rPr>
              <a:t>informasi</a:t>
            </a:r>
            <a:r>
              <a:rPr lang="en-US" sz="933" dirty="0">
                <a:solidFill>
                  <a:schemeClr val="tx1"/>
                </a:solidFill>
              </a:rPr>
              <a:t> relative </a:t>
            </a:r>
            <a:r>
              <a:rPr lang="en-US" sz="933" dirty="0" err="1">
                <a:solidFill>
                  <a:schemeClr val="tx1"/>
                </a:solidFill>
              </a:rPr>
              <a:t>menjadi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benar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akurat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lengkap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Antar</a:t>
            </a:r>
            <a:r>
              <a:rPr lang="en-US" sz="933" dirty="0">
                <a:solidFill>
                  <a:schemeClr val="tx1"/>
                </a:solidFill>
              </a:rPr>
              <a:t> sector </a:t>
            </a:r>
            <a:r>
              <a:rPr lang="en-US" sz="933" dirty="0" err="1">
                <a:solidFill>
                  <a:schemeClr val="tx1"/>
                </a:solidFill>
              </a:rPr>
              <a:t>saling</a:t>
            </a:r>
            <a:r>
              <a:rPr lang="en-US" sz="933" dirty="0">
                <a:solidFill>
                  <a:schemeClr val="tx1"/>
                </a:solidFill>
              </a:rPr>
              <a:t> “</a:t>
            </a:r>
            <a:r>
              <a:rPr lang="en-US" sz="933" dirty="0" err="1">
                <a:solidFill>
                  <a:schemeClr val="tx1"/>
                </a:solidFill>
              </a:rPr>
              <a:t>berbicara</a:t>
            </a:r>
            <a:r>
              <a:rPr lang="en-US" sz="933" dirty="0">
                <a:solidFill>
                  <a:schemeClr val="tx1"/>
                </a:solidFill>
              </a:rPr>
              <a:t>”, </a:t>
            </a:r>
            <a:r>
              <a:rPr lang="en-US" sz="933" dirty="0" err="1">
                <a:solidFill>
                  <a:schemeClr val="tx1"/>
                </a:solidFill>
              </a:rPr>
              <a:t>termasuk</a:t>
            </a:r>
            <a:r>
              <a:rPr lang="en-US" sz="933" dirty="0">
                <a:solidFill>
                  <a:schemeClr val="tx1"/>
                </a:solidFill>
              </a:rPr>
              <a:t> system to system </a:t>
            </a:r>
            <a:r>
              <a:rPr lang="en-US" sz="933" dirty="0" err="1">
                <a:solidFill>
                  <a:schemeClr val="tx1"/>
                </a:solidFill>
              </a:rPr>
              <a:t>dengan</a:t>
            </a:r>
            <a:r>
              <a:rPr lang="en-US" sz="933" dirty="0">
                <a:solidFill>
                  <a:schemeClr val="tx1"/>
                </a:solidFill>
              </a:rPr>
              <a:t> non-govt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Pengambikan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cepat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Eksekusi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cepat</a:t>
            </a:r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30C2C2-7BF5-B849-8A26-3F190AFD7F80}"/>
              </a:ext>
            </a:extLst>
          </p:cNvPr>
          <p:cNvSpPr/>
          <p:nvPr/>
        </p:nvSpPr>
        <p:spPr>
          <a:xfrm>
            <a:off x="9545546" y="3658995"/>
            <a:ext cx="2367993" cy="2328148"/>
          </a:xfrm>
          <a:prstGeom prst="roundRect">
            <a:avLst/>
          </a:prstGeom>
          <a:solidFill>
            <a:srgbClr val="FFB7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>
                <a:solidFill>
                  <a:schemeClr val="tx1"/>
                </a:solidFill>
              </a:rPr>
              <a:t>Data </a:t>
            </a:r>
            <a:r>
              <a:rPr lang="en-US" sz="933" dirty="0" err="1">
                <a:solidFill>
                  <a:schemeClr val="tx1"/>
                </a:solidFill>
              </a:rPr>
              <a:t>elektronik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tertata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dalam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kebijakan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satu</a:t>
            </a:r>
            <a:r>
              <a:rPr lang="en-US" sz="933" dirty="0">
                <a:solidFill>
                  <a:schemeClr val="tx1"/>
                </a:solidFill>
              </a:rPr>
              <a:t> data, </a:t>
            </a:r>
            <a:r>
              <a:rPr lang="en-US" sz="933" dirty="0" err="1">
                <a:solidFill>
                  <a:schemeClr val="tx1"/>
                </a:solidFill>
              </a:rPr>
              <a:t>tidak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ada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duplikasi</a:t>
            </a:r>
            <a:r>
              <a:rPr lang="en-US" sz="933" dirty="0">
                <a:solidFill>
                  <a:schemeClr val="tx1"/>
                </a:solidFill>
              </a:rPr>
              <a:t> data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Antar</a:t>
            </a:r>
            <a:r>
              <a:rPr lang="en-US" sz="933" dirty="0">
                <a:solidFill>
                  <a:schemeClr val="tx1"/>
                </a:solidFill>
              </a:rPr>
              <a:t> sector </a:t>
            </a:r>
            <a:r>
              <a:rPr lang="en-US" sz="933" dirty="0" err="1">
                <a:solidFill>
                  <a:schemeClr val="tx1"/>
                </a:solidFill>
              </a:rPr>
              <a:t>saling</a:t>
            </a:r>
            <a:r>
              <a:rPr lang="en-US" sz="933" dirty="0">
                <a:solidFill>
                  <a:schemeClr val="tx1"/>
                </a:solidFill>
              </a:rPr>
              <a:t> “</a:t>
            </a:r>
            <a:r>
              <a:rPr lang="en-US" sz="933" dirty="0" err="1">
                <a:solidFill>
                  <a:schemeClr val="tx1"/>
                </a:solidFill>
              </a:rPr>
              <a:t>berbicara</a:t>
            </a:r>
            <a:r>
              <a:rPr lang="en-US" sz="933" dirty="0">
                <a:solidFill>
                  <a:schemeClr val="tx1"/>
                </a:solidFill>
              </a:rPr>
              <a:t>”. </a:t>
            </a:r>
            <a:r>
              <a:rPr lang="en-US" sz="933" dirty="0" err="1">
                <a:solidFill>
                  <a:schemeClr val="tx1"/>
                </a:solidFill>
              </a:rPr>
              <a:t>Kolaborasi</a:t>
            </a:r>
            <a:r>
              <a:rPr lang="en-US" sz="933" dirty="0">
                <a:solidFill>
                  <a:schemeClr val="tx1"/>
                </a:solidFill>
              </a:rPr>
              <a:t> triple helix yang </a:t>
            </a:r>
            <a:r>
              <a:rPr lang="en-US" sz="933" dirty="0" err="1">
                <a:solidFill>
                  <a:schemeClr val="tx1"/>
                </a:solidFill>
              </a:rPr>
              <a:t>profesional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>
                <a:solidFill>
                  <a:schemeClr val="tx1"/>
                </a:solidFill>
              </a:rPr>
              <a:t>Analisa </a:t>
            </a:r>
            <a:r>
              <a:rPr lang="en-US" sz="933" dirty="0" err="1">
                <a:solidFill>
                  <a:schemeClr val="tx1"/>
                </a:solidFill>
              </a:rPr>
              <a:t>terhadap</a:t>
            </a:r>
            <a:r>
              <a:rPr lang="en-US" sz="933" dirty="0">
                <a:solidFill>
                  <a:schemeClr val="tx1"/>
                </a:solidFill>
              </a:rPr>
              <a:t> data </a:t>
            </a:r>
            <a:r>
              <a:rPr lang="en-US" sz="933" dirty="0" err="1">
                <a:solidFill>
                  <a:schemeClr val="tx1"/>
                </a:solidFill>
              </a:rPr>
              <a:t>menjadi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sumber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. 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Kecerdasan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buatan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mampu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memberikan</a:t>
            </a:r>
            <a:r>
              <a:rPr lang="en-US" sz="933" dirty="0">
                <a:solidFill>
                  <a:schemeClr val="tx1"/>
                </a:solidFill>
              </a:rPr>
              <a:t> Analisa, </a:t>
            </a:r>
            <a:r>
              <a:rPr lang="en-US" sz="933" dirty="0" err="1">
                <a:solidFill>
                  <a:schemeClr val="tx1"/>
                </a:solidFill>
              </a:rPr>
              <a:t>prediksi</a:t>
            </a:r>
            <a:r>
              <a:rPr lang="en-US" sz="933" dirty="0">
                <a:solidFill>
                  <a:schemeClr val="tx1"/>
                </a:solidFill>
              </a:rPr>
              <a:t>, </a:t>
            </a:r>
            <a:r>
              <a:rPr lang="en-US" sz="933" dirty="0" err="1">
                <a:solidFill>
                  <a:schemeClr val="tx1"/>
                </a:solidFill>
              </a:rPr>
              <a:t>proyeksi</a:t>
            </a:r>
            <a:r>
              <a:rPr lang="en-US" sz="933" dirty="0">
                <a:solidFill>
                  <a:schemeClr val="tx1"/>
                </a:solidFill>
              </a:rPr>
              <a:t> dan </a:t>
            </a:r>
            <a:r>
              <a:rPr lang="en-US" sz="933" dirty="0" err="1">
                <a:solidFill>
                  <a:schemeClr val="tx1"/>
                </a:solidFill>
              </a:rPr>
              <a:t>rekomendasi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kebijakan</a:t>
            </a:r>
            <a:endParaRPr lang="en-US" sz="933" dirty="0">
              <a:solidFill>
                <a:schemeClr val="tx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Pengambikan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cepat</a:t>
            </a:r>
            <a:r>
              <a:rPr lang="en-US" sz="933" dirty="0">
                <a:solidFill>
                  <a:schemeClr val="tx1"/>
                </a:solidFill>
              </a:rPr>
              <a:t>.</a:t>
            </a: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933" dirty="0" err="1">
                <a:solidFill>
                  <a:schemeClr val="tx1"/>
                </a:solidFill>
              </a:rPr>
              <a:t>Eksekusi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keputusan</a:t>
            </a:r>
            <a:r>
              <a:rPr lang="en-US" sz="933" dirty="0">
                <a:solidFill>
                  <a:schemeClr val="tx1"/>
                </a:solidFill>
              </a:rPr>
              <a:t> </a:t>
            </a:r>
            <a:r>
              <a:rPr lang="en-US" sz="933" dirty="0" err="1">
                <a:solidFill>
                  <a:schemeClr val="tx1"/>
                </a:solidFill>
              </a:rPr>
              <a:t>cepat</a:t>
            </a:r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DA239-67A1-F248-B02C-2D1612BC3585}"/>
              </a:ext>
            </a:extLst>
          </p:cNvPr>
          <p:cNvSpPr txBox="1"/>
          <p:nvPr/>
        </p:nvSpPr>
        <p:spPr>
          <a:xfrm>
            <a:off x="1594063" y="350247"/>
            <a:ext cx="900387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/>
              <a:t>TRANSFORMASI PEMERINTAHAN</a:t>
            </a:r>
          </a:p>
        </p:txBody>
      </p:sp>
      <p:sp>
        <p:nvSpPr>
          <p:cNvPr id="12" name="Right Arrow Callout 11">
            <a:extLst>
              <a:ext uri="{FF2B5EF4-FFF2-40B4-BE49-F238E27FC236}">
                <a16:creationId xmlns:a16="http://schemas.microsoft.com/office/drawing/2014/main" id="{6137F3AC-C7C3-1842-8B59-5359A2C507AE}"/>
              </a:ext>
            </a:extLst>
          </p:cNvPr>
          <p:cNvSpPr/>
          <p:nvPr/>
        </p:nvSpPr>
        <p:spPr>
          <a:xfrm>
            <a:off x="53762" y="3658993"/>
            <a:ext cx="1655511" cy="2328147"/>
          </a:xfrm>
          <a:prstGeom prst="rightArrowCallout">
            <a:avLst>
              <a:gd name="adj1" fmla="val 49548"/>
              <a:gd name="adj2" fmla="val 50270"/>
              <a:gd name="adj3" fmla="val 13218"/>
              <a:gd name="adj4" fmla="val 82183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</a:rPr>
              <a:t>Regulasi</a:t>
            </a:r>
            <a:endParaRPr lang="en-US" sz="1000" dirty="0">
              <a:solidFill>
                <a:schemeClr val="bg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</a:rPr>
              <a:t>Kebijakan</a:t>
            </a:r>
            <a:endParaRPr lang="en-US" sz="1000" dirty="0">
              <a:solidFill>
                <a:schemeClr val="bg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Strategi </a:t>
            </a:r>
            <a:r>
              <a:rPr lang="en-US" sz="1000" dirty="0" err="1">
                <a:solidFill>
                  <a:schemeClr val="bg1"/>
                </a:solidFill>
              </a:rPr>
              <a:t>Impllementasi</a:t>
            </a:r>
            <a:endParaRPr lang="en-US" sz="1000" dirty="0">
              <a:solidFill>
                <a:schemeClr val="bg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</a:rPr>
              <a:t>Terknologi</a:t>
            </a:r>
            <a:r>
              <a:rPr lang="en-US" sz="1000" dirty="0">
                <a:solidFill>
                  <a:schemeClr val="bg1"/>
                </a:solidFill>
              </a:rPr>
              <a:t> yang </a:t>
            </a:r>
            <a:r>
              <a:rPr lang="en-US" sz="1000" dirty="0" err="1">
                <a:solidFill>
                  <a:schemeClr val="bg1"/>
                </a:solidFill>
              </a:rPr>
              <a:t>tersedia</a:t>
            </a:r>
            <a:r>
              <a:rPr lang="en-US" sz="1000" dirty="0">
                <a:solidFill>
                  <a:schemeClr val="bg1"/>
                </a:solidFill>
              </a:rPr>
              <a:t> dan </a:t>
            </a:r>
            <a:r>
              <a:rPr lang="en-US" sz="1000" dirty="0" err="1">
                <a:solidFill>
                  <a:schemeClr val="bg1"/>
                </a:solidFill>
              </a:rPr>
              <a:t>berlangsung</a:t>
            </a:r>
            <a:endParaRPr lang="en-US" sz="1000" dirty="0">
              <a:solidFill>
                <a:schemeClr val="bg1"/>
              </a:solidFill>
            </a:endParaRPr>
          </a:p>
          <a:p>
            <a:pPr marL="228589" indent="-228589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bg1"/>
                </a:solidFill>
              </a:rPr>
              <a:t>Kemampuan</a:t>
            </a:r>
            <a:r>
              <a:rPr lang="en-US" sz="1000" dirty="0">
                <a:solidFill>
                  <a:schemeClr val="bg1"/>
                </a:solidFill>
              </a:rPr>
              <a:t> SDM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10C2B2B-C063-9442-BACB-329D537350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25796" r="13858" b="22614"/>
          <a:stretch/>
        </p:blipFill>
        <p:spPr>
          <a:xfrm>
            <a:off x="119823" y="1936377"/>
            <a:ext cx="1395968" cy="1076059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3989C57A-1E9B-6847-9E21-D03A0C4D1B50}"/>
              </a:ext>
            </a:extLst>
          </p:cNvPr>
          <p:cNvSpPr/>
          <p:nvPr/>
        </p:nvSpPr>
        <p:spPr>
          <a:xfrm>
            <a:off x="1267013" y="1972235"/>
            <a:ext cx="248779" cy="7530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B7DC9-1737-304B-8595-5AF9180D8313}"/>
              </a:ext>
            </a:extLst>
          </p:cNvPr>
          <p:cNvSpPr txBox="1"/>
          <p:nvPr/>
        </p:nvSpPr>
        <p:spPr>
          <a:xfrm>
            <a:off x="4016206" y="295026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eGovt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44701-81FC-8545-A6D7-0932F713C4A7}"/>
              </a:ext>
            </a:extLst>
          </p:cNvPr>
          <p:cNvSpPr txBox="1"/>
          <p:nvPr/>
        </p:nvSpPr>
        <p:spPr>
          <a:xfrm>
            <a:off x="6610290" y="295218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iGovt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69D91-7464-3842-8D24-0FF691B78A41}"/>
              </a:ext>
            </a:extLst>
          </p:cNvPr>
          <p:cNvSpPr txBox="1"/>
          <p:nvPr/>
        </p:nvSpPr>
        <p:spPr>
          <a:xfrm>
            <a:off x="8961847" y="29542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SmartGovt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AF4A4-B22C-C647-B3C5-8DE37BE4D6E0}"/>
              </a:ext>
            </a:extLst>
          </p:cNvPr>
          <p:cNvSpPr txBox="1"/>
          <p:nvPr/>
        </p:nvSpPr>
        <p:spPr>
          <a:xfrm>
            <a:off x="1496824" y="6077232"/>
            <a:ext cx="919835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Leadership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kunci</a:t>
            </a:r>
            <a:r>
              <a:rPr lang="en-US" sz="1400" dirty="0"/>
              <a:t> </a:t>
            </a:r>
            <a:r>
              <a:rPr lang="en-US" sz="1400" dirty="0" err="1"/>
              <a:t>keberhasilan</a:t>
            </a:r>
            <a:r>
              <a:rPr lang="en-US" sz="1400" dirty="0"/>
              <a:t> </a:t>
            </a:r>
            <a:r>
              <a:rPr lang="en-US" sz="1400" dirty="0" err="1"/>
              <a:t>Transformasi</a:t>
            </a:r>
            <a:r>
              <a:rPr lang="en-US" sz="1400" dirty="0"/>
              <a:t> Digital </a:t>
            </a:r>
            <a:r>
              <a:rPr lang="en-US" sz="1400" dirty="0" err="1"/>
              <a:t>Pemerintahan</a:t>
            </a:r>
            <a:endParaRPr lang="en-US" sz="1400" dirty="0"/>
          </a:p>
          <a:p>
            <a:pPr algn="ctr"/>
            <a:r>
              <a:rPr lang="en-US" sz="1400" dirty="0" err="1"/>
              <a:t>Inovasi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ditempatkan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kerangka</a:t>
            </a:r>
            <a:r>
              <a:rPr lang="en-US" sz="1400" dirty="0"/>
              <a:t> NKRI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mendobrak</a:t>
            </a:r>
            <a:r>
              <a:rPr lang="en-US" sz="1400" dirty="0"/>
              <a:t> </a:t>
            </a:r>
            <a:r>
              <a:rPr lang="en-US" sz="1400" dirty="0" err="1"/>
              <a:t>sekat-sekat</a:t>
            </a:r>
            <a:r>
              <a:rPr lang="en-US" sz="1400" dirty="0"/>
              <a:t> </a:t>
            </a:r>
            <a:r>
              <a:rPr lang="en-US" sz="1400" dirty="0" err="1"/>
              <a:t>birokrasi</a:t>
            </a:r>
            <a:r>
              <a:rPr lang="en-US" sz="1400" dirty="0"/>
              <a:t> dan wilayah </a:t>
            </a:r>
            <a:r>
              <a:rPr lang="en-US" sz="1400" dirty="0" err="1"/>
              <a:t>administrasi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DEEB7-3AEB-8446-8F2C-B4DD72570AAE}"/>
              </a:ext>
            </a:extLst>
          </p:cNvPr>
          <p:cNvSpPr txBox="1"/>
          <p:nvPr/>
        </p:nvSpPr>
        <p:spPr>
          <a:xfrm>
            <a:off x="2438107" y="1330849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Govt 1.0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0B438C-C5E8-7947-A8FB-0FB1B6C1CAAB}"/>
              </a:ext>
            </a:extLst>
          </p:cNvPr>
          <p:cNvSpPr txBox="1"/>
          <p:nvPr/>
        </p:nvSpPr>
        <p:spPr>
          <a:xfrm>
            <a:off x="5020198" y="134391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Govt 2.0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902093-565C-3244-BBA8-BCC47228FE4B}"/>
              </a:ext>
            </a:extLst>
          </p:cNvPr>
          <p:cNvSpPr txBox="1"/>
          <p:nvPr/>
        </p:nvSpPr>
        <p:spPr>
          <a:xfrm>
            <a:off x="7549843" y="134391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Govt 3.0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60AA21-3C00-3A4E-9D05-97E5FD8B6FDD}"/>
              </a:ext>
            </a:extLst>
          </p:cNvPr>
          <p:cNvSpPr txBox="1"/>
          <p:nvPr/>
        </p:nvSpPr>
        <p:spPr>
          <a:xfrm>
            <a:off x="10123218" y="134391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Govt 4.0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7A9563-CC38-7D4E-8D45-F5A1AF4CCC1E}"/>
              </a:ext>
            </a:extLst>
          </p:cNvPr>
          <p:cNvSpPr txBox="1"/>
          <p:nvPr/>
        </p:nvSpPr>
        <p:spPr>
          <a:xfrm>
            <a:off x="2464216" y="3305018"/>
            <a:ext cx="68640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/>
              <a:t>ASN 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00EE3F-5332-EB49-B6D2-6BE47A83E8AB}"/>
              </a:ext>
            </a:extLst>
          </p:cNvPr>
          <p:cNvSpPr txBox="1"/>
          <p:nvPr/>
        </p:nvSpPr>
        <p:spPr>
          <a:xfrm>
            <a:off x="5076304" y="3314988"/>
            <a:ext cx="68640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/>
              <a:t>ASN 2.0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5347B-599E-7F4C-A80A-5DFD532204DA}"/>
              </a:ext>
            </a:extLst>
          </p:cNvPr>
          <p:cNvSpPr txBox="1"/>
          <p:nvPr/>
        </p:nvSpPr>
        <p:spPr>
          <a:xfrm>
            <a:off x="7629107" y="3323023"/>
            <a:ext cx="68640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/>
              <a:t>ASN 3.0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EFA14E-C24E-5548-8AFC-CCAAC6CCA584}"/>
              </a:ext>
            </a:extLst>
          </p:cNvPr>
          <p:cNvSpPr txBox="1"/>
          <p:nvPr/>
        </p:nvSpPr>
        <p:spPr>
          <a:xfrm>
            <a:off x="10216977" y="3323778"/>
            <a:ext cx="68640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1" dirty="0"/>
              <a:t>ASN 4.0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035E7-3A07-264A-96D8-0ACEEEB70AE9}"/>
              </a:ext>
            </a:extLst>
          </p:cNvPr>
          <p:cNvSpPr txBox="1"/>
          <p:nvPr/>
        </p:nvSpPr>
        <p:spPr>
          <a:xfrm>
            <a:off x="1560162" y="29502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Govt</a:t>
            </a:r>
          </a:p>
        </p:txBody>
      </p:sp>
    </p:spTree>
    <p:extLst>
      <p:ext uri="{BB962C8B-B14F-4D97-AF65-F5344CB8AC3E}">
        <p14:creationId xmlns:p14="http://schemas.microsoft.com/office/powerpoint/2010/main" val="202441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E1743-D05D-1944-AB43-6A8D21301ECB}"/>
              </a:ext>
            </a:extLst>
          </p:cNvPr>
          <p:cNvSpPr txBox="1"/>
          <p:nvPr/>
        </p:nvSpPr>
        <p:spPr>
          <a:xfrm>
            <a:off x="717176" y="502025"/>
            <a:ext cx="644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Dari Waktu </a:t>
            </a:r>
            <a:r>
              <a:rPr lang="en-US" sz="2400" dirty="0" err="1"/>
              <a:t>ke</a:t>
            </a:r>
            <a:r>
              <a:rPr lang="en-US" sz="2400" dirty="0"/>
              <a:t> Waktu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F37B3D3-2CB4-7A40-B610-C708FB199A59}"/>
              </a:ext>
            </a:extLst>
          </p:cNvPr>
          <p:cNvGraphicFramePr/>
          <p:nvPr/>
        </p:nvGraphicFramePr>
        <p:xfrm>
          <a:off x="717176" y="994468"/>
          <a:ext cx="10757648" cy="151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169ED5A-22F0-344C-A51D-963677ED5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6" y="2963655"/>
            <a:ext cx="892604" cy="892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E91AB-AE05-C04C-9C90-DFE97B8BDBB2}"/>
              </a:ext>
            </a:extLst>
          </p:cNvPr>
          <p:cNvSpPr txBox="1"/>
          <p:nvPr/>
        </p:nvSpPr>
        <p:spPr>
          <a:xfrm>
            <a:off x="980142" y="2304933"/>
            <a:ext cx="207140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err="1"/>
              <a:t>Pemerintahan</a:t>
            </a:r>
            <a:r>
              <a:rPr lang="en-US" sz="1867" dirty="0"/>
              <a:t> 1.0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386A0-830A-704F-A374-936924B398D4}"/>
              </a:ext>
            </a:extLst>
          </p:cNvPr>
          <p:cNvSpPr txBox="1"/>
          <p:nvPr/>
        </p:nvSpPr>
        <p:spPr>
          <a:xfrm>
            <a:off x="3789083" y="2304932"/>
            <a:ext cx="207140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err="1"/>
              <a:t>Pemerintahan</a:t>
            </a:r>
            <a:r>
              <a:rPr lang="en-US" sz="1867" dirty="0"/>
              <a:t> 2.0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371A2-F75C-D140-B05F-25952D229216}"/>
              </a:ext>
            </a:extLst>
          </p:cNvPr>
          <p:cNvSpPr txBox="1"/>
          <p:nvPr/>
        </p:nvSpPr>
        <p:spPr>
          <a:xfrm>
            <a:off x="6426825" y="2304932"/>
            <a:ext cx="207140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err="1"/>
              <a:t>Pemerintahan</a:t>
            </a:r>
            <a:r>
              <a:rPr lang="en-US" sz="1867" dirty="0"/>
              <a:t> 3.0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F322F-29B7-3E4A-B353-BDF7055387CD}"/>
              </a:ext>
            </a:extLst>
          </p:cNvPr>
          <p:cNvSpPr txBox="1"/>
          <p:nvPr/>
        </p:nvSpPr>
        <p:spPr>
          <a:xfrm>
            <a:off x="9064566" y="2304932"/>
            <a:ext cx="207140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err="1"/>
              <a:t>Pemerintahan</a:t>
            </a:r>
            <a:r>
              <a:rPr lang="en-US" sz="1867" dirty="0"/>
              <a:t> 4.0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A37C298-F5B7-2244-9BA2-DDB646058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1" y="3910414"/>
            <a:ext cx="892604" cy="89260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0FA2565-C29A-2841-9467-70F6A2F1D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19" y="4864769"/>
            <a:ext cx="892604" cy="89260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A962E83-7361-6D4B-925D-117DD341B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95" y="2963655"/>
            <a:ext cx="892604" cy="89260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D7D159A-3312-D342-A725-3BDF2EC42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0" y="3910414"/>
            <a:ext cx="892604" cy="89260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97B0682-E9B5-0743-95AB-7383F16C3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49" y="4864769"/>
            <a:ext cx="892604" cy="892604"/>
          </a:xfrm>
          <a:prstGeom prst="rect">
            <a:avLst/>
          </a:prstGeom>
        </p:spPr>
      </p:pic>
      <p:pic>
        <p:nvPicPr>
          <p:cNvPr id="16" name="Picture 15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CC222656-9F9D-3345-947D-7BB58D2888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58" y="3101455"/>
            <a:ext cx="464671" cy="398760"/>
          </a:xfrm>
          <a:prstGeom prst="rect">
            <a:avLst/>
          </a:prstGeom>
        </p:spPr>
      </p:pic>
      <p:pic>
        <p:nvPicPr>
          <p:cNvPr id="17" name="Picture 16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C02207DA-B466-4547-8BA5-4183F9EE2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78" y="4057167"/>
            <a:ext cx="464671" cy="398760"/>
          </a:xfrm>
          <a:prstGeom prst="rect">
            <a:avLst/>
          </a:prstGeom>
        </p:spPr>
      </p:pic>
      <p:pic>
        <p:nvPicPr>
          <p:cNvPr id="18" name="Picture 17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99A573A8-76D9-EE47-A1A1-A35130425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58" y="5020473"/>
            <a:ext cx="464671" cy="39876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637F396-EE5B-8E4A-B469-A99AF863143D}"/>
              </a:ext>
            </a:extLst>
          </p:cNvPr>
          <p:cNvSpPr/>
          <p:nvPr/>
        </p:nvSpPr>
        <p:spPr>
          <a:xfrm>
            <a:off x="870149" y="2963655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9D74C5A-1E58-3643-AA5F-7B292BA68AD8}"/>
              </a:ext>
            </a:extLst>
          </p:cNvPr>
          <p:cNvSpPr/>
          <p:nvPr/>
        </p:nvSpPr>
        <p:spPr>
          <a:xfrm>
            <a:off x="870149" y="3936939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84716B2-9ABF-4245-8021-3020FA5DC803}"/>
              </a:ext>
            </a:extLst>
          </p:cNvPr>
          <p:cNvSpPr/>
          <p:nvPr/>
        </p:nvSpPr>
        <p:spPr>
          <a:xfrm>
            <a:off x="870149" y="4910223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DA408FC5-D6EB-DC4C-B396-D14A5D15B2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8" y="3512979"/>
            <a:ext cx="1246132" cy="1687471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999DA62-243A-EA45-B0BE-F31D6B320DF5}"/>
              </a:ext>
            </a:extLst>
          </p:cNvPr>
          <p:cNvSpPr/>
          <p:nvPr/>
        </p:nvSpPr>
        <p:spPr>
          <a:xfrm>
            <a:off x="3790528" y="2915387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07B110-8088-E54E-8FA5-B031B42B8241}"/>
              </a:ext>
            </a:extLst>
          </p:cNvPr>
          <p:cNvSpPr/>
          <p:nvPr/>
        </p:nvSpPr>
        <p:spPr>
          <a:xfrm>
            <a:off x="3790528" y="3888671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90F9C03-067F-4E47-9E31-F44E00A9FE41}"/>
              </a:ext>
            </a:extLst>
          </p:cNvPr>
          <p:cNvSpPr/>
          <p:nvPr/>
        </p:nvSpPr>
        <p:spPr>
          <a:xfrm>
            <a:off x="3790528" y="4861955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8" name="Picture 2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B84DAE7-667E-424C-AC7A-66A3476AD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3275" y="2715302"/>
            <a:ext cx="527675" cy="475709"/>
          </a:xfrm>
          <a:prstGeom prst="rect">
            <a:avLst/>
          </a:prstGeom>
        </p:spPr>
      </p:pic>
      <p:pic>
        <p:nvPicPr>
          <p:cNvPr id="29" name="Picture 2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F967250-47FB-DE4E-919E-25143AF02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4465" y="3861715"/>
            <a:ext cx="527675" cy="475709"/>
          </a:xfrm>
          <a:prstGeom prst="rect">
            <a:avLst/>
          </a:prstGeom>
        </p:spPr>
      </p:pic>
      <p:pic>
        <p:nvPicPr>
          <p:cNvPr id="30" name="Picture 2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25D57EE-495C-CE45-AFF6-C2B7E3F1D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3275" y="4900722"/>
            <a:ext cx="527675" cy="475709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4F08195-FF35-944A-84CF-7FD85F92C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99" y="3334529"/>
            <a:ext cx="522056" cy="522056"/>
          </a:xfrm>
          <a:prstGeom prst="rect">
            <a:avLst/>
          </a:prstGeom>
        </p:spPr>
      </p:pic>
      <p:pic>
        <p:nvPicPr>
          <p:cNvPr id="34" name="Picture 33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E6D92AAD-D8CF-4140-BBD4-AE52AC2DC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94" y="3330171"/>
            <a:ext cx="464671" cy="398760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EA2A1A0-2AC2-614D-8C06-E80F6A3A60B7}"/>
              </a:ext>
            </a:extLst>
          </p:cNvPr>
          <p:cNvSpPr/>
          <p:nvPr/>
        </p:nvSpPr>
        <p:spPr>
          <a:xfrm>
            <a:off x="6529067" y="2907618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7EEB6129-50EB-D44A-ADE1-7C38174F441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7" y="4334972"/>
            <a:ext cx="436240" cy="436240"/>
          </a:xfrm>
          <a:prstGeom prst="rect">
            <a:avLst/>
          </a:prstGeom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94E14B1B-5439-B14D-A2D9-D2AB692ECFE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7" y="3200713"/>
            <a:ext cx="436240" cy="436240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4F61110D-04DF-644C-AA46-EFBB885AE2F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7" y="5318319"/>
            <a:ext cx="436240" cy="436240"/>
          </a:xfrm>
          <a:prstGeom prst="rect">
            <a:avLst/>
          </a:prstGeom>
        </p:spPr>
      </p:pic>
      <p:pic>
        <p:nvPicPr>
          <p:cNvPr id="40" name="Picture 3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AD52B24-2BA3-A94C-AC4D-64301860C0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7765" y="2715302"/>
            <a:ext cx="527675" cy="475709"/>
          </a:xfrm>
          <a:prstGeom prst="rect">
            <a:avLst/>
          </a:prstGeom>
        </p:spPr>
      </p:pic>
      <p:pic>
        <p:nvPicPr>
          <p:cNvPr id="42" name="Picture 41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867AC14F-4A7F-5A40-A36B-32D5245E9C8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52" y="2826103"/>
            <a:ext cx="751753" cy="5507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7C9EBC-559D-354D-91C3-B450BA2052E0}"/>
              </a:ext>
            </a:extLst>
          </p:cNvPr>
          <p:cNvSpPr txBox="1"/>
          <p:nvPr/>
        </p:nvSpPr>
        <p:spPr>
          <a:xfrm>
            <a:off x="1480383" y="3424621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CC3578-F09D-A24C-A143-751CBF3067A3}"/>
              </a:ext>
            </a:extLst>
          </p:cNvPr>
          <p:cNvSpPr txBox="1"/>
          <p:nvPr/>
        </p:nvSpPr>
        <p:spPr>
          <a:xfrm>
            <a:off x="1493142" y="4393731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D609A2-7CEB-B248-BD22-737AA92FD1BA}"/>
              </a:ext>
            </a:extLst>
          </p:cNvPr>
          <p:cNvSpPr txBox="1"/>
          <p:nvPr/>
        </p:nvSpPr>
        <p:spPr>
          <a:xfrm>
            <a:off x="1507519" y="5356525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6B08F0-4C42-A646-AE83-04FC11AFFB8B}"/>
              </a:ext>
            </a:extLst>
          </p:cNvPr>
          <p:cNvSpPr txBox="1"/>
          <p:nvPr/>
        </p:nvSpPr>
        <p:spPr>
          <a:xfrm>
            <a:off x="4732723" y="3446913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EF4E92-C5DE-A446-B89B-BCF4F47CF42A}"/>
              </a:ext>
            </a:extLst>
          </p:cNvPr>
          <p:cNvSpPr txBox="1"/>
          <p:nvPr/>
        </p:nvSpPr>
        <p:spPr>
          <a:xfrm>
            <a:off x="4732723" y="4378861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191C05-1068-C447-AC6D-46055768BE0B}"/>
              </a:ext>
            </a:extLst>
          </p:cNvPr>
          <p:cNvSpPr txBox="1"/>
          <p:nvPr/>
        </p:nvSpPr>
        <p:spPr>
          <a:xfrm>
            <a:off x="4732723" y="5344113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6762C2-EB88-7946-B9C4-7A4DBB70BE9F}"/>
              </a:ext>
            </a:extLst>
          </p:cNvPr>
          <p:cNvSpPr txBox="1"/>
          <p:nvPr/>
        </p:nvSpPr>
        <p:spPr>
          <a:xfrm>
            <a:off x="7691335" y="3564271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F7648C-CA8F-0049-98FC-A7257E4B0CB4}"/>
              </a:ext>
            </a:extLst>
          </p:cNvPr>
          <p:cNvSpPr txBox="1"/>
          <p:nvPr/>
        </p:nvSpPr>
        <p:spPr>
          <a:xfrm>
            <a:off x="7708253" y="2873613"/>
            <a:ext cx="694421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Aplikasi</a:t>
            </a:r>
            <a:r>
              <a:rPr lang="en-US" sz="1067" dirty="0"/>
              <a:t> </a:t>
            </a:r>
          </a:p>
          <a:p>
            <a:r>
              <a:rPr lang="en-US" sz="1067" dirty="0"/>
              <a:t>online</a:t>
            </a: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0A640675-A96D-E94B-A12E-716B66172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99" y="4300148"/>
            <a:ext cx="522056" cy="522056"/>
          </a:xfrm>
          <a:prstGeom prst="rect">
            <a:avLst/>
          </a:prstGeom>
        </p:spPr>
      </p:pic>
      <p:pic>
        <p:nvPicPr>
          <p:cNvPr id="52" name="Picture 51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E3709E0F-8447-5D43-AD5D-17145C151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94" y="4295789"/>
            <a:ext cx="464671" cy="398760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FD8A642-66A2-3048-B2AC-1DB6C2DB925A}"/>
              </a:ext>
            </a:extLst>
          </p:cNvPr>
          <p:cNvSpPr/>
          <p:nvPr/>
        </p:nvSpPr>
        <p:spPr>
          <a:xfrm>
            <a:off x="6529067" y="3873237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4" name="Picture 5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8ED8405-002B-694D-9961-D8139CA3D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7765" y="3680920"/>
            <a:ext cx="527675" cy="475709"/>
          </a:xfrm>
          <a:prstGeom prst="rect">
            <a:avLst/>
          </a:prstGeom>
        </p:spPr>
      </p:pic>
      <p:pic>
        <p:nvPicPr>
          <p:cNvPr id="55" name="Picture 5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18075DDC-5D0C-2144-AF50-8BED8C20309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52" y="3791722"/>
            <a:ext cx="751753" cy="55070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BBEB939-A6F9-9941-B7AE-BAEFAE177B29}"/>
              </a:ext>
            </a:extLst>
          </p:cNvPr>
          <p:cNvSpPr txBox="1"/>
          <p:nvPr/>
        </p:nvSpPr>
        <p:spPr>
          <a:xfrm>
            <a:off x="7691335" y="4529890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42218B-491E-154C-BDF7-41B9947FD773}"/>
              </a:ext>
            </a:extLst>
          </p:cNvPr>
          <p:cNvSpPr txBox="1"/>
          <p:nvPr/>
        </p:nvSpPr>
        <p:spPr>
          <a:xfrm>
            <a:off x="7708253" y="3839232"/>
            <a:ext cx="694421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Aplikasi</a:t>
            </a:r>
            <a:r>
              <a:rPr lang="en-US" sz="1067" dirty="0"/>
              <a:t> </a:t>
            </a:r>
          </a:p>
          <a:p>
            <a:r>
              <a:rPr lang="en-US" sz="1067" dirty="0"/>
              <a:t>online</a:t>
            </a:r>
          </a:p>
        </p:txBody>
      </p: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7F08F0B1-5D4D-BF49-8F0C-4DC20562F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99" y="5282327"/>
            <a:ext cx="522056" cy="522056"/>
          </a:xfrm>
          <a:prstGeom prst="rect">
            <a:avLst/>
          </a:prstGeom>
        </p:spPr>
      </p:pic>
      <p:pic>
        <p:nvPicPr>
          <p:cNvPr id="59" name="Picture 58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FC3415F9-C387-E44D-BE09-BD3AA2DE8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94" y="5277968"/>
            <a:ext cx="464671" cy="398760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2A480E5-9257-3A40-ADFA-DD6D802B25F8}"/>
              </a:ext>
            </a:extLst>
          </p:cNvPr>
          <p:cNvSpPr/>
          <p:nvPr/>
        </p:nvSpPr>
        <p:spPr>
          <a:xfrm>
            <a:off x="6529067" y="4855415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1" name="Picture 6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6C9192D-A1AF-5547-8DF9-5DB65469B0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7765" y="4663099"/>
            <a:ext cx="527675" cy="475709"/>
          </a:xfrm>
          <a:prstGeom prst="rect">
            <a:avLst/>
          </a:prstGeom>
        </p:spPr>
      </p:pic>
      <p:pic>
        <p:nvPicPr>
          <p:cNvPr id="62" name="Picture 61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61EE379D-100C-E943-971F-F460BFCDAEC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52" y="4773901"/>
            <a:ext cx="751753" cy="55070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B74AF0A-F46A-054E-BCB2-99CB86D8C976}"/>
              </a:ext>
            </a:extLst>
          </p:cNvPr>
          <p:cNvSpPr txBox="1"/>
          <p:nvPr/>
        </p:nvSpPr>
        <p:spPr>
          <a:xfrm>
            <a:off x="7691335" y="5512069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D7F24F4-2284-1442-8F4C-1B7D7BBF6172}"/>
              </a:ext>
            </a:extLst>
          </p:cNvPr>
          <p:cNvSpPr txBox="1"/>
          <p:nvPr/>
        </p:nvSpPr>
        <p:spPr>
          <a:xfrm>
            <a:off x="7708253" y="4821411"/>
            <a:ext cx="694421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Aplikasi</a:t>
            </a:r>
            <a:r>
              <a:rPr lang="en-US" sz="1067" dirty="0"/>
              <a:t> </a:t>
            </a:r>
          </a:p>
          <a:p>
            <a:r>
              <a:rPr lang="en-US" sz="1067" dirty="0"/>
              <a:t>online</a:t>
            </a:r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FC7DF78E-39F9-F440-8BF2-0BA516C8A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31" y="3349964"/>
            <a:ext cx="522056" cy="522056"/>
          </a:xfrm>
          <a:prstGeom prst="rect">
            <a:avLst/>
          </a:prstGeom>
        </p:spPr>
      </p:pic>
      <p:pic>
        <p:nvPicPr>
          <p:cNvPr id="66" name="Picture 65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A2363B9C-668D-4849-8863-3E5ABE009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26" y="3345605"/>
            <a:ext cx="464671" cy="398760"/>
          </a:xfrm>
          <a:prstGeom prst="rect">
            <a:avLst/>
          </a:prstGeom>
        </p:spPr>
      </p:pic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B193D7A2-A651-A04F-9ACF-AE9D5B937450}"/>
              </a:ext>
            </a:extLst>
          </p:cNvPr>
          <p:cNvSpPr/>
          <p:nvPr/>
        </p:nvSpPr>
        <p:spPr>
          <a:xfrm>
            <a:off x="9581999" y="2923053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9" name="Picture 68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B8FFE75-820A-ED4D-BEF2-48350CE5CF2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84" y="2841538"/>
            <a:ext cx="751753" cy="55070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9E63C4F-4640-6A42-8DB5-6CE3EEFA12E2}"/>
              </a:ext>
            </a:extLst>
          </p:cNvPr>
          <p:cNvSpPr txBox="1"/>
          <p:nvPr/>
        </p:nvSpPr>
        <p:spPr>
          <a:xfrm>
            <a:off x="10541067" y="3579706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125AB9E-4755-6048-8EE0-B833ACD8B035}"/>
              </a:ext>
            </a:extLst>
          </p:cNvPr>
          <p:cNvSpPr txBox="1"/>
          <p:nvPr/>
        </p:nvSpPr>
        <p:spPr>
          <a:xfrm>
            <a:off x="10557985" y="302184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Super Apps</a:t>
            </a:r>
          </a:p>
        </p:txBody>
      </p:sp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5E52E5-563A-C746-825F-A07A245F3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31" y="4315583"/>
            <a:ext cx="522056" cy="522056"/>
          </a:xfrm>
          <a:prstGeom prst="rect">
            <a:avLst/>
          </a:prstGeom>
        </p:spPr>
      </p:pic>
      <p:pic>
        <p:nvPicPr>
          <p:cNvPr id="73" name="Picture 72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D040BDE2-B02C-6D4F-A2EF-9F5517CBD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26" y="4311224"/>
            <a:ext cx="464671" cy="398760"/>
          </a:xfrm>
          <a:prstGeom prst="rect">
            <a:avLst/>
          </a:prstGeom>
        </p:spPr>
      </p:pic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69AD18BF-0625-7346-ACA4-60F62E2EDB8B}"/>
              </a:ext>
            </a:extLst>
          </p:cNvPr>
          <p:cNvSpPr/>
          <p:nvPr/>
        </p:nvSpPr>
        <p:spPr>
          <a:xfrm>
            <a:off x="9581999" y="3888671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6" name="Picture 7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E6F224A4-9583-BF4B-80D5-F88E1A9A644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84" y="3807157"/>
            <a:ext cx="751753" cy="55070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5AF5DEB-40A2-4240-87C7-F1C1E7B48BD6}"/>
              </a:ext>
            </a:extLst>
          </p:cNvPr>
          <p:cNvSpPr txBox="1"/>
          <p:nvPr/>
        </p:nvSpPr>
        <p:spPr>
          <a:xfrm>
            <a:off x="10541067" y="4545325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E7028DB3-2FA5-B84D-8913-11EF6D815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31" y="5297761"/>
            <a:ext cx="522056" cy="522056"/>
          </a:xfrm>
          <a:prstGeom prst="rect">
            <a:avLst/>
          </a:prstGeom>
        </p:spPr>
      </p:pic>
      <p:pic>
        <p:nvPicPr>
          <p:cNvPr id="80" name="Picture 79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E3B645F4-5B4A-924B-B93A-4F52E5715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26" y="5293403"/>
            <a:ext cx="464671" cy="398760"/>
          </a:xfrm>
          <a:prstGeom prst="rect">
            <a:avLst/>
          </a:prstGeom>
        </p:spPr>
      </p:pic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C0BC8335-7F2F-D74B-9824-A4676425B475}"/>
              </a:ext>
            </a:extLst>
          </p:cNvPr>
          <p:cNvSpPr/>
          <p:nvPr/>
        </p:nvSpPr>
        <p:spPr>
          <a:xfrm>
            <a:off x="9581999" y="4870850"/>
            <a:ext cx="1960283" cy="89260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3" name="Picture 8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DBD8714-6950-7D4D-80CD-0DEF3D148C6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84" y="4789335"/>
            <a:ext cx="751753" cy="55070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2F581DF7-D0EA-4046-9483-E8F4A2CD42FA}"/>
              </a:ext>
            </a:extLst>
          </p:cNvPr>
          <p:cNvSpPr txBox="1"/>
          <p:nvPr/>
        </p:nvSpPr>
        <p:spPr>
          <a:xfrm>
            <a:off x="10541067" y="5527503"/>
            <a:ext cx="5180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 err="1"/>
              <a:t>Loket</a:t>
            </a:r>
            <a:endParaRPr lang="en-US" sz="1067" dirty="0"/>
          </a:p>
        </p:txBody>
      </p: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7067B3CF-3EFF-654C-9DD1-E5C63FE5EBFB}"/>
              </a:ext>
            </a:extLst>
          </p:cNvPr>
          <p:cNvCxnSpPr>
            <a:stCxn id="40" idx="3"/>
            <a:endCxn id="54" idx="3"/>
          </p:cNvCxnSpPr>
          <p:nvPr/>
        </p:nvCxnSpPr>
        <p:spPr>
          <a:xfrm rot="10800000" flipV="1">
            <a:off x="6317766" y="2953156"/>
            <a:ext cx="16933" cy="965619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0C64E5C9-60AA-E84F-97C8-E0889F6AB540}"/>
              </a:ext>
            </a:extLst>
          </p:cNvPr>
          <p:cNvCxnSpPr>
            <a:cxnSpLocks/>
            <a:stCxn id="54" idx="3"/>
            <a:endCxn id="61" idx="3"/>
          </p:cNvCxnSpPr>
          <p:nvPr/>
        </p:nvCxnSpPr>
        <p:spPr>
          <a:xfrm rot="10800000" flipV="1">
            <a:off x="6317766" y="3918775"/>
            <a:ext cx="16933" cy="982179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C348E16-49D2-EE4A-A8E1-5D0237B5DC1A}"/>
              </a:ext>
            </a:extLst>
          </p:cNvPr>
          <p:cNvSpPr txBox="1"/>
          <p:nvPr/>
        </p:nvSpPr>
        <p:spPr>
          <a:xfrm rot="16200000">
            <a:off x="5219243" y="3838801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Berbagi</a:t>
            </a:r>
            <a:r>
              <a:rPr lang="en-US" sz="1600" dirty="0"/>
              <a:t> Data</a:t>
            </a:r>
          </a:p>
        </p:txBody>
      </p: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DAD1C931-6434-E948-836D-2299433AC54E}"/>
              </a:ext>
            </a:extLst>
          </p:cNvPr>
          <p:cNvCxnSpPr>
            <a:cxnSpLocks/>
            <a:stCxn id="67" idx="1"/>
            <a:endCxn id="94" idx="0"/>
          </p:cNvCxnSpPr>
          <p:nvPr/>
        </p:nvCxnSpPr>
        <p:spPr>
          <a:xfrm rot="10800000" flipV="1">
            <a:off x="9044591" y="3369355"/>
            <a:ext cx="537408" cy="210008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ABCA1A46-0A47-9140-9DFC-56A33C900ECA}"/>
              </a:ext>
            </a:extLst>
          </p:cNvPr>
          <p:cNvCxnSpPr>
            <a:cxnSpLocks/>
            <a:stCxn id="81" idx="1"/>
            <a:endCxn id="94" idx="2"/>
          </p:cNvCxnSpPr>
          <p:nvPr/>
        </p:nvCxnSpPr>
        <p:spPr>
          <a:xfrm rot="10800000">
            <a:off x="9044591" y="5095013"/>
            <a:ext cx="537408" cy="222139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CADC8B9-4E10-4F49-B23C-489BD18C74EF}"/>
              </a:ext>
            </a:extLst>
          </p:cNvPr>
          <p:cNvCxnSpPr>
            <a:cxnSpLocks/>
            <a:stCxn id="94" idx="3"/>
            <a:endCxn id="74" idx="1"/>
          </p:cNvCxnSpPr>
          <p:nvPr/>
        </p:nvCxnSpPr>
        <p:spPr>
          <a:xfrm flipV="1">
            <a:off x="9405463" y="4334974"/>
            <a:ext cx="176536" cy="2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4DD67B5-C05E-B344-9933-63484C0C52D7}"/>
              </a:ext>
            </a:extLst>
          </p:cNvPr>
          <p:cNvSpPr txBox="1"/>
          <p:nvPr/>
        </p:nvSpPr>
        <p:spPr>
          <a:xfrm>
            <a:off x="219158" y="5941352"/>
            <a:ext cx="2611276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 err="1"/>
              <a:t>Serba</a:t>
            </a:r>
            <a:r>
              <a:rPr lang="en-US" sz="1067" dirty="0"/>
              <a:t> manual</a:t>
            </a:r>
          </a:p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/>
              <a:t>Silo </a:t>
            </a:r>
            <a:r>
              <a:rPr lang="en-US" sz="1067" dirty="0" err="1"/>
              <a:t>antar</a:t>
            </a:r>
            <a:r>
              <a:rPr lang="en-US" sz="1067" dirty="0"/>
              <a:t> sector</a:t>
            </a:r>
          </a:p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/>
              <a:t>Masyarakat </a:t>
            </a:r>
            <a:r>
              <a:rPr lang="en-US" sz="1067" dirty="0" err="1"/>
              <a:t>mendatangi</a:t>
            </a:r>
            <a:r>
              <a:rPr lang="en-US" sz="1067" dirty="0"/>
              <a:t> </a:t>
            </a:r>
            <a:r>
              <a:rPr lang="en-US" sz="1067" dirty="0" err="1"/>
              <a:t>loket</a:t>
            </a:r>
            <a:r>
              <a:rPr lang="en-US" sz="1067" dirty="0"/>
              <a:t> </a:t>
            </a:r>
            <a:r>
              <a:rPr lang="en-US" sz="1067" dirty="0" err="1"/>
              <a:t>ke</a:t>
            </a:r>
            <a:r>
              <a:rPr lang="en-US" sz="1067" dirty="0"/>
              <a:t> </a:t>
            </a:r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D2D13C2-073F-F544-BA3E-E76987F49046}"/>
              </a:ext>
            </a:extLst>
          </p:cNvPr>
          <p:cNvSpPr txBox="1"/>
          <p:nvPr/>
        </p:nvSpPr>
        <p:spPr>
          <a:xfrm>
            <a:off x="3238174" y="5868323"/>
            <a:ext cx="2873748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 err="1"/>
              <a:t>Masyarajat</a:t>
            </a:r>
            <a:r>
              <a:rPr lang="en-US" sz="1067" dirty="0"/>
              <a:t> </a:t>
            </a:r>
            <a:r>
              <a:rPr lang="en-US" sz="1067" dirty="0" err="1"/>
              <a:t>masih</a:t>
            </a:r>
            <a:r>
              <a:rPr lang="en-US" sz="1067" dirty="0"/>
              <a:t> </a:t>
            </a:r>
            <a:r>
              <a:rPr lang="en-US" sz="1067" dirty="0" err="1"/>
              <a:t>isi</a:t>
            </a:r>
            <a:r>
              <a:rPr lang="en-US" sz="1067" dirty="0"/>
              <a:t> form manual/</a:t>
            </a:r>
            <a:r>
              <a:rPr lang="en-US" sz="1067" dirty="0" err="1"/>
              <a:t>kertas</a:t>
            </a:r>
            <a:r>
              <a:rPr lang="en-US" sz="1067" dirty="0"/>
              <a:t>, </a:t>
            </a:r>
            <a:r>
              <a:rPr lang="en-US" sz="1067" dirty="0" err="1"/>
              <a:t>selanjutnya</a:t>
            </a:r>
            <a:r>
              <a:rPr lang="en-US" sz="1067" dirty="0"/>
              <a:t> </a:t>
            </a:r>
            <a:r>
              <a:rPr lang="en-US" sz="1067" dirty="0" err="1"/>
              <a:t>dientry</a:t>
            </a:r>
            <a:r>
              <a:rPr lang="en-US" sz="1067" dirty="0"/>
              <a:t> </a:t>
            </a:r>
            <a:r>
              <a:rPr lang="en-US" sz="1067" dirty="0" err="1"/>
              <a:t>petugas</a:t>
            </a:r>
            <a:endParaRPr lang="en-US" sz="1067" dirty="0"/>
          </a:p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 err="1"/>
              <a:t>Komputer</a:t>
            </a:r>
            <a:r>
              <a:rPr lang="en-US" sz="1067" dirty="0"/>
              <a:t> </a:t>
            </a:r>
            <a:r>
              <a:rPr lang="en-US" sz="1067" dirty="0" err="1"/>
              <a:t>ditempatkan</a:t>
            </a:r>
            <a:r>
              <a:rPr lang="en-US" sz="1067" dirty="0"/>
              <a:t> di </a:t>
            </a:r>
            <a:r>
              <a:rPr lang="en-US" sz="1067" dirty="0" err="1"/>
              <a:t>belakang</a:t>
            </a:r>
            <a:r>
              <a:rPr lang="en-US" sz="1067" dirty="0"/>
              <a:t> </a:t>
            </a:r>
            <a:r>
              <a:rPr lang="en-US" sz="1067" dirty="0" err="1"/>
              <a:t>loket</a:t>
            </a:r>
            <a:endParaRPr lang="en-US" sz="1067" dirty="0"/>
          </a:p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/>
              <a:t>Silo </a:t>
            </a:r>
            <a:r>
              <a:rPr lang="en-US" sz="1067" dirty="0" err="1"/>
              <a:t>antar</a:t>
            </a:r>
            <a:r>
              <a:rPr lang="en-US" sz="1067" dirty="0"/>
              <a:t> sector</a:t>
            </a:r>
          </a:p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/>
              <a:t>Masyarakat </a:t>
            </a:r>
            <a:r>
              <a:rPr lang="en-US" sz="1067" dirty="0" err="1"/>
              <a:t>mendatangi</a:t>
            </a:r>
            <a:r>
              <a:rPr lang="en-US" sz="1067" dirty="0"/>
              <a:t> </a:t>
            </a:r>
            <a:r>
              <a:rPr lang="en-US" sz="1067" dirty="0" err="1"/>
              <a:t>loket</a:t>
            </a:r>
            <a:r>
              <a:rPr lang="en-US" sz="1067" dirty="0"/>
              <a:t> </a:t>
            </a:r>
            <a:r>
              <a:rPr lang="en-US" sz="1067" dirty="0" err="1"/>
              <a:t>ke</a:t>
            </a:r>
            <a:r>
              <a:rPr lang="en-US" sz="1067" dirty="0"/>
              <a:t> </a:t>
            </a:r>
            <a:r>
              <a:rPr lang="en-US" sz="1067" dirty="0" err="1"/>
              <a:t>loket</a:t>
            </a:r>
            <a:endParaRPr lang="en-US" sz="1067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083F7B2-8D0A-F841-BB26-8CC2A4687136}"/>
              </a:ext>
            </a:extLst>
          </p:cNvPr>
          <p:cNvSpPr txBox="1"/>
          <p:nvPr/>
        </p:nvSpPr>
        <p:spPr>
          <a:xfrm>
            <a:off x="5985655" y="5787760"/>
            <a:ext cx="2611276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/>
              <a:t>Masyarakat </a:t>
            </a:r>
            <a:r>
              <a:rPr lang="en-US" sz="1067" dirty="0" err="1"/>
              <a:t>memiliki</a:t>
            </a:r>
            <a:r>
              <a:rPr lang="en-US" sz="1067" dirty="0"/>
              <a:t> </a:t>
            </a:r>
            <a:r>
              <a:rPr lang="en-US" sz="1067" dirty="0" err="1"/>
              <a:t>opsi</a:t>
            </a:r>
            <a:r>
              <a:rPr lang="en-US" sz="1067" dirty="0"/>
              <a:t> </a:t>
            </a:r>
            <a:r>
              <a:rPr lang="en-US" sz="1067" dirty="0" err="1"/>
              <a:t>akses</a:t>
            </a:r>
            <a:r>
              <a:rPr lang="en-US" sz="1067" dirty="0"/>
              <a:t> </a:t>
            </a:r>
            <a:r>
              <a:rPr lang="en-US" sz="1067" dirty="0" err="1"/>
              <a:t>layanan</a:t>
            </a:r>
            <a:r>
              <a:rPr lang="en-US" sz="1067" dirty="0"/>
              <a:t> </a:t>
            </a:r>
            <a:r>
              <a:rPr lang="en-US" sz="1067" dirty="0" err="1"/>
              <a:t>melalui</a:t>
            </a:r>
            <a:r>
              <a:rPr lang="en-US" sz="1067" dirty="0"/>
              <a:t> </a:t>
            </a:r>
            <a:r>
              <a:rPr lang="en-US" sz="1067" dirty="0" err="1"/>
              <a:t>aplikasi</a:t>
            </a:r>
            <a:r>
              <a:rPr lang="en-US" sz="1067" dirty="0"/>
              <a:t> online</a:t>
            </a:r>
          </a:p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 err="1"/>
              <a:t>Antar</a:t>
            </a:r>
            <a:r>
              <a:rPr lang="en-US" sz="1067" dirty="0"/>
              <a:t> sector </a:t>
            </a:r>
            <a:r>
              <a:rPr lang="en-US" sz="1067" dirty="0" err="1"/>
              <a:t>memiliki</a:t>
            </a:r>
            <a:r>
              <a:rPr lang="en-US" sz="1067" dirty="0"/>
              <a:t> </a:t>
            </a:r>
            <a:r>
              <a:rPr lang="en-US" sz="1067" dirty="0" err="1"/>
              <a:t>kesadaran</a:t>
            </a:r>
            <a:r>
              <a:rPr lang="en-US" sz="1067" dirty="0"/>
              <a:t> </a:t>
            </a:r>
            <a:r>
              <a:rPr lang="en-US" sz="1067" dirty="0" err="1"/>
              <a:t>untuk</a:t>
            </a:r>
            <a:r>
              <a:rPr lang="en-US" sz="1067" dirty="0"/>
              <a:t> </a:t>
            </a:r>
            <a:r>
              <a:rPr lang="en-US" sz="1067" dirty="0" err="1"/>
              <a:t>saling</a:t>
            </a:r>
            <a:r>
              <a:rPr lang="en-US" sz="1067" dirty="0"/>
              <a:t> </a:t>
            </a:r>
            <a:r>
              <a:rPr lang="en-US" sz="1067" dirty="0" err="1"/>
              <a:t>berbagi</a:t>
            </a:r>
            <a:r>
              <a:rPr lang="en-US" sz="1067" dirty="0"/>
              <a:t> data </a:t>
            </a:r>
            <a:r>
              <a:rPr lang="en-US" sz="1067" dirty="0" err="1"/>
              <a:t>bahkan</a:t>
            </a:r>
            <a:r>
              <a:rPr lang="en-US" sz="1067" dirty="0"/>
              <a:t> </a:t>
            </a:r>
            <a:r>
              <a:rPr lang="en-US" sz="1067" dirty="0" err="1"/>
              <a:t>berbagi</a:t>
            </a:r>
            <a:r>
              <a:rPr lang="en-US" sz="1067" dirty="0"/>
              <a:t> </a:t>
            </a:r>
            <a:r>
              <a:rPr lang="en-US" sz="1067" dirty="0" err="1"/>
              <a:t>layanan</a:t>
            </a:r>
            <a:endParaRPr lang="en-US" sz="1067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6915EB6-6CE8-6C49-BC50-72E3D2B2415A}"/>
              </a:ext>
            </a:extLst>
          </p:cNvPr>
          <p:cNvSpPr txBox="1"/>
          <p:nvPr/>
        </p:nvSpPr>
        <p:spPr>
          <a:xfrm>
            <a:off x="8810989" y="5841792"/>
            <a:ext cx="3081753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/>
              <a:t>Masyarakat </a:t>
            </a:r>
            <a:r>
              <a:rPr lang="en-US" sz="1067" dirty="0" err="1"/>
              <a:t>memiliki</a:t>
            </a:r>
            <a:r>
              <a:rPr lang="en-US" sz="1067" dirty="0"/>
              <a:t> </a:t>
            </a:r>
            <a:r>
              <a:rPr lang="en-US" sz="1067" dirty="0" err="1"/>
              <a:t>opsi</a:t>
            </a:r>
            <a:r>
              <a:rPr lang="en-US" sz="1067" dirty="0"/>
              <a:t> </a:t>
            </a:r>
            <a:r>
              <a:rPr lang="en-US" sz="1067" dirty="0" err="1"/>
              <a:t>akses</a:t>
            </a:r>
            <a:r>
              <a:rPr lang="en-US" sz="1067" dirty="0"/>
              <a:t> </a:t>
            </a:r>
            <a:r>
              <a:rPr lang="en-US" sz="1067" dirty="0" err="1"/>
              <a:t>layanan</a:t>
            </a:r>
            <a:r>
              <a:rPr lang="en-US" sz="1067" dirty="0"/>
              <a:t> </a:t>
            </a:r>
            <a:r>
              <a:rPr lang="en-US" sz="1067" dirty="0" err="1"/>
              <a:t>melalui</a:t>
            </a:r>
            <a:r>
              <a:rPr lang="en-US" sz="1067" dirty="0"/>
              <a:t> </a:t>
            </a:r>
            <a:r>
              <a:rPr lang="en-US" sz="1067" dirty="0" err="1"/>
              <a:t>aplikasi</a:t>
            </a:r>
            <a:r>
              <a:rPr lang="en-US" sz="1067" dirty="0"/>
              <a:t> super, </a:t>
            </a:r>
            <a:r>
              <a:rPr lang="en-US" sz="1067" dirty="0" err="1"/>
              <a:t>bahkan</a:t>
            </a:r>
            <a:r>
              <a:rPr lang="en-US" sz="1067" dirty="0"/>
              <a:t> </a:t>
            </a:r>
            <a:r>
              <a:rPr lang="en-US" sz="1067" b="1" dirty="0"/>
              <a:t>metaverse office</a:t>
            </a:r>
          </a:p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 err="1"/>
              <a:t>Pemerintah</a:t>
            </a:r>
            <a:r>
              <a:rPr lang="en-US" sz="1067" dirty="0"/>
              <a:t> </a:t>
            </a:r>
            <a:r>
              <a:rPr lang="en-US" sz="1067" dirty="0" err="1"/>
              <a:t>dapat</a:t>
            </a:r>
            <a:r>
              <a:rPr lang="en-US" sz="1067" dirty="0"/>
              <a:t> </a:t>
            </a:r>
            <a:r>
              <a:rPr lang="en-US" sz="1067" dirty="0" err="1"/>
              <a:t>proaktif</a:t>
            </a:r>
            <a:r>
              <a:rPr lang="en-US" sz="1067" dirty="0"/>
              <a:t> </a:t>
            </a:r>
            <a:r>
              <a:rPr lang="en-US" sz="1067" dirty="0" err="1"/>
              <a:t>melayani</a:t>
            </a:r>
            <a:r>
              <a:rPr lang="en-US" sz="1067" dirty="0"/>
              <a:t> </a:t>
            </a:r>
            <a:r>
              <a:rPr lang="en-US" sz="1067" dirty="0" err="1"/>
              <a:t>masyarakat</a:t>
            </a:r>
            <a:r>
              <a:rPr lang="en-US" sz="1067" dirty="0"/>
              <a:t> </a:t>
            </a:r>
            <a:r>
              <a:rPr lang="en-US" sz="1067" dirty="0" err="1"/>
              <a:t>melalui</a:t>
            </a:r>
            <a:r>
              <a:rPr lang="en-US" sz="1067" dirty="0"/>
              <a:t> bigdata analytic dan </a:t>
            </a:r>
            <a:r>
              <a:rPr lang="en-US" sz="1067" dirty="0" err="1"/>
              <a:t>kecerdasan</a:t>
            </a:r>
            <a:r>
              <a:rPr lang="en-US" sz="1067" dirty="0"/>
              <a:t> </a:t>
            </a:r>
            <a:r>
              <a:rPr lang="en-US" sz="1067" dirty="0" err="1"/>
              <a:t>buatan</a:t>
            </a:r>
            <a:endParaRPr lang="en-US" sz="1067" dirty="0"/>
          </a:p>
          <a:p>
            <a:pPr marL="129114" indent="-129114">
              <a:buFont typeface="Arial" panose="020B0604020202020204" pitchFamily="34" charset="0"/>
              <a:buChar char="•"/>
            </a:pPr>
            <a:r>
              <a:rPr lang="en-US" sz="1067" dirty="0"/>
              <a:t>Satu Data Indonesia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988207A-3E75-0646-8A7E-04F5119A1BF1}"/>
              </a:ext>
            </a:extLst>
          </p:cNvPr>
          <p:cNvSpPr txBox="1"/>
          <p:nvPr/>
        </p:nvSpPr>
        <p:spPr>
          <a:xfrm>
            <a:off x="10557985" y="401528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Super Apps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CCFBD94-6125-D648-9E92-F7325F5D085E}"/>
              </a:ext>
            </a:extLst>
          </p:cNvPr>
          <p:cNvSpPr txBox="1"/>
          <p:nvPr/>
        </p:nvSpPr>
        <p:spPr>
          <a:xfrm>
            <a:off x="10557985" y="4980899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Super Apps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1E9E1-0AC6-E94A-84FD-B7AA73B55F32}"/>
              </a:ext>
            </a:extLst>
          </p:cNvPr>
          <p:cNvSpPr txBox="1"/>
          <p:nvPr/>
        </p:nvSpPr>
        <p:spPr>
          <a:xfrm>
            <a:off x="9107813" y="3836155"/>
            <a:ext cx="36260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AI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542E41C-29B4-9742-80CD-A596C44C953E}"/>
              </a:ext>
            </a:extLst>
          </p:cNvPr>
          <p:cNvGrpSpPr/>
          <p:nvPr/>
        </p:nvGrpSpPr>
        <p:grpSpPr>
          <a:xfrm>
            <a:off x="8683718" y="3579363"/>
            <a:ext cx="721745" cy="1515651"/>
            <a:chOff x="6512788" y="2684522"/>
            <a:chExt cx="541309" cy="1136738"/>
          </a:xfrm>
        </p:grpSpPr>
        <p:pic>
          <p:nvPicPr>
            <p:cNvPr id="75" name="Picture 74" descr="A picture containing computer&#10;&#10;Description automatically generated">
              <a:extLst>
                <a:ext uri="{FF2B5EF4-FFF2-40B4-BE49-F238E27FC236}">
                  <a16:creationId xmlns:a16="http://schemas.microsoft.com/office/drawing/2014/main" id="{8BCCF859-128E-994A-9BB4-F152BD418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5140" y="3316953"/>
              <a:ext cx="484496" cy="436783"/>
            </a:xfrm>
            <a:prstGeom prst="rect">
              <a:avLst/>
            </a:prstGeom>
          </p:spPr>
        </p:pic>
        <p:pic>
          <p:nvPicPr>
            <p:cNvPr id="101" name="Picture 100" descr="Icon&#10;&#10;Description automatically generated">
              <a:extLst>
                <a:ext uri="{FF2B5EF4-FFF2-40B4-BE49-F238E27FC236}">
                  <a16:creationId xmlns:a16="http://schemas.microsoft.com/office/drawing/2014/main" id="{9465F114-7F0B-A549-BB2D-564B56C7D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107" y="2704794"/>
              <a:ext cx="299070" cy="299070"/>
            </a:xfrm>
            <a:prstGeom prst="rect">
              <a:avLst/>
            </a:prstGeom>
          </p:spPr>
        </p:pic>
        <p:pic>
          <p:nvPicPr>
            <p:cNvPr id="103" name="Picture 102" descr="Icon&#10;&#10;Description automatically generated">
              <a:extLst>
                <a:ext uri="{FF2B5EF4-FFF2-40B4-BE49-F238E27FC236}">
                  <a16:creationId xmlns:a16="http://schemas.microsoft.com/office/drawing/2014/main" id="{4E704314-DB42-0E49-8FC0-464A97C6E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620" y="3031370"/>
              <a:ext cx="243103" cy="243103"/>
            </a:xfrm>
            <a:prstGeom prst="rect">
              <a:avLst/>
            </a:prstGeom>
          </p:spPr>
        </p:pic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9D9C02EA-5DA2-1841-AE50-9E0D03F627AA}"/>
                </a:ext>
              </a:extLst>
            </p:cNvPr>
            <p:cNvSpPr/>
            <p:nvPr/>
          </p:nvSpPr>
          <p:spPr>
            <a:xfrm>
              <a:off x="6512788" y="2684522"/>
              <a:ext cx="541309" cy="1136738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2312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08E019-3D0A-5849-A755-EB7B343458DB}"/>
              </a:ext>
            </a:extLst>
          </p:cNvPr>
          <p:cNvGrpSpPr/>
          <p:nvPr/>
        </p:nvGrpSpPr>
        <p:grpSpPr>
          <a:xfrm>
            <a:off x="-48957" y="-50733"/>
            <a:ext cx="6588812" cy="6858000"/>
            <a:chOff x="163233" y="-87101"/>
            <a:chExt cx="4941609" cy="514350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92" y="-87101"/>
              <a:ext cx="4519851" cy="51435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4" y="2926318"/>
              <a:ext cx="598082" cy="5980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03" y="3362476"/>
              <a:ext cx="323849" cy="32384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066" y="3686324"/>
              <a:ext cx="323849" cy="32384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203" y="3476776"/>
              <a:ext cx="323849" cy="32384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304" y="4566169"/>
              <a:ext cx="323849" cy="323849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619" y="3038626"/>
              <a:ext cx="323849" cy="323849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777" y="3314851"/>
              <a:ext cx="323849" cy="323849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55" y="3848248"/>
              <a:ext cx="696654" cy="627755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502" y="4241588"/>
              <a:ext cx="1567019" cy="80149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784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19612" y="4022796"/>
              <a:ext cx="515237" cy="543373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926" y="3362475"/>
              <a:ext cx="368153" cy="33174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97" y="2872754"/>
              <a:ext cx="368153" cy="33174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996" y="2926318"/>
              <a:ext cx="368153" cy="33174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684" y="3668680"/>
              <a:ext cx="368153" cy="33174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3" y="3478993"/>
              <a:ext cx="197620" cy="24504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189" y="3135536"/>
              <a:ext cx="197620" cy="245048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405" y="3314850"/>
              <a:ext cx="197620" cy="245048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84" y="3734862"/>
              <a:ext cx="197620" cy="24504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618" y="3383767"/>
              <a:ext cx="197620" cy="24504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759" y="3117427"/>
              <a:ext cx="197620" cy="24504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473" y="3528329"/>
              <a:ext cx="197620" cy="245048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615" y="4374810"/>
              <a:ext cx="197620" cy="24504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41" y="1643722"/>
              <a:ext cx="435222" cy="380819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54" y="1758283"/>
              <a:ext cx="435222" cy="380819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8839">
              <a:off x="1272448" y="2099924"/>
              <a:ext cx="435222" cy="380819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>
              <a:off x="3280706" y="1776819"/>
              <a:ext cx="589442" cy="327068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20335559">
              <a:off x="2908853" y="1791992"/>
              <a:ext cx="589442" cy="32706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1641835">
              <a:off x="3124891" y="2018405"/>
              <a:ext cx="589442" cy="327068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4207849">
              <a:off x="3010681" y="2201489"/>
              <a:ext cx="589442" cy="327068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48" y="1069347"/>
              <a:ext cx="423595" cy="423595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8284">
              <a:off x="1417295" y="1176177"/>
              <a:ext cx="423595" cy="423595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1854">
              <a:off x="780410" y="1279903"/>
              <a:ext cx="423595" cy="423595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47002">
              <a:off x="1008191" y="1468257"/>
              <a:ext cx="423595" cy="423595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38960">
              <a:off x="1308361" y="1552665"/>
              <a:ext cx="423595" cy="423595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5249">
              <a:off x="2665906" y="1533811"/>
              <a:ext cx="587630" cy="37440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9166">
              <a:off x="2981929" y="1327471"/>
              <a:ext cx="587630" cy="374405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15910">
              <a:off x="2812297" y="1008913"/>
              <a:ext cx="587630" cy="374405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96" y="512544"/>
              <a:ext cx="341120" cy="399838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0244">
              <a:off x="2253869" y="565848"/>
              <a:ext cx="341120" cy="39983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3274">
              <a:off x="2444707" y="795681"/>
              <a:ext cx="341120" cy="39983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06007">
              <a:off x="1506812" y="802557"/>
              <a:ext cx="341120" cy="39983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3944">
              <a:off x="1753562" y="794277"/>
              <a:ext cx="341120" cy="399838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2" r="4130" b="29269"/>
            <a:stretch/>
          </p:blipFill>
          <p:spPr>
            <a:xfrm flipH="1">
              <a:off x="906381" y="2184264"/>
              <a:ext cx="436234" cy="47532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3" t="5342" r="21566" b="37270"/>
            <a:stretch/>
          </p:blipFill>
          <p:spPr>
            <a:xfrm rot="989172">
              <a:off x="970135" y="1427214"/>
              <a:ext cx="440986" cy="66043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1675">
              <a:off x="1174738" y="1338712"/>
              <a:ext cx="423595" cy="42359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87263">
              <a:off x="896228" y="1965265"/>
              <a:ext cx="376377" cy="380819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9624">
              <a:off x="2703897" y="2160952"/>
              <a:ext cx="544668" cy="499279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2951856">
              <a:off x="2787334" y="2108066"/>
              <a:ext cx="589442" cy="327068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43498">
              <a:off x="2564750" y="1088707"/>
              <a:ext cx="587630" cy="37440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5908">
              <a:off x="1969939" y="616962"/>
              <a:ext cx="341120" cy="399838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028" y="930447"/>
              <a:ext cx="583316" cy="559154"/>
            </a:xfrm>
            <a:prstGeom prst="rect">
              <a:avLst/>
            </a:prstGeom>
          </p:spPr>
        </p:pic>
        <p:cxnSp>
          <p:nvCxnSpPr>
            <p:cNvPr id="131" name="Straight Connector 130"/>
            <p:cNvCxnSpPr/>
            <p:nvPr/>
          </p:nvCxnSpPr>
          <p:spPr>
            <a:xfrm>
              <a:off x="4797827" y="531564"/>
              <a:ext cx="23924" cy="4358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18722" y="531563"/>
              <a:ext cx="56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538658" y="4888694"/>
              <a:ext cx="56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31293" y="3426806"/>
              <a:ext cx="612187" cy="19240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067"/>
                <a:t>Ekosistem</a:t>
              </a:r>
              <a:endParaRPr lang="en-US" sz="1067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31953" y="4334084"/>
              <a:ext cx="612187" cy="19240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067"/>
                <a:t>Ekosistem</a:t>
              </a:r>
              <a:endParaRPr lang="en-US" sz="1067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891591" y="4772345"/>
              <a:ext cx="612187" cy="19240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067"/>
                <a:t>Ekosistem</a:t>
              </a:r>
              <a:endParaRPr lang="en-US" sz="1067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291029" y="4413731"/>
              <a:ext cx="612187" cy="19240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067"/>
                <a:t>Ekosistem</a:t>
              </a:r>
              <a:endParaRPr lang="en-US" sz="1067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55828" y="3705351"/>
              <a:ext cx="494366" cy="161583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800" dirty="0" err="1"/>
                <a:t>Ekosistem</a:t>
              </a:r>
              <a:endParaRPr lang="en-US" sz="8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354195" y="3282542"/>
              <a:ext cx="612187" cy="19240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067"/>
                <a:t>Ekosistem</a:t>
              </a:r>
              <a:endParaRPr lang="en-US" sz="1067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207358" y="3926082"/>
              <a:ext cx="612187" cy="19240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067" dirty="0" err="1"/>
                <a:t>Ekosistem</a:t>
              </a:r>
              <a:endParaRPr lang="en-US" sz="1067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239521" y="3737768"/>
              <a:ext cx="612187" cy="19240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067"/>
                <a:t>Ekosistem</a:t>
              </a:r>
              <a:endParaRPr lang="en-US" sz="1067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63233" y="2306715"/>
              <a:ext cx="707165" cy="20774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Pajak.go.id</a:t>
              </a:r>
              <a:endParaRPr lang="en-US" sz="12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8867" y="1398164"/>
              <a:ext cx="433052" cy="20774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/>
                <a:t>LPSE</a:t>
              </a:r>
            </a:p>
          </p:txBody>
        </p:sp>
        <p:cxnSp>
          <p:nvCxnSpPr>
            <p:cNvPr id="145" name="Straight Connector 144"/>
            <p:cNvCxnSpPr>
              <a:stCxn id="127" idx="3"/>
              <a:endCxn id="154" idx="3"/>
            </p:cNvCxnSpPr>
            <p:nvPr/>
          </p:nvCxnSpPr>
          <p:spPr>
            <a:xfrm flipH="1" flipV="1">
              <a:off x="713679" y="2410590"/>
              <a:ext cx="192702" cy="11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Elbow Connector 145"/>
            <p:cNvCxnSpPr>
              <a:endCxn id="128" idx="1"/>
            </p:cNvCxnSpPr>
            <p:nvPr/>
          </p:nvCxnSpPr>
          <p:spPr>
            <a:xfrm rot="16200000" flipH="1">
              <a:off x="695779" y="1411438"/>
              <a:ext cx="88945" cy="47789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852903" y="789143"/>
              <a:ext cx="625412" cy="20774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Oss.go.id</a:t>
              </a:r>
              <a:endParaRPr lang="en-US" sz="1200" dirty="0"/>
            </a:p>
          </p:txBody>
        </p:sp>
        <p:cxnSp>
          <p:nvCxnSpPr>
            <p:cNvPr id="148" name="Elbow Connector 147"/>
            <p:cNvCxnSpPr>
              <a:endCxn id="133" idx="1"/>
            </p:cNvCxnSpPr>
            <p:nvPr/>
          </p:nvCxnSpPr>
          <p:spPr>
            <a:xfrm rot="16200000" flipH="1">
              <a:off x="1516010" y="682006"/>
              <a:ext cx="213132" cy="84290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3787791" y="2370731"/>
              <a:ext cx="643445" cy="207749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/>
                <a:t>e-</a:t>
              </a:r>
              <a:r>
                <a:rPr lang="en-US" sz="1200" dirty="0" err="1"/>
                <a:t>Imigrasi</a:t>
              </a:r>
              <a:endParaRPr lang="en-US" sz="1200" dirty="0"/>
            </a:p>
          </p:txBody>
        </p:sp>
        <p:cxnSp>
          <p:nvCxnSpPr>
            <p:cNvPr id="150" name="Straight Connector 149"/>
            <p:cNvCxnSpPr>
              <a:endCxn id="131" idx="3"/>
            </p:cNvCxnSpPr>
            <p:nvPr/>
          </p:nvCxnSpPr>
          <p:spPr>
            <a:xfrm flipH="1">
              <a:off x="3274640" y="2474606"/>
              <a:ext cx="513150" cy="200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 descr="Pupuk.png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46" y="2529695"/>
              <a:ext cx="331192" cy="363692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701962" y="2643555"/>
              <a:ext cx="1320314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 err="1"/>
                <a:t>Regulasi</a:t>
              </a:r>
              <a:r>
                <a:rPr lang="en-US" sz="1333" dirty="0"/>
                <a:t> </a:t>
              </a:r>
              <a:r>
                <a:rPr lang="en-US" sz="1333" dirty="0" err="1"/>
                <a:t>vs</a:t>
              </a:r>
              <a:r>
                <a:rPr lang="en-US" sz="1333" dirty="0"/>
                <a:t> </a:t>
              </a:r>
              <a:r>
                <a:rPr lang="en-US" sz="1333" dirty="0" err="1"/>
                <a:t>regulasi</a:t>
              </a:r>
              <a:r>
                <a:rPr lang="en-US" sz="1333" dirty="0"/>
                <a:t> 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404363" y="2607206"/>
              <a:ext cx="1320314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 err="1"/>
                <a:t>Regulasi</a:t>
              </a:r>
              <a:r>
                <a:rPr lang="en-US" sz="1333" dirty="0"/>
                <a:t> </a:t>
              </a:r>
              <a:r>
                <a:rPr lang="en-US" sz="1333" dirty="0" err="1"/>
                <a:t>vs</a:t>
              </a:r>
              <a:r>
                <a:rPr lang="en-US" sz="1333" dirty="0"/>
                <a:t> </a:t>
              </a:r>
              <a:r>
                <a:rPr lang="en-US" sz="1333" dirty="0" err="1"/>
                <a:t>regulasi</a:t>
              </a:r>
              <a:r>
                <a:rPr lang="en-US" sz="1333" dirty="0"/>
                <a:t> </a:t>
              </a:r>
            </a:p>
          </p:txBody>
        </p:sp>
        <p:pic>
          <p:nvPicPr>
            <p:cNvPr id="154" name="Picture 153" descr="Pupuk.png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386" y="2529695"/>
              <a:ext cx="331192" cy="363692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585F244-A071-1C40-965B-CAC73BCE91FF}"/>
              </a:ext>
            </a:extLst>
          </p:cNvPr>
          <p:cNvGrpSpPr/>
          <p:nvPr/>
        </p:nvGrpSpPr>
        <p:grpSpPr>
          <a:xfrm>
            <a:off x="6231114" y="1089175"/>
            <a:ext cx="6063555" cy="5366640"/>
            <a:chOff x="3342823" y="212125"/>
            <a:chExt cx="6025979" cy="4833671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EEF8FD5D-F5FD-374F-B583-534F39A4C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593" y="2220613"/>
              <a:ext cx="2527169" cy="2825183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6EF30BCE-7AD6-8845-B8AE-1BB2E62D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087" y="226175"/>
              <a:ext cx="3891517" cy="4654253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813E0B79-E2B5-9847-9A29-9AC2DF84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784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37227" y="4200743"/>
              <a:ext cx="515237" cy="543373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D6AFE5F5-0CE6-C641-9341-F47BB1FF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998" y="3955693"/>
              <a:ext cx="197620" cy="245048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D91DD393-6F0C-F644-9F72-937403BF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531" y="3855316"/>
              <a:ext cx="198556" cy="245048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3802C95E-50F9-7248-9B75-3F02B837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095" y="4268764"/>
              <a:ext cx="175791" cy="245048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E9E82D59-6204-884F-9A78-BC3B622C5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>
              <a:off x="7044808" y="296254"/>
              <a:ext cx="589442" cy="327068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AFADC390-5EEC-7049-9B42-FB04DF604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85574" y="318737"/>
              <a:ext cx="587630" cy="374405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FCFB8C4A-21D4-8848-B899-C4BCBDB08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0244">
              <a:off x="6511732" y="568311"/>
              <a:ext cx="341120" cy="399838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5A9680A8-6178-E74C-AACB-EC8D653D2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99613">
              <a:off x="4961204" y="1327548"/>
              <a:ext cx="376377" cy="380819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72D43281-CE1F-9E47-B089-6B16D5669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16200000">
              <a:off x="5391403" y="474139"/>
              <a:ext cx="589442" cy="327068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F0E18F86-6F82-0747-8A84-94146C581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17516588">
              <a:off x="6043126" y="804655"/>
              <a:ext cx="589442" cy="32706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EFDF57B-4997-7042-B4ED-ADA0976F5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>
              <a:off x="7769554" y="1045948"/>
              <a:ext cx="589442" cy="327068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662774CD-011A-3046-B1DE-B579A3CA9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14785443">
              <a:off x="4960261" y="1097716"/>
              <a:ext cx="589442" cy="327068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B6323EDD-232B-A945-B1B5-15B7337CD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>
              <a:off x="7810390" y="1696003"/>
              <a:ext cx="589442" cy="327068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3BED9CF3-CDC6-D545-96DA-D075565B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99613">
              <a:off x="6083102" y="739596"/>
              <a:ext cx="376377" cy="380819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7CBB6F26-C342-AC49-B9A3-6ADD48AFA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3519">
              <a:off x="7754753" y="2155650"/>
              <a:ext cx="376377" cy="380819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45DCB9BE-D402-DF41-9311-9FFEEE303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99613">
              <a:off x="4961204" y="1841010"/>
              <a:ext cx="376377" cy="380819"/>
            </a:xfrm>
            <a:prstGeom prst="rect">
              <a:avLst/>
            </a:prstGeom>
          </p:spPr>
        </p:pic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AF2249FD-956F-8C40-AB4C-AE87E385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94773">
              <a:off x="5862124" y="1176696"/>
              <a:ext cx="587630" cy="374405"/>
            </a:xfrm>
            <a:prstGeom prst="rect">
              <a:avLst/>
            </a:pr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4269A0C1-9258-1E4C-B0B3-05A0075CC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13224">
              <a:off x="5125813" y="1517288"/>
              <a:ext cx="587630" cy="374405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E212084-9457-8345-9D84-13D48152B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0450">
              <a:off x="7507786" y="1353991"/>
              <a:ext cx="587630" cy="374405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3550EE58-8648-4840-8904-F43199299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73496" y="1712908"/>
              <a:ext cx="587630" cy="374405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C4C0EE75-45E0-354B-BC4E-1CBCC787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5572">
              <a:off x="5197261" y="680066"/>
              <a:ext cx="587630" cy="374405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BECD1B46-8B18-CD42-B4EE-3723864B6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0244">
              <a:off x="5869654" y="306018"/>
              <a:ext cx="341120" cy="399838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F46B5612-A8A7-1A41-8CB6-A138F226E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53031">
              <a:off x="5463907" y="1862637"/>
              <a:ext cx="341120" cy="399838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04134BDA-6126-374C-8B36-4278C0DA7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4171">
              <a:off x="7546786" y="2541498"/>
              <a:ext cx="341120" cy="399838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DBFFCE92-CFA6-984A-9B54-E96FB75E6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0244">
              <a:off x="6795040" y="1777503"/>
              <a:ext cx="341120" cy="399838"/>
            </a:xfrm>
            <a:prstGeom prst="rect">
              <a:avLst/>
            </a:prstGeom>
          </p:spPr>
        </p:pic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86C10EE5-912A-1348-B71D-EE29B0ED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4086">
              <a:off x="7078919" y="1954952"/>
              <a:ext cx="544668" cy="499279"/>
            </a:xfrm>
            <a:prstGeom prst="rect">
              <a:avLst/>
            </a:prstGeom>
          </p:spPr>
        </p:pic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1872F48F-6F5D-4D48-A14A-1713B906F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611" y="917008"/>
              <a:ext cx="583316" cy="559154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0E28EDA1-4B70-BC43-9E1F-22142756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18852">
              <a:off x="7238038" y="1765341"/>
              <a:ext cx="341120" cy="399838"/>
            </a:xfrm>
            <a:prstGeom prst="rect">
              <a:avLst/>
            </a:prstGeom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BFA427F6-8975-394E-8FF0-C81C92928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2042162">
              <a:off x="7228006" y="2286088"/>
              <a:ext cx="589442" cy="327068"/>
            </a:xfrm>
            <a:prstGeom prst="rect">
              <a:avLst/>
            </a:prstGeom>
          </p:spPr>
        </p:pic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E17080B7-9EC1-0A4D-8965-AC4734135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52968">
              <a:off x="6714341" y="2550047"/>
              <a:ext cx="793269" cy="546474"/>
            </a:xfrm>
            <a:prstGeom prst="rect">
              <a:avLst/>
            </a:prstGeom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361778BF-3946-6145-AB0A-8409D4BC5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78600">
              <a:off x="6789260" y="2259213"/>
              <a:ext cx="376377" cy="380819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594E03C3-645E-1A43-A16D-78F19036B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83646">
              <a:off x="5823625" y="1645829"/>
              <a:ext cx="587630" cy="374405"/>
            </a:xfrm>
            <a:prstGeom prst="rect">
              <a:avLst/>
            </a:prstGeom>
          </p:spPr>
        </p:pic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2B30BA63-305B-2F41-8E6B-D422FE275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14785443">
              <a:off x="5727196" y="1804630"/>
              <a:ext cx="589442" cy="327068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3A61BF2B-4B3F-394E-AE83-3538A162A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049" y="1382954"/>
              <a:ext cx="712700" cy="613035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9CA23F70-AA79-5145-A5A5-913A3122A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4042">
              <a:off x="7018541" y="1581435"/>
              <a:ext cx="376377" cy="380819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AB157B9-7621-6647-A82B-E8FAF757B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33144" y="848548"/>
              <a:ext cx="602797" cy="387512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A9E676DD-D935-5E4B-B188-A4BD51FE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0244">
              <a:off x="6846388" y="1066716"/>
              <a:ext cx="341120" cy="399838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8368A8F1-45FE-8A4A-9096-C4DC9BDA4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86447">
              <a:off x="7066240" y="534051"/>
              <a:ext cx="341120" cy="399838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0A6221D7-9D5A-0F44-98FF-A174A464C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62891" y="2417375"/>
              <a:ext cx="476014" cy="520089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22EF5595-7369-6B40-A42B-3DC7F0BBD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050" y="1101044"/>
              <a:ext cx="456695" cy="456695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90B907A3-4980-4942-92AE-008B60EFC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03892">
              <a:off x="7424915" y="721733"/>
              <a:ext cx="376377" cy="380819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E2873E90-FB5C-DA43-9B27-A2619B876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16575281">
              <a:off x="6966346" y="1165126"/>
              <a:ext cx="589442" cy="327068"/>
            </a:xfrm>
            <a:prstGeom prst="rect">
              <a:avLst/>
            </a:prstGeom>
          </p:spPr>
        </p:pic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5AA725C9-0CD3-1041-9604-5E97705C9F9F}"/>
                </a:ext>
              </a:extLst>
            </p:cNvPr>
            <p:cNvSpPr txBox="1"/>
            <p:nvPr/>
          </p:nvSpPr>
          <p:spPr>
            <a:xfrm>
              <a:off x="3917679" y="3067326"/>
              <a:ext cx="1832348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Kependudukan</a:t>
              </a:r>
              <a:endParaRPr lang="en-US" sz="1200" dirty="0"/>
            </a:p>
          </p:txBody>
        </p:sp>
        <p:cxnSp>
          <p:nvCxnSpPr>
            <p:cNvPr id="204" name="Elbow Connector 203">
              <a:extLst>
                <a:ext uri="{FF2B5EF4-FFF2-40B4-BE49-F238E27FC236}">
                  <a16:creationId xmlns:a16="http://schemas.microsoft.com/office/drawing/2014/main" id="{94B32CE8-7248-FC47-BED6-C14F7A15ACDB}"/>
                </a:ext>
              </a:extLst>
            </p:cNvPr>
            <p:cNvCxnSpPr>
              <a:cxnSpLocks/>
              <a:endCxn id="210" idx="2"/>
            </p:cNvCxnSpPr>
            <p:nvPr/>
          </p:nvCxnSpPr>
          <p:spPr>
            <a:xfrm flipV="1">
              <a:off x="5160279" y="2937464"/>
              <a:ext cx="940618" cy="23373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7A6F8336-B2C9-BB4B-8B41-B2A860F8F223}"/>
                </a:ext>
              </a:extLst>
            </p:cNvPr>
            <p:cNvSpPr txBox="1"/>
            <p:nvPr/>
          </p:nvSpPr>
          <p:spPr>
            <a:xfrm>
              <a:off x="3627359" y="2445588"/>
              <a:ext cx="1537630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Kesehatan</a:t>
              </a:r>
              <a:endParaRPr lang="en-US" sz="1200" dirty="0"/>
            </a:p>
          </p:txBody>
        </p:sp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B63CDAF6-F7F8-E442-A303-CA565AF44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2" r="4130" b="29269"/>
            <a:stretch/>
          </p:blipFill>
          <p:spPr>
            <a:xfrm flipH="1">
              <a:off x="5766087" y="1970266"/>
              <a:ext cx="436234" cy="475322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78C51D4E-6B17-394E-80C2-9C7E1E1F0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14578">
              <a:off x="5425447" y="2333781"/>
              <a:ext cx="587630" cy="374405"/>
            </a:xfrm>
            <a:prstGeom prst="rect">
              <a:avLst/>
            </a:prstGeom>
          </p:spPr>
        </p:pic>
        <p:cxnSp>
          <p:nvCxnSpPr>
            <p:cNvPr id="208" name="Elbow Connector 207">
              <a:extLst>
                <a:ext uri="{FF2B5EF4-FFF2-40B4-BE49-F238E27FC236}">
                  <a16:creationId xmlns:a16="http://schemas.microsoft.com/office/drawing/2014/main" id="{E274021F-7D6C-3F4D-8945-72EC786DB618}"/>
                </a:ext>
              </a:extLst>
            </p:cNvPr>
            <p:cNvCxnSpPr>
              <a:cxnSpLocks/>
              <a:stCxn id="219" idx="3"/>
              <a:endCxn id="195" idx="2"/>
            </p:cNvCxnSpPr>
            <p:nvPr/>
          </p:nvCxnSpPr>
          <p:spPr>
            <a:xfrm flipV="1">
              <a:off x="4660768" y="2445588"/>
              <a:ext cx="1323436" cy="10387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A5ABEA7-271D-064D-9F28-29B8B858F488}"/>
                </a:ext>
              </a:extLst>
            </p:cNvPr>
            <p:cNvSpPr txBox="1"/>
            <p:nvPr/>
          </p:nvSpPr>
          <p:spPr>
            <a:xfrm>
              <a:off x="3814515" y="2133963"/>
              <a:ext cx="1561527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Pendidikan</a:t>
              </a:r>
              <a:endParaRPr lang="en-US" sz="1200" dirty="0"/>
            </a:p>
          </p:txBody>
        </p:sp>
        <p:cxnSp>
          <p:nvCxnSpPr>
            <p:cNvPr id="210" name="Elbow Connector 209">
              <a:extLst>
                <a:ext uri="{FF2B5EF4-FFF2-40B4-BE49-F238E27FC236}">
                  <a16:creationId xmlns:a16="http://schemas.microsoft.com/office/drawing/2014/main" id="{55E79A40-8B9B-3E40-A6A6-ECF08288B864}"/>
                </a:ext>
              </a:extLst>
            </p:cNvPr>
            <p:cNvCxnSpPr>
              <a:cxnSpLocks/>
              <a:stCxn id="226" idx="0"/>
              <a:endCxn id="196" idx="1"/>
            </p:cNvCxnSpPr>
            <p:nvPr/>
          </p:nvCxnSpPr>
          <p:spPr>
            <a:xfrm rot="16200000" flipV="1">
              <a:off x="7553101" y="122347"/>
              <a:ext cx="525728" cy="1762844"/>
            </a:xfrm>
            <a:prstGeom prst="bentConnector3">
              <a:avLst>
                <a:gd name="adj1" fmla="val 1152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5CAB4DE6-8FD0-2A40-B69C-7375027EE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3" t="5342" r="21566" b="37270"/>
            <a:stretch/>
          </p:blipFill>
          <p:spPr>
            <a:xfrm rot="989172">
              <a:off x="5246367" y="1771072"/>
              <a:ext cx="440986" cy="660434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99D8E9B-B859-EA4D-B40E-CF9AA017F068}"/>
                </a:ext>
              </a:extLst>
            </p:cNvPr>
            <p:cNvSpPr txBox="1"/>
            <p:nvPr/>
          </p:nvSpPr>
          <p:spPr>
            <a:xfrm>
              <a:off x="3342823" y="1049998"/>
              <a:ext cx="2324606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Keuangan</a:t>
              </a:r>
              <a:r>
                <a:rPr lang="en-US" sz="1200" dirty="0"/>
                <a:t> </a:t>
              </a:r>
              <a:r>
                <a:rPr lang="en-US" sz="1200" dirty="0" err="1"/>
                <a:t>Pemerintah</a:t>
              </a:r>
              <a:endParaRPr lang="en-US" sz="1200" dirty="0"/>
            </a:p>
          </p:txBody>
        </p:sp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5A027F75-A8CB-AD4E-9AE2-2688A777F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14029020">
              <a:off x="4856071" y="2202310"/>
              <a:ext cx="589442" cy="327068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2E0E2C08-810B-9D41-AFCA-0D5095AE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99613">
              <a:off x="5164553" y="2338783"/>
              <a:ext cx="376377" cy="380819"/>
            </a:xfrm>
            <a:prstGeom prst="rect">
              <a:avLst/>
            </a:prstGeom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1DD19D7-5E5A-3A4F-ADC5-4A903A689CF9}"/>
                </a:ext>
              </a:extLst>
            </p:cNvPr>
            <p:cNvSpPr txBox="1"/>
            <p:nvPr/>
          </p:nvSpPr>
          <p:spPr>
            <a:xfrm>
              <a:off x="7575579" y="3104592"/>
              <a:ext cx="1291151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eOffice</a:t>
              </a:r>
              <a:endParaRPr lang="en-US" sz="1200" dirty="0"/>
            </a:p>
          </p:txBody>
        </p:sp>
        <p:cxnSp>
          <p:nvCxnSpPr>
            <p:cNvPr id="217" name="Elbow Connector 216">
              <a:extLst>
                <a:ext uri="{FF2B5EF4-FFF2-40B4-BE49-F238E27FC236}">
                  <a16:creationId xmlns:a16="http://schemas.microsoft.com/office/drawing/2014/main" id="{2CDEACD8-E1F5-314C-A9BC-F907CE7E24F6}"/>
                </a:ext>
              </a:extLst>
            </p:cNvPr>
            <p:cNvCxnSpPr>
              <a:cxnSpLocks/>
              <a:stCxn id="202" idx="0"/>
            </p:cNvCxnSpPr>
            <p:nvPr/>
          </p:nvCxnSpPr>
          <p:spPr>
            <a:xfrm>
              <a:off x="7341295" y="2970293"/>
              <a:ext cx="688400" cy="13430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90FCF78-6D9C-574E-8B49-05048851B7B0}"/>
                </a:ext>
              </a:extLst>
            </p:cNvPr>
            <p:cNvSpPr txBox="1"/>
            <p:nvPr/>
          </p:nvSpPr>
          <p:spPr>
            <a:xfrm>
              <a:off x="7817314" y="2500563"/>
              <a:ext cx="1343276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Imigrasi</a:t>
              </a:r>
              <a:endParaRPr lang="en-US" sz="1200" dirty="0"/>
            </a:p>
          </p:txBody>
        </p:sp>
        <p:cxnSp>
          <p:nvCxnSpPr>
            <p:cNvPr id="219" name="Elbow Connector 218">
              <a:extLst>
                <a:ext uri="{FF2B5EF4-FFF2-40B4-BE49-F238E27FC236}">
                  <a16:creationId xmlns:a16="http://schemas.microsoft.com/office/drawing/2014/main" id="{D1B9EEE7-8BA6-2C4D-A60F-9BB77D2F8F2D}"/>
                </a:ext>
              </a:extLst>
            </p:cNvPr>
            <p:cNvCxnSpPr>
              <a:cxnSpLocks/>
              <a:stCxn id="197" idx="3"/>
            </p:cNvCxnSpPr>
            <p:nvPr/>
          </p:nvCxnSpPr>
          <p:spPr>
            <a:xfrm>
              <a:off x="7612240" y="2126796"/>
              <a:ext cx="630335" cy="373768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51D27CCE-25EF-5C46-AAF6-061DBCA77AAD}"/>
                </a:ext>
              </a:extLst>
            </p:cNvPr>
            <p:cNvSpPr txBox="1"/>
            <p:nvPr/>
          </p:nvSpPr>
          <p:spPr>
            <a:xfrm>
              <a:off x="3797640" y="1646281"/>
              <a:ext cx="1400626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Perijinan</a:t>
              </a:r>
              <a:endParaRPr lang="en-US" sz="1200" dirty="0"/>
            </a:p>
          </p:txBody>
        </p:sp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2F7A81F8-682D-C741-A34A-39D9C1B44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61086" y="1591273"/>
              <a:ext cx="353079" cy="317771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A54D85E9-BE97-B844-93B9-CBB1E94A1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4" b="7285"/>
            <a:stretch/>
          </p:blipFill>
          <p:spPr>
            <a:xfrm rot="17776878">
              <a:off x="5968480" y="1665415"/>
              <a:ext cx="589442" cy="327068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1F32A838-BF9A-594B-BEBA-EBF600FBA154}"/>
                </a:ext>
              </a:extLst>
            </p:cNvPr>
            <p:cNvSpPr txBox="1"/>
            <p:nvPr/>
          </p:nvSpPr>
          <p:spPr>
            <a:xfrm>
              <a:off x="7387795" y="450574"/>
              <a:ext cx="1513288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Adm</a:t>
              </a:r>
              <a:r>
                <a:rPr lang="en-US" sz="1200" dirty="0"/>
                <a:t> </a:t>
              </a:r>
              <a:r>
                <a:rPr lang="en-US" sz="1200" dirty="0" err="1"/>
                <a:t>Desa</a:t>
              </a:r>
              <a:endParaRPr lang="en-US" sz="1200" dirty="0"/>
            </a:p>
          </p:txBody>
        </p:sp>
        <p:cxnSp>
          <p:nvCxnSpPr>
            <p:cNvPr id="225" name="Elbow Connector 224">
              <a:extLst>
                <a:ext uri="{FF2B5EF4-FFF2-40B4-BE49-F238E27FC236}">
                  <a16:creationId xmlns:a16="http://schemas.microsoft.com/office/drawing/2014/main" id="{7215605D-F5B9-694C-95D5-7744CF454222}"/>
                </a:ext>
              </a:extLst>
            </p:cNvPr>
            <p:cNvCxnSpPr/>
            <p:nvPr/>
          </p:nvCxnSpPr>
          <p:spPr>
            <a:xfrm rot="5400000">
              <a:off x="7371438" y="409375"/>
              <a:ext cx="281638" cy="77953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3C8C1FF-786C-0445-95FF-814A7F0222BC}"/>
                </a:ext>
              </a:extLst>
            </p:cNvPr>
            <p:cNvSpPr txBox="1"/>
            <p:nvPr/>
          </p:nvSpPr>
          <p:spPr>
            <a:xfrm>
              <a:off x="8025972" y="1266634"/>
              <a:ext cx="1342830" cy="24949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sz="1200" dirty="0" err="1"/>
                <a:t>Layanan</a:t>
              </a:r>
              <a:r>
                <a:rPr lang="en-US" sz="1200" dirty="0"/>
                <a:t> </a:t>
              </a:r>
              <a:r>
                <a:rPr lang="en-US" sz="1200" dirty="0" err="1"/>
                <a:t>Aspirasi</a:t>
              </a:r>
              <a:endParaRPr lang="en-US" sz="1200" dirty="0"/>
            </a:p>
          </p:txBody>
        </p:sp>
        <p:cxnSp>
          <p:nvCxnSpPr>
            <p:cNvPr id="227" name="Elbow Connector 226">
              <a:extLst>
                <a:ext uri="{FF2B5EF4-FFF2-40B4-BE49-F238E27FC236}">
                  <a16:creationId xmlns:a16="http://schemas.microsoft.com/office/drawing/2014/main" id="{06D244BA-AF3F-FE43-B29F-0D0C3E54034B}"/>
                </a:ext>
              </a:extLst>
            </p:cNvPr>
            <p:cNvCxnSpPr/>
            <p:nvPr/>
          </p:nvCxnSpPr>
          <p:spPr>
            <a:xfrm rot="5400000">
              <a:off x="7681394" y="870573"/>
              <a:ext cx="200364" cy="140798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11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491626"/>
            <a:ext cx="11573197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dirty="0"/>
              <a:t>Government Cloud Policy</a:t>
            </a:r>
          </a:p>
          <a:p>
            <a:pPr algn="l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Perpres</a:t>
            </a:r>
            <a:r>
              <a:rPr lang="en-US" sz="2400" dirty="0"/>
              <a:t> SPBE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D500F6-22BD-4EA6-B66E-A916B754B334}"/>
              </a:ext>
            </a:extLst>
          </p:cNvPr>
          <p:cNvGrpSpPr/>
          <p:nvPr/>
        </p:nvGrpSpPr>
        <p:grpSpPr>
          <a:xfrm>
            <a:off x="3772808" y="1981201"/>
            <a:ext cx="4673128" cy="3429348"/>
            <a:chOff x="4256258" y="2335977"/>
            <a:chExt cx="3706228" cy="271979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024A99E-32CE-4931-98DA-6ABDBD803EE9}"/>
                </a:ext>
              </a:extLst>
            </p:cNvPr>
            <p:cNvCxnSpPr>
              <a:cxnSpLocks/>
            </p:cNvCxnSpPr>
            <p:nvPr/>
          </p:nvCxnSpPr>
          <p:spPr>
            <a:xfrm>
              <a:off x="5038725" y="3577600"/>
              <a:ext cx="2190750" cy="98917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DBE187-F351-4B59-82A1-F9A769CA9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4752" y="3599568"/>
              <a:ext cx="2190750" cy="98917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05EF78-6480-4964-B21A-8C8C2DB44DD8}"/>
                </a:ext>
              </a:extLst>
            </p:cNvPr>
            <p:cNvGrpSpPr/>
            <p:nvPr/>
          </p:nvGrpSpPr>
          <p:grpSpPr>
            <a:xfrm>
              <a:off x="5537539" y="2335977"/>
              <a:ext cx="1157120" cy="2061311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2E993DB-B449-450E-BAF9-7309AB40D974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2986685-5836-407A-8250-08CF3F7FE404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44C5F37-B353-4A1E-8E92-E9E46AC0E923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0D15E5D-B979-4274-89E1-4DD08D94377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C6AACD2-E733-402A-BB14-7E389EBAC8D7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FAEAA2-56D0-4ED6-AB6F-C9AA8ABBD3A4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376615-ECCD-4219-B3D2-1006D340F2FB}"/>
                </a:ext>
              </a:extLst>
            </p:cNvPr>
            <p:cNvGrpSpPr/>
            <p:nvPr/>
          </p:nvGrpSpPr>
          <p:grpSpPr>
            <a:xfrm>
              <a:off x="4256258" y="4198390"/>
              <a:ext cx="578603" cy="857382"/>
              <a:chOff x="4256258" y="4198390"/>
              <a:chExt cx="578603" cy="857382"/>
            </a:xfrm>
            <a:solidFill>
              <a:schemeClr val="accent4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18889A5-E15D-4888-AF9C-23308C3A69F0}"/>
                  </a:ext>
                </a:extLst>
              </p:cNvPr>
              <p:cNvSpPr/>
              <p:nvPr/>
            </p:nvSpPr>
            <p:spPr>
              <a:xfrm>
                <a:off x="4256541" y="4269376"/>
                <a:ext cx="578233" cy="241806"/>
              </a:xfrm>
              <a:custGeom>
                <a:avLst/>
                <a:gdLst>
                  <a:gd name="connsiteX0" fmla="*/ 1489 w 578232"/>
                  <a:gd name="connsiteY0" fmla="*/ 0 h 241806"/>
                  <a:gd name="connsiteX1" fmla="*/ 147625 w 578232"/>
                  <a:gd name="connsiteY1" fmla="*/ 31890 h 241806"/>
                  <a:gd name="connsiteX2" fmla="*/ 370156 w 578232"/>
                  <a:gd name="connsiteY2" fmla="*/ 36446 h 241806"/>
                  <a:gd name="connsiteX3" fmla="*/ 536968 w 578232"/>
                  <a:gd name="connsiteY3" fmla="*/ 14719 h 241806"/>
                  <a:gd name="connsiteX4" fmla="*/ 577619 w 578232"/>
                  <a:gd name="connsiteY4" fmla="*/ 1051 h 241806"/>
                  <a:gd name="connsiteX5" fmla="*/ 578320 w 578232"/>
                  <a:gd name="connsiteY5" fmla="*/ 10864 h 241806"/>
                  <a:gd name="connsiteX6" fmla="*/ 578671 w 578232"/>
                  <a:gd name="connsiteY6" fmla="*/ 186436 h 241806"/>
                  <a:gd name="connsiteX7" fmla="*/ 565354 w 578232"/>
                  <a:gd name="connsiteY7" fmla="*/ 206762 h 241806"/>
                  <a:gd name="connsiteX8" fmla="*/ 479145 w 578232"/>
                  <a:gd name="connsiteY8" fmla="*/ 229190 h 241806"/>
                  <a:gd name="connsiteX9" fmla="*/ 245749 w 578232"/>
                  <a:gd name="connsiteY9" fmla="*/ 241806 h 241806"/>
                  <a:gd name="connsiteX10" fmla="*/ 48098 w 578232"/>
                  <a:gd name="connsiteY10" fmla="*/ 219027 h 241806"/>
                  <a:gd name="connsiteX11" fmla="*/ 8849 w 578232"/>
                  <a:gd name="connsiteY11" fmla="*/ 203958 h 241806"/>
                  <a:gd name="connsiteX12" fmla="*/ 438 w 578232"/>
                  <a:gd name="connsiteY12" fmla="*/ 190291 h 241806"/>
                  <a:gd name="connsiteX13" fmla="*/ 88 w 578232"/>
                  <a:gd name="connsiteY13" fmla="*/ 3504 h 241806"/>
                  <a:gd name="connsiteX14" fmla="*/ 1489 w 578232"/>
                  <a:gd name="connsiteY14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8232" h="241806">
                    <a:moveTo>
                      <a:pt x="1489" y="0"/>
                    </a:moveTo>
                    <a:cubicBezTo>
                      <a:pt x="48449" y="21728"/>
                      <a:pt x="98212" y="29087"/>
                      <a:pt x="147625" y="31890"/>
                    </a:cubicBezTo>
                    <a:cubicBezTo>
                      <a:pt x="221568" y="36096"/>
                      <a:pt x="295862" y="37498"/>
                      <a:pt x="370156" y="36446"/>
                    </a:cubicBezTo>
                    <a:cubicBezTo>
                      <a:pt x="426227" y="35745"/>
                      <a:pt x="482298" y="29087"/>
                      <a:pt x="536968" y="14719"/>
                    </a:cubicBezTo>
                    <a:cubicBezTo>
                      <a:pt x="550285" y="11214"/>
                      <a:pt x="563601" y="5958"/>
                      <a:pt x="577619" y="1051"/>
                    </a:cubicBezTo>
                    <a:cubicBezTo>
                      <a:pt x="577970" y="3855"/>
                      <a:pt x="578320" y="7359"/>
                      <a:pt x="578320" y="10864"/>
                    </a:cubicBezTo>
                    <a:cubicBezTo>
                      <a:pt x="578320" y="69388"/>
                      <a:pt x="577970" y="127912"/>
                      <a:pt x="578671" y="186436"/>
                    </a:cubicBezTo>
                    <a:cubicBezTo>
                      <a:pt x="578671" y="197300"/>
                      <a:pt x="574816" y="203958"/>
                      <a:pt x="565354" y="206762"/>
                    </a:cubicBezTo>
                    <a:cubicBezTo>
                      <a:pt x="536617" y="214822"/>
                      <a:pt x="508231" y="224284"/>
                      <a:pt x="479145" y="229190"/>
                    </a:cubicBezTo>
                    <a:cubicBezTo>
                      <a:pt x="402047" y="242157"/>
                      <a:pt x="323898" y="244259"/>
                      <a:pt x="245749" y="241806"/>
                    </a:cubicBezTo>
                    <a:cubicBezTo>
                      <a:pt x="179164" y="239704"/>
                      <a:pt x="112931" y="235849"/>
                      <a:pt x="48098" y="219027"/>
                    </a:cubicBezTo>
                    <a:cubicBezTo>
                      <a:pt x="34782" y="215523"/>
                      <a:pt x="21465" y="209916"/>
                      <a:pt x="8849" y="203958"/>
                    </a:cubicBezTo>
                    <a:cubicBezTo>
                      <a:pt x="4643" y="201856"/>
                      <a:pt x="438" y="194847"/>
                      <a:pt x="438" y="190291"/>
                    </a:cubicBezTo>
                    <a:cubicBezTo>
                      <a:pt x="-263" y="127912"/>
                      <a:pt x="88" y="65533"/>
                      <a:pt x="88" y="3504"/>
                    </a:cubicBezTo>
                    <a:cubicBezTo>
                      <a:pt x="438" y="2103"/>
                      <a:pt x="1139" y="1402"/>
                      <a:pt x="1489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E878D0A-F7E1-4209-B1F3-852C71D46AE6}"/>
                  </a:ext>
                </a:extLst>
              </p:cNvPr>
              <p:cNvSpPr/>
              <p:nvPr/>
            </p:nvSpPr>
            <p:spPr>
              <a:xfrm>
                <a:off x="4256258" y="4813966"/>
                <a:ext cx="578233" cy="241806"/>
              </a:xfrm>
              <a:custGeom>
                <a:avLst/>
                <a:gdLst>
                  <a:gd name="connsiteX0" fmla="*/ 721 w 578232"/>
                  <a:gd name="connsiteY0" fmla="*/ 0 h 241806"/>
                  <a:gd name="connsiteX1" fmla="*/ 153865 w 578232"/>
                  <a:gd name="connsiteY1" fmla="*/ 32942 h 241806"/>
                  <a:gd name="connsiteX2" fmla="*/ 354319 w 578232"/>
                  <a:gd name="connsiteY2" fmla="*/ 37498 h 241806"/>
                  <a:gd name="connsiteX3" fmla="*/ 543909 w 578232"/>
                  <a:gd name="connsiteY3" fmla="*/ 12966 h 241806"/>
                  <a:gd name="connsiteX4" fmla="*/ 578603 w 578232"/>
                  <a:gd name="connsiteY4" fmla="*/ 701 h 241806"/>
                  <a:gd name="connsiteX5" fmla="*/ 578603 w 578232"/>
                  <a:gd name="connsiteY5" fmla="*/ 30138 h 241806"/>
                  <a:gd name="connsiteX6" fmla="*/ 578954 w 578232"/>
                  <a:gd name="connsiteY6" fmla="*/ 185035 h 241806"/>
                  <a:gd name="connsiteX7" fmla="*/ 563884 w 578232"/>
                  <a:gd name="connsiteY7" fmla="*/ 208164 h 241806"/>
                  <a:gd name="connsiteX8" fmla="*/ 474872 w 578232"/>
                  <a:gd name="connsiteY8" fmla="*/ 229891 h 241806"/>
                  <a:gd name="connsiteX9" fmla="*/ 316822 w 578232"/>
                  <a:gd name="connsiteY9" fmla="*/ 241456 h 241806"/>
                  <a:gd name="connsiteX10" fmla="*/ 73613 w 578232"/>
                  <a:gd name="connsiteY10" fmla="*/ 224985 h 241806"/>
                  <a:gd name="connsiteX11" fmla="*/ 13687 w 578232"/>
                  <a:gd name="connsiteY11" fmla="*/ 207463 h 241806"/>
                  <a:gd name="connsiteX12" fmla="*/ 20 w 578232"/>
                  <a:gd name="connsiteY12" fmla="*/ 186086 h 241806"/>
                  <a:gd name="connsiteX13" fmla="*/ 721 w 578232"/>
                  <a:gd name="connsiteY13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241806">
                    <a:moveTo>
                      <a:pt x="721" y="0"/>
                    </a:moveTo>
                    <a:cubicBezTo>
                      <a:pt x="50484" y="22779"/>
                      <a:pt x="102350" y="30138"/>
                      <a:pt x="153865" y="32942"/>
                    </a:cubicBezTo>
                    <a:cubicBezTo>
                      <a:pt x="220449" y="36797"/>
                      <a:pt x="287735" y="38549"/>
                      <a:pt x="354319" y="37498"/>
                    </a:cubicBezTo>
                    <a:cubicBezTo>
                      <a:pt x="418100" y="36446"/>
                      <a:pt x="481881" y="30839"/>
                      <a:pt x="543909" y="12966"/>
                    </a:cubicBezTo>
                    <a:cubicBezTo>
                      <a:pt x="555123" y="9813"/>
                      <a:pt x="566338" y="4906"/>
                      <a:pt x="578603" y="701"/>
                    </a:cubicBezTo>
                    <a:cubicBezTo>
                      <a:pt x="578603" y="10864"/>
                      <a:pt x="578603" y="20326"/>
                      <a:pt x="578603" y="30138"/>
                    </a:cubicBezTo>
                    <a:cubicBezTo>
                      <a:pt x="578603" y="81654"/>
                      <a:pt x="578253" y="133519"/>
                      <a:pt x="578954" y="185035"/>
                    </a:cubicBezTo>
                    <a:cubicBezTo>
                      <a:pt x="579304" y="197650"/>
                      <a:pt x="574748" y="205010"/>
                      <a:pt x="563884" y="208164"/>
                    </a:cubicBezTo>
                    <a:cubicBezTo>
                      <a:pt x="534447" y="216224"/>
                      <a:pt x="505010" y="226387"/>
                      <a:pt x="474872" y="229891"/>
                    </a:cubicBezTo>
                    <a:cubicBezTo>
                      <a:pt x="422656" y="236199"/>
                      <a:pt x="369739" y="239003"/>
                      <a:pt x="316822" y="241456"/>
                    </a:cubicBezTo>
                    <a:cubicBezTo>
                      <a:pt x="235168" y="244960"/>
                      <a:pt x="154216" y="240054"/>
                      <a:pt x="73613" y="224985"/>
                    </a:cubicBezTo>
                    <a:cubicBezTo>
                      <a:pt x="53288" y="221130"/>
                      <a:pt x="33663" y="213771"/>
                      <a:pt x="13687" y="207463"/>
                    </a:cubicBezTo>
                    <a:cubicBezTo>
                      <a:pt x="3875" y="204309"/>
                      <a:pt x="-330" y="197300"/>
                      <a:pt x="20" y="186086"/>
                    </a:cubicBezTo>
                    <a:cubicBezTo>
                      <a:pt x="1071" y="124408"/>
                      <a:pt x="721" y="63080"/>
                      <a:pt x="72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F89DCD-2FE4-4951-B05A-A3ADAA4E9443}"/>
                  </a:ext>
                </a:extLst>
              </p:cNvPr>
              <p:cNvSpPr/>
              <p:nvPr/>
            </p:nvSpPr>
            <p:spPr>
              <a:xfrm>
                <a:off x="4256628" y="4547278"/>
                <a:ext cx="578233" cy="241806"/>
              </a:xfrm>
              <a:custGeom>
                <a:avLst/>
                <a:gdLst>
                  <a:gd name="connsiteX0" fmla="*/ 350 w 578232"/>
                  <a:gd name="connsiteY0" fmla="*/ 701 h 241806"/>
                  <a:gd name="connsiteX1" fmla="*/ 256875 w 578232"/>
                  <a:gd name="connsiteY1" fmla="*/ 38549 h 241806"/>
                  <a:gd name="connsiteX2" fmla="*/ 463637 w 578232"/>
                  <a:gd name="connsiteY2" fmla="*/ 28736 h 241806"/>
                  <a:gd name="connsiteX3" fmla="*/ 578233 w 578232"/>
                  <a:gd name="connsiteY3" fmla="*/ 0 h 241806"/>
                  <a:gd name="connsiteX4" fmla="*/ 578933 w 578232"/>
                  <a:gd name="connsiteY4" fmla="*/ 14368 h 241806"/>
                  <a:gd name="connsiteX5" fmla="*/ 579284 w 578232"/>
                  <a:gd name="connsiteY5" fmla="*/ 184684 h 241806"/>
                  <a:gd name="connsiteX6" fmla="*/ 564215 w 578232"/>
                  <a:gd name="connsiteY6" fmla="*/ 207813 h 241806"/>
                  <a:gd name="connsiteX7" fmla="*/ 471347 w 578232"/>
                  <a:gd name="connsiteY7" fmla="*/ 230242 h 241806"/>
                  <a:gd name="connsiteX8" fmla="*/ 316100 w 578232"/>
                  <a:gd name="connsiteY8" fmla="*/ 241105 h 241806"/>
                  <a:gd name="connsiteX9" fmla="*/ 65533 w 578232"/>
                  <a:gd name="connsiteY9" fmla="*/ 222882 h 241806"/>
                  <a:gd name="connsiteX10" fmla="*/ 15420 w 578232"/>
                  <a:gd name="connsiteY10" fmla="*/ 207813 h 241806"/>
                  <a:gd name="connsiteX11" fmla="*/ 0 w 578232"/>
                  <a:gd name="connsiteY11" fmla="*/ 184684 h 241806"/>
                  <a:gd name="connsiteX12" fmla="*/ 350 w 578232"/>
                  <a:gd name="connsiteY12" fmla="*/ 701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241806">
                    <a:moveTo>
                      <a:pt x="350" y="701"/>
                    </a:moveTo>
                    <a:cubicBezTo>
                      <a:pt x="84107" y="32591"/>
                      <a:pt x="170316" y="36096"/>
                      <a:pt x="256875" y="38549"/>
                    </a:cubicBezTo>
                    <a:cubicBezTo>
                      <a:pt x="325913" y="40651"/>
                      <a:pt x="394950" y="37848"/>
                      <a:pt x="463637" y="28736"/>
                    </a:cubicBezTo>
                    <a:cubicBezTo>
                      <a:pt x="502537" y="23480"/>
                      <a:pt x="541085" y="17522"/>
                      <a:pt x="578233" y="0"/>
                    </a:cubicBezTo>
                    <a:cubicBezTo>
                      <a:pt x="578583" y="5607"/>
                      <a:pt x="578933" y="9812"/>
                      <a:pt x="578933" y="14368"/>
                    </a:cubicBezTo>
                    <a:cubicBezTo>
                      <a:pt x="578933" y="71140"/>
                      <a:pt x="578583" y="127912"/>
                      <a:pt x="579284" y="184684"/>
                    </a:cubicBezTo>
                    <a:cubicBezTo>
                      <a:pt x="579284" y="196950"/>
                      <a:pt x="575429" y="205010"/>
                      <a:pt x="564215" y="207813"/>
                    </a:cubicBezTo>
                    <a:cubicBezTo>
                      <a:pt x="533376" y="215873"/>
                      <a:pt x="502887" y="226387"/>
                      <a:pt x="471347" y="230242"/>
                    </a:cubicBezTo>
                    <a:cubicBezTo>
                      <a:pt x="419832" y="236550"/>
                      <a:pt x="367966" y="239353"/>
                      <a:pt x="316100" y="241105"/>
                    </a:cubicBezTo>
                    <a:cubicBezTo>
                      <a:pt x="231994" y="244259"/>
                      <a:pt x="148238" y="240054"/>
                      <a:pt x="65533" y="222882"/>
                    </a:cubicBezTo>
                    <a:cubicBezTo>
                      <a:pt x="48712" y="219378"/>
                      <a:pt x="32241" y="213070"/>
                      <a:pt x="15420" y="207813"/>
                    </a:cubicBezTo>
                    <a:cubicBezTo>
                      <a:pt x="4556" y="204309"/>
                      <a:pt x="0" y="197300"/>
                      <a:pt x="0" y="184684"/>
                    </a:cubicBezTo>
                    <a:cubicBezTo>
                      <a:pt x="701" y="123707"/>
                      <a:pt x="350" y="62730"/>
                      <a:pt x="350" y="70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37DBDE-B9CF-4045-92B7-CD7B47F704F8}"/>
                  </a:ext>
                </a:extLst>
              </p:cNvPr>
              <p:cNvSpPr/>
              <p:nvPr/>
            </p:nvSpPr>
            <p:spPr>
              <a:xfrm>
                <a:off x="4256628" y="4198390"/>
                <a:ext cx="578233" cy="91115"/>
              </a:xfrm>
              <a:custGeom>
                <a:avLst/>
                <a:gdLst>
                  <a:gd name="connsiteX0" fmla="*/ 0 w 578232"/>
                  <a:gd name="connsiteY0" fmla="*/ 44703 h 91115"/>
                  <a:gd name="connsiteX1" fmla="*/ 23830 w 578232"/>
                  <a:gd name="connsiteY1" fmla="*/ 31737 h 91115"/>
                  <a:gd name="connsiteX2" fmla="*/ 133519 w 578232"/>
                  <a:gd name="connsiteY2" fmla="*/ 8958 h 91115"/>
                  <a:gd name="connsiteX3" fmla="*/ 350444 w 578232"/>
                  <a:gd name="connsiteY3" fmla="*/ 1599 h 91115"/>
                  <a:gd name="connsiteX4" fmla="*/ 541436 w 578232"/>
                  <a:gd name="connsiteY4" fmla="*/ 26480 h 91115"/>
                  <a:gd name="connsiteX5" fmla="*/ 566317 w 578232"/>
                  <a:gd name="connsiteY5" fmla="*/ 35942 h 91115"/>
                  <a:gd name="connsiteX6" fmla="*/ 578933 w 578232"/>
                  <a:gd name="connsiteY6" fmla="*/ 47507 h 91115"/>
                  <a:gd name="connsiteX7" fmla="*/ 567018 w 578232"/>
                  <a:gd name="connsiteY7" fmla="*/ 58020 h 91115"/>
                  <a:gd name="connsiteX8" fmla="*/ 514802 w 578232"/>
                  <a:gd name="connsiteY8" fmla="*/ 74491 h 91115"/>
                  <a:gd name="connsiteX9" fmla="*/ 340982 w 578232"/>
                  <a:gd name="connsiteY9" fmla="*/ 93064 h 91115"/>
                  <a:gd name="connsiteX10" fmla="*/ 127912 w 578232"/>
                  <a:gd name="connsiteY10" fmla="*/ 84654 h 91115"/>
                  <a:gd name="connsiteX11" fmla="*/ 28036 w 578232"/>
                  <a:gd name="connsiteY11" fmla="*/ 64328 h 91115"/>
                  <a:gd name="connsiteX12" fmla="*/ 0 w 578232"/>
                  <a:gd name="connsiteY12" fmla="*/ 50661 h 91115"/>
                  <a:gd name="connsiteX13" fmla="*/ 0 w 578232"/>
                  <a:gd name="connsiteY13" fmla="*/ 44703 h 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91115">
                    <a:moveTo>
                      <a:pt x="0" y="44703"/>
                    </a:moveTo>
                    <a:cubicBezTo>
                      <a:pt x="8060" y="40147"/>
                      <a:pt x="15420" y="33839"/>
                      <a:pt x="23830" y="31737"/>
                    </a:cubicBezTo>
                    <a:cubicBezTo>
                      <a:pt x="60276" y="23326"/>
                      <a:pt x="96723" y="14214"/>
                      <a:pt x="133519" y="8958"/>
                    </a:cubicBezTo>
                    <a:cubicBezTo>
                      <a:pt x="205360" y="-1205"/>
                      <a:pt x="278253" y="-1205"/>
                      <a:pt x="350444" y="1599"/>
                    </a:cubicBezTo>
                    <a:cubicBezTo>
                      <a:pt x="414575" y="4051"/>
                      <a:pt x="479057" y="8607"/>
                      <a:pt x="541436" y="26480"/>
                    </a:cubicBezTo>
                    <a:cubicBezTo>
                      <a:pt x="549847" y="28933"/>
                      <a:pt x="558608" y="32087"/>
                      <a:pt x="566317" y="35942"/>
                    </a:cubicBezTo>
                    <a:cubicBezTo>
                      <a:pt x="571224" y="38395"/>
                      <a:pt x="574728" y="43652"/>
                      <a:pt x="578933" y="47507"/>
                    </a:cubicBezTo>
                    <a:cubicBezTo>
                      <a:pt x="575079" y="51011"/>
                      <a:pt x="571574" y="56268"/>
                      <a:pt x="567018" y="58020"/>
                    </a:cubicBezTo>
                    <a:cubicBezTo>
                      <a:pt x="549847" y="64328"/>
                      <a:pt x="532675" y="70636"/>
                      <a:pt x="514802" y="74491"/>
                    </a:cubicBezTo>
                    <a:cubicBezTo>
                      <a:pt x="457680" y="87107"/>
                      <a:pt x="399506" y="90962"/>
                      <a:pt x="340982" y="93064"/>
                    </a:cubicBezTo>
                    <a:cubicBezTo>
                      <a:pt x="269842" y="95517"/>
                      <a:pt x="198702" y="94116"/>
                      <a:pt x="127912" y="84654"/>
                    </a:cubicBezTo>
                    <a:cubicBezTo>
                      <a:pt x="94269" y="80098"/>
                      <a:pt x="60977" y="72038"/>
                      <a:pt x="28036" y="64328"/>
                    </a:cubicBezTo>
                    <a:cubicBezTo>
                      <a:pt x="18223" y="61875"/>
                      <a:pt x="9462" y="55567"/>
                      <a:pt x="0" y="50661"/>
                    </a:cubicBezTo>
                    <a:cubicBezTo>
                      <a:pt x="0" y="48908"/>
                      <a:pt x="0" y="46806"/>
                      <a:pt x="0" y="44703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1543DA-D38F-4C37-8662-E37833DEB7F7}"/>
                  </a:ext>
                </a:extLst>
              </p:cNvPr>
              <p:cNvSpPr/>
              <p:nvPr/>
            </p:nvSpPr>
            <p:spPr>
              <a:xfrm>
                <a:off x="4256278" y="4503692"/>
                <a:ext cx="578233" cy="63080"/>
              </a:xfrm>
              <a:custGeom>
                <a:avLst/>
                <a:gdLst>
                  <a:gd name="connsiteX0" fmla="*/ 0 w 578232"/>
                  <a:gd name="connsiteY0" fmla="*/ 19055 h 63079"/>
                  <a:gd name="connsiteX1" fmla="*/ 50113 w 578232"/>
                  <a:gd name="connsiteY1" fmla="*/ 1183 h 63079"/>
                  <a:gd name="connsiteX2" fmla="*/ 234097 w 578232"/>
                  <a:gd name="connsiteY2" fmla="*/ 22560 h 63079"/>
                  <a:gd name="connsiteX3" fmla="*/ 442260 w 578232"/>
                  <a:gd name="connsiteY3" fmla="*/ 15901 h 63079"/>
                  <a:gd name="connsiteX4" fmla="*/ 530572 w 578232"/>
                  <a:gd name="connsiteY4" fmla="*/ 1183 h 63079"/>
                  <a:gd name="connsiteX5" fmla="*/ 576480 w 578232"/>
                  <a:gd name="connsiteY5" fmla="*/ 15201 h 63079"/>
                  <a:gd name="connsiteX6" fmla="*/ 574378 w 578232"/>
                  <a:gd name="connsiteY6" fmla="*/ 27116 h 63079"/>
                  <a:gd name="connsiteX7" fmla="*/ 542838 w 578232"/>
                  <a:gd name="connsiteY7" fmla="*/ 40783 h 63079"/>
                  <a:gd name="connsiteX8" fmla="*/ 419481 w 578232"/>
                  <a:gd name="connsiteY8" fmla="*/ 61109 h 63079"/>
                  <a:gd name="connsiteX9" fmla="*/ 240755 w 578232"/>
                  <a:gd name="connsiteY9" fmla="*/ 66015 h 63079"/>
                  <a:gd name="connsiteX10" fmla="*/ 39600 w 578232"/>
                  <a:gd name="connsiteY10" fmla="*/ 41133 h 63079"/>
                  <a:gd name="connsiteX11" fmla="*/ 0 w 578232"/>
                  <a:gd name="connsiteY11" fmla="*/ 19055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63079">
                    <a:moveTo>
                      <a:pt x="0" y="19055"/>
                    </a:moveTo>
                    <a:cubicBezTo>
                      <a:pt x="15420" y="7491"/>
                      <a:pt x="30138" y="-3723"/>
                      <a:pt x="50113" y="1183"/>
                    </a:cubicBezTo>
                    <a:cubicBezTo>
                      <a:pt x="110740" y="15201"/>
                      <a:pt x="172068" y="20107"/>
                      <a:pt x="234097" y="22560"/>
                    </a:cubicBezTo>
                    <a:cubicBezTo>
                      <a:pt x="303484" y="25363"/>
                      <a:pt x="373223" y="23611"/>
                      <a:pt x="442260" y="15901"/>
                    </a:cubicBezTo>
                    <a:cubicBezTo>
                      <a:pt x="471698" y="12397"/>
                      <a:pt x="501135" y="7140"/>
                      <a:pt x="530572" y="1183"/>
                    </a:cubicBezTo>
                    <a:cubicBezTo>
                      <a:pt x="548795" y="-2322"/>
                      <a:pt x="562813" y="6439"/>
                      <a:pt x="576480" y="15201"/>
                    </a:cubicBezTo>
                    <a:cubicBezTo>
                      <a:pt x="582788" y="19406"/>
                      <a:pt x="579634" y="24662"/>
                      <a:pt x="574378" y="27116"/>
                    </a:cubicBezTo>
                    <a:cubicBezTo>
                      <a:pt x="564215" y="32372"/>
                      <a:pt x="553701" y="38680"/>
                      <a:pt x="542838" y="40783"/>
                    </a:cubicBezTo>
                    <a:cubicBezTo>
                      <a:pt x="501836" y="48493"/>
                      <a:pt x="460834" y="57955"/>
                      <a:pt x="419481" y="61109"/>
                    </a:cubicBezTo>
                    <a:cubicBezTo>
                      <a:pt x="359906" y="65664"/>
                      <a:pt x="300330" y="67066"/>
                      <a:pt x="240755" y="66015"/>
                    </a:cubicBezTo>
                    <a:cubicBezTo>
                      <a:pt x="173119" y="64963"/>
                      <a:pt x="105484" y="59707"/>
                      <a:pt x="39600" y="41133"/>
                    </a:cubicBezTo>
                    <a:cubicBezTo>
                      <a:pt x="25232" y="37279"/>
                      <a:pt x="10513" y="33774"/>
                      <a:pt x="0" y="19055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F25352C-6B85-426A-9023-942DEB5D3AA5}"/>
                  </a:ext>
                </a:extLst>
              </p:cNvPr>
              <p:cNvSpPr/>
              <p:nvPr/>
            </p:nvSpPr>
            <p:spPr>
              <a:xfrm>
                <a:off x="4258073" y="4776681"/>
                <a:ext cx="574728" cy="56071"/>
              </a:xfrm>
              <a:custGeom>
                <a:avLst/>
                <a:gdLst>
                  <a:gd name="connsiteX0" fmla="*/ 288723 w 574728"/>
                  <a:gd name="connsiteY0" fmla="*/ 58312 h 56071"/>
                  <a:gd name="connsiteX1" fmla="*/ 54977 w 574728"/>
                  <a:gd name="connsiteY1" fmla="*/ 39738 h 56071"/>
                  <a:gd name="connsiteX2" fmla="*/ 7316 w 574728"/>
                  <a:gd name="connsiteY2" fmla="*/ 22216 h 56071"/>
                  <a:gd name="connsiteX3" fmla="*/ 6615 w 574728"/>
                  <a:gd name="connsiteY3" fmla="*/ 6446 h 56071"/>
                  <a:gd name="connsiteX4" fmla="*/ 32548 w 574728"/>
                  <a:gd name="connsiteY4" fmla="*/ 1540 h 56071"/>
                  <a:gd name="connsiteX5" fmla="*/ 186393 w 574728"/>
                  <a:gd name="connsiteY5" fmla="*/ 25019 h 56071"/>
                  <a:gd name="connsiteX6" fmla="*/ 470953 w 574728"/>
                  <a:gd name="connsiteY6" fmla="*/ 16959 h 56071"/>
                  <a:gd name="connsiteX7" fmla="*/ 548402 w 574728"/>
                  <a:gd name="connsiteY7" fmla="*/ 839 h 56071"/>
                  <a:gd name="connsiteX8" fmla="*/ 575386 w 574728"/>
                  <a:gd name="connsiteY8" fmla="*/ 10301 h 56071"/>
                  <a:gd name="connsiteX9" fmla="*/ 572232 w 574728"/>
                  <a:gd name="connsiteY9" fmla="*/ 20814 h 56071"/>
                  <a:gd name="connsiteX10" fmla="*/ 540692 w 574728"/>
                  <a:gd name="connsiteY10" fmla="*/ 34481 h 56071"/>
                  <a:gd name="connsiteX11" fmla="*/ 380539 w 574728"/>
                  <a:gd name="connsiteY11" fmla="*/ 57611 h 56071"/>
                  <a:gd name="connsiteX12" fmla="*/ 288723 w 574728"/>
                  <a:gd name="connsiteY12" fmla="*/ 58312 h 5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728" h="56071">
                    <a:moveTo>
                      <a:pt x="288723" y="58312"/>
                    </a:moveTo>
                    <a:cubicBezTo>
                      <a:pt x="210223" y="60765"/>
                      <a:pt x="132074" y="57260"/>
                      <a:pt x="54977" y="39738"/>
                    </a:cubicBezTo>
                    <a:cubicBezTo>
                      <a:pt x="38506" y="35883"/>
                      <a:pt x="22736" y="29225"/>
                      <a:pt x="7316" y="22216"/>
                    </a:cubicBezTo>
                    <a:cubicBezTo>
                      <a:pt x="-2496" y="17660"/>
                      <a:pt x="-2146" y="12404"/>
                      <a:pt x="6615" y="6446"/>
                    </a:cubicBezTo>
                    <a:cubicBezTo>
                      <a:pt x="14675" y="1189"/>
                      <a:pt x="22385" y="-1614"/>
                      <a:pt x="32548" y="1540"/>
                    </a:cubicBezTo>
                    <a:cubicBezTo>
                      <a:pt x="82662" y="16609"/>
                      <a:pt x="134177" y="21866"/>
                      <a:pt x="186393" y="25019"/>
                    </a:cubicBezTo>
                    <a:cubicBezTo>
                      <a:pt x="281363" y="30627"/>
                      <a:pt x="376334" y="30276"/>
                      <a:pt x="470953" y="16959"/>
                    </a:cubicBezTo>
                    <a:cubicBezTo>
                      <a:pt x="496886" y="13104"/>
                      <a:pt x="522819" y="7497"/>
                      <a:pt x="548402" y="839"/>
                    </a:cubicBezTo>
                    <a:cubicBezTo>
                      <a:pt x="560667" y="-2315"/>
                      <a:pt x="568027" y="3993"/>
                      <a:pt x="575386" y="10301"/>
                    </a:cubicBezTo>
                    <a:cubicBezTo>
                      <a:pt x="576788" y="11352"/>
                      <a:pt x="574685" y="19763"/>
                      <a:pt x="572232" y="20814"/>
                    </a:cubicBezTo>
                    <a:cubicBezTo>
                      <a:pt x="562069" y="26071"/>
                      <a:pt x="551906" y="31328"/>
                      <a:pt x="540692" y="34481"/>
                    </a:cubicBezTo>
                    <a:cubicBezTo>
                      <a:pt x="488476" y="49901"/>
                      <a:pt x="434507" y="55158"/>
                      <a:pt x="380539" y="57611"/>
                    </a:cubicBezTo>
                    <a:cubicBezTo>
                      <a:pt x="350050" y="59363"/>
                      <a:pt x="319562" y="58312"/>
                      <a:pt x="288723" y="58312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1B971E8-5846-4CA3-9152-015CCA55CEEC}"/>
                </a:ext>
              </a:extLst>
            </p:cNvPr>
            <p:cNvGrpSpPr/>
            <p:nvPr/>
          </p:nvGrpSpPr>
          <p:grpSpPr>
            <a:xfrm>
              <a:off x="7382939" y="4199052"/>
              <a:ext cx="579547" cy="856720"/>
              <a:chOff x="7382939" y="4199052"/>
              <a:chExt cx="579547" cy="85672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F061A48-8FF2-4A96-8D5E-87819CAF7204}"/>
                  </a:ext>
                </a:extLst>
              </p:cNvPr>
              <p:cNvSpPr/>
              <p:nvPr/>
            </p:nvSpPr>
            <p:spPr>
              <a:xfrm>
                <a:off x="7383990" y="4269727"/>
                <a:ext cx="578233" cy="238302"/>
              </a:xfrm>
              <a:custGeom>
                <a:avLst/>
                <a:gdLst>
                  <a:gd name="connsiteX0" fmla="*/ 0 w 578232"/>
                  <a:gd name="connsiteY0" fmla="*/ 0 h 238301"/>
                  <a:gd name="connsiteX1" fmla="*/ 245661 w 578232"/>
                  <a:gd name="connsiteY1" fmla="*/ 37498 h 238301"/>
                  <a:gd name="connsiteX2" fmla="*/ 452423 w 578232"/>
                  <a:gd name="connsiteY2" fmla="*/ 29437 h 238301"/>
                  <a:gd name="connsiteX3" fmla="*/ 516554 w 578232"/>
                  <a:gd name="connsiteY3" fmla="*/ 18924 h 238301"/>
                  <a:gd name="connsiteX4" fmla="*/ 578583 w 578232"/>
                  <a:gd name="connsiteY4" fmla="*/ 1051 h 238301"/>
                  <a:gd name="connsiteX5" fmla="*/ 578583 w 578232"/>
                  <a:gd name="connsiteY5" fmla="*/ 11915 h 238301"/>
                  <a:gd name="connsiteX6" fmla="*/ 578933 w 578232"/>
                  <a:gd name="connsiteY6" fmla="*/ 182231 h 238301"/>
                  <a:gd name="connsiteX7" fmla="*/ 561762 w 578232"/>
                  <a:gd name="connsiteY7" fmla="*/ 207813 h 238301"/>
                  <a:gd name="connsiteX8" fmla="*/ 462586 w 578232"/>
                  <a:gd name="connsiteY8" fmla="*/ 230592 h 238301"/>
                  <a:gd name="connsiteX9" fmla="*/ 247063 w 578232"/>
                  <a:gd name="connsiteY9" fmla="*/ 240755 h 238301"/>
                  <a:gd name="connsiteX10" fmla="*/ 40651 w 578232"/>
                  <a:gd name="connsiteY10" fmla="*/ 215874 h 238301"/>
                  <a:gd name="connsiteX11" fmla="*/ 0 w 578232"/>
                  <a:gd name="connsiteY11" fmla="*/ 163307 h 238301"/>
                  <a:gd name="connsiteX12" fmla="*/ 0 w 578232"/>
                  <a:gd name="connsiteY12" fmla="*/ 12266 h 238301"/>
                  <a:gd name="connsiteX13" fmla="*/ 0 w 578232"/>
                  <a:gd name="connsiteY13" fmla="*/ 0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238301">
                    <a:moveTo>
                      <a:pt x="0" y="0"/>
                    </a:moveTo>
                    <a:cubicBezTo>
                      <a:pt x="79551" y="31540"/>
                      <a:pt x="162606" y="35395"/>
                      <a:pt x="245661" y="37498"/>
                    </a:cubicBezTo>
                    <a:cubicBezTo>
                      <a:pt x="314699" y="39250"/>
                      <a:pt x="383736" y="38899"/>
                      <a:pt x="452423" y="29437"/>
                    </a:cubicBezTo>
                    <a:cubicBezTo>
                      <a:pt x="473800" y="26634"/>
                      <a:pt x="495528" y="23480"/>
                      <a:pt x="516554" y="18924"/>
                    </a:cubicBezTo>
                    <a:cubicBezTo>
                      <a:pt x="537231" y="14368"/>
                      <a:pt x="557206" y="7359"/>
                      <a:pt x="578583" y="1051"/>
                    </a:cubicBezTo>
                    <a:cubicBezTo>
                      <a:pt x="578583" y="3855"/>
                      <a:pt x="578583" y="8060"/>
                      <a:pt x="578583" y="11915"/>
                    </a:cubicBezTo>
                    <a:cubicBezTo>
                      <a:pt x="578583" y="68687"/>
                      <a:pt x="578233" y="125459"/>
                      <a:pt x="578933" y="182231"/>
                    </a:cubicBezTo>
                    <a:cubicBezTo>
                      <a:pt x="579284" y="196249"/>
                      <a:pt x="574027" y="204659"/>
                      <a:pt x="561762" y="207813"/>
                    </a:cubicBezTo>
                    <a:cubicBezTo>
                      <a:pt x="528820" y="216224"/>
                      <a:pt x="495878" y="225686"/>
                      <a:pt x="462586" y="230592"/>
                    </a:cubicBezTo>
                    <a:cubicBezTo>
                      <a:pt x="391095" y="241105"/>
                      <a:pt x="318904" y="243208"/>
                      <a:pt x="247063" y="240755"/>
                    </a:cubicBezTo>
                    <a:cubicBezTo>
                      <a:pt x="177675" y="238302"/>
                      <a:pt x="108287" y="234797"/>
                      <a:pt x="40651" y="215874"/>
                    </a:cubicBezTo>
                    <a:cubicBezTo>
                      <a:pt x="350" y="204659"/>
                      <a:pt x="0" y="203958"/>
                      <a:pt x="0" y="163307"/>
                    </a:cubicBezTo>
                    <a:cubicBezTo>
                      <a:pt x="0" y="112843"/>
                      <a:pt x="0" y="62379"/>
                      <a:pt x="0" y="12266"/>
                    </a:cubicBezTo>
                    <a:cubicBezTo>
                      <a:pt x="0" y="8411"/>
                      <a:pt x="0" y="420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1EF3B43-0055-4836-8E48-5E5108B48286}"/>
                  </a:ext>
                </a:extLst>
              </p:cNvPr>
              <p:cNvSpPr/>
              <p:nvPr/>
            </p:nvSpPr>
            <p:spPr>
              <a:xfrm>
                <a:off x="7384253" y="4813966"/>
                <a:ext cx="578233" cy="241806"/>
              </a:xfrm>
              <a:custGeom>
                <a:avLst/>
                <a:gdLst>
                  <a:gd name="connsiteX0" fmla="*/ 88 w 578232"/>
                  <a:gd name="connsiteY0" fmla="*/ 0 h 241806"/>
                  <a:gd name="connsiteX1" fmla="*/ 152180 w 578232"/>
                  <a:gd name="connsiteY1" fmla="*/ 32942 h 241806"/>
                  <a:gd name="connsiteX2" fmla="*/ 356489 w 578232"/>
                  <a:gd name="connsiteY2" fmla="*/ 37848 h 241806"/>
                  <a:gd name="connsiteX3" fmla="*/ 553439 w 578232"/>
                  <a:gd name="connsiteY3" fmla="*/ 10513 h 241806"/>
                  <a:gd name="connsiteX4" fmla="*/ 579021 w 578232"/>
                  <a:gd name="connsiteY4" fmla="*/ 701 h 241806"/>
                  <a:gd name="connsiteX5" fmla="*/ 578320 w 578232"/>
                  <a:gd name="connsiteY5" fmla="*/ 192394 h 241806"/>
                  <a:gd name="connsiteX6" fmla="*/ 565704 w 578232"/>
                  <a:gd name="connsiteY6" fmla="*/ 207463 h 241806"/>
                  <a:gd name="connsiteX7" fmla="*/ 491059 w 578232"/>
                  <a:gd name="connsiteY7" fmla="*/ 227789 h 241806"/>
                  <a:gd name="connsiteX8" fmla="*/ 325650 w 578232"/>
                  <a:gd name="connsiteY8" fmla="*/ 241806 h 241806"/>
                  <a:gd name="connsiteX9" fmla="*/ 61065 w 578232"/>
                  <a:gd name="connsiteY9" fmla="*/ 222882 h 241806"/>
                  <a:gd name="connsiteX10" fmla="*/ 11652 w 578232"/>
                  <a:gd name="connsiteY10" fmla="*/ 206412 h 241806"/>
                  <a:gd name="connsiteX11" fmla="*/ 438 w 578232"/>
                  <a:gd name="connsiteY11" fmla="*/ 191343 h 241806"/>
                  <a:gd name="connsiteX12" fmla="*/ 88 w 578232"/>
                  <a:gd name="connsiteY12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241806">
                    <a:moveTo>
                      <a:pt x="88" y="0"/>
                    </a:moveTo>
                    <a:cubicBezTo>
                      <a:pt x="49500" y="22428"/>
                      <a:pt x="100665" y="29788"/>
                      <a:pt x="152180" y="32942"/>
                    </a:cubicBezTo>
                    <a:cubicBezTo>
                      <a:pt x="220167" y="37147"/>
                      <a:pt x="288503" y="38899"/>
                      <a:pt x="356489" y="37848"/>
                    </a:cubicBezTo>
                    <a:cubicBezTo>
                      <a:pt x="423073" y="36797"/>
                      <a:pt x="489307" y="30839"/>
                      <a:pt x="553439" y="10513"/>
                    </a:cubicBezTo>
                    <a:cubicBezTo>
                      <a:pt x="561849" y="7710"/>
                      <a:pt x="569909" y="4205"/>
                      <a:pt x="579021" y="701"/>
                    </a:cubicBezTo>
                    <a:cubicBezTo>
                      <a:pt x="579021" y="65183"/>
                      <a:pt x="579372" y="128613"/>
                      <a:pt x="578320" y="192394"/>
                    </a:cubicBezTo>
                    <a:cubicBezTo>
                      <a:pt x="578320" y="197650"/>
                      <a:pt x="571311" y="205711"/>
                      <a:pt x="565704" y="207463"/>
                    </a:cubicBezTo>
                    <a:cubicBezTo>
                      <a:pt x="541173" y="215523"/>
                      <a:pt x="516292" y="224985"/>
                      <a:pt x="491059" y="227789"/>
                    </a:cubicBezTo>
                    <a:cubicBezTo>
                      <a:pt x="436040" y="234447"/>
                      <a:pt x="381020" y="239353"/>
                      <a:pt x="325650" y="241806"/>
                    </a:cubicBezTo>
                    <a:cubicBezTo>
                      <a:pt x="236988" y="246012"/>
                      <a:pt x="148326" y="241106"/>
                      <a:pt x="61065" y="222882"/>
                    </a:cubicBezTo>
                    <a:cubicBezTo>
                      <a:pt x="44244" y="219378"/>
                      <a:pt x="27773" y="213070"/>
                      <a:pt x="11652" y="206412"/>
                    </a:cubicBezTo>
                    <a:cubicBezTo>
                      <a:pt x="6746" y="204309"/>
                      <a:pt x="788" y="196599"/>
                      <a:pt x="438" y="191343"/>
                    </a:cubicBezTo>
                    <a:cubicBezTo>
                      <a:pt x="-263" y="127912"/>
                      <a:pt x="88" y="64832"/>
                      <a:pt x="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0EE1C4-7EC7-45E8-8B4F-C5DF18E2D184}"/>
                  </a:ext>
                </a:extLst>
              </p:cNvPr>
              <p:cNvSpPr/>
              <p:nvPr/>
            </p:nvSpPr>
            <p:spPr>
              <a:xfrm>
                <a:off x="7383640" y="4548680"/>
                <a:ext cx="578233" cy="238302"/>
              </a:xfrm>
              <a:custGeom>
                <a:avLst/>
                <a:gdLst>
                  <a:gd name="connsiteX0" fmla="*/ 579634 w 578232"/>
                  <a:gd name="connsiteY0" fmla="*/ 1752 h 238301"/>
                  <a:gd name="connsiteX1" fmla="*/ 578933 w 578232"/>
                  <a:gd name="connsiteY1" fmla="*/ 189590 h 238301"/>
                  <a:gd name="connsiteX2" fmla="*/ 565967 w 578232"/>
                  <a:gd name="connsiteY2" fmla="*/ 205710 h 238301"/>
                  <a:gd name="connsiteX3" fmla="*/ 488519 w 578232"/>
                  <a:gd name="connsiteY3" fmla="*/ 226387 h 238301"/>
                  <a:gd name="connsiteX4" fmla="*/ 325562 w 578232"/>
                  <a:gd name="connsiteY4" fmla="*/ 240054 h 238301"/>
                  <a:gd name="connsiteX5" fmla="*/ 76046 w 578232"/>
                  <a:gd name="connsiteY5" fmla="*/ 224284 h 238301"/>
                  <a:gd name="connsiteX6" fmla="*/ 14718 w 578232"/>
                  <a:gd name="connsiteY6" fmla="*/ 206411 h 238301"/>
                  <a:gd name="connsiteX7" fmla="*/ 0 w 578232"/>
                  <a:gd name="connsiteY7" fmla="*/ 183983 h 238301"/>
                  <a:gd name="connsiteX8" fmla="*/ 350 w 578232"/>
                  <a:gd name="connsiteY8" fmla="*/ 0 h 238301"/>
                  <a:gd name="connsiteX9" fmla="*/ 304536 w 578232"/>
                  <a:gd name="connsiteY9" fmla="*/ 37848 h 238301"/>
                  <a:gd name="connsiteX10" fmla="*/ 496579 w 578232"/>
                  <a:gd name="connsiteY10" fmla="*/ 22428 h 238301"/>
                  <a:gd name="connsiteX11" fmla="*/ 579634 w 578232"/>
                  <a:gd name="connsiteY11" fmla="*/ 1752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238301">
                    <a:moveTo>
                      <a:pt x="579634" y="1752"/>
                    </a:moveTo>
                    <a:cubicBezTo>
                      <a:pt x="579634" y="63430"/>
                      <a:pt x="579985" y="126510"/>
                      <a:pt x="578933" y="189590"/>
                    </a:cubicBezTo>
                    <a:cubicBezTo>
                      <a:pt x="578933" y="195197"/>
                      <a:pt x="571574" y="203608"/>
                      <a:pt x="565967" y="205710"/>
                    </a:cubicBezTo>
                    <a:cubicBezTo>
                      <a:pt x="540384" y="213771"/>
                      <a:pt x="514802" y="223233"/>
                      <a:pt x="488519" y="226387"/>
                    </a:cubicBezTo>
                    <a:cubicBezTo>
                      <a:pt x="434551" y="233045"/>
                      <a:pt x="380232" y="237250"/>
                      <a:pt x="325562" y="240054"/>
                    </a:cubicBezTo>
                    <a:cubicBezTo>
                      <a:pt x="241806" y="244259"/>
                      <a:pt x="158751" y="239353"/>
                      <a:pt x="76046" y="224284"/>
                    </a:cubicBezTo>
                    <a:cubicBezTo>
                      <a:pt x="55370" y="220429"/>
                      <a:pt x="35044" y="213070"/>
                      <a:pt x="14718" y="206411"/>
                    </a:cubicBezTo>
                    <a:cubicBezTo>
                      <a:pt x="4556" y="203257"/>
                      <a:pt x="0" y="195898"/>
                      <a:pt x="0" y="183983"/>
                    </a:cubicBezTo>
                    <a:cubicBezTo>
                      <a:pt x="701" y="122655"/>
                      <a:pt x="350" y="61328"/>
                      <a:pt x="350" y="0"/>
                    </a:cubicBezTo>
                    <a:cubicBezTo>
                      <a:pt x="99176" y="36096"/>
                      <a:pt x="201856" y="37497"/>
                      <a:pt x="304536" y="37848"/>
                    </a:cubicBezTo>
                    <a:cubicBezTo>
                      <a:pt x="369017" y="37848"/>
                      <a:pt x="433149" y="34343"/>
                      <a:pt x="496579" y="22428"/>
                    </a:cubicBezTo>
                    <a:cubicBezTo>
                      <a:pt x="524614" y="16821"/>
                      <a:pt x="551248" y="8761"/>
                      <a:pt x="579634" y="17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D8C34D5-CEE2-44C1-A36D-8669B3A78325}"/>
                  </a:ext>
                </a:extLst>
              </p:cNvPr>
              <p:cNvSpPr/>
              <p:nvPr/>
            </p:nvSpPr>
            <p:spPr>
              <a:xfrm>
                <a:off x="7382939" y="4199052"/>
                <a:ext cx="578233" cy="91115"/>
              </a:xfrm>
              <a:custGeom>
                <a:avLst/>
                <a:gdLst>
                  <a:gd name="connsiteX0" fmla="*/ 581386 w 578232"/>
                  <a:gd name="connsiteY0" fmla="*/ 49999 h 91115"/>
                  <a:gd name="connsiteX1" fmla="*/ 545291 w 578232"/>
                  <a:gd name="connsiteY1" fmla="*/ 66119 h 91115"/>
                  <a:gd name="connsiteX2" fmla="*/ 405464 w 578232"/>
                  <a:gd name="connsiteY2" fmla="*/ 88898 h 91115"/>
                  <a:gd name="connsiteX3" fmla="*/ 274047 w 578232"/>
                  <a:gd name="connsiteY3" fmla="*/ 93454 h 91115"/>
                  <a:gd name="connsiteX4" fmla="*/ 43455 w 578232"/>
                  <a:gd name="connsiteY4" fmla="*/ 68923 h 91115"/>
                  <a:gd name="connsiteX5" fmla="*/ 0 w 578232"/>
                  <a:gd name="connsiteY5" fmla="*/ 44041 h 91115"/>
                  <a:gd name="connsiteX6" fmla="*/ 30138 w 578232"/>
                  <a:gd name="connsiteY6" fmla="*/ 29323 h 91115"/>
                  <a:gd name="connsiteX7" fmla="*/ 135271 w 578232"/>
                  <a:gd name="connsiteY7" fmla="*/ 8646 h 91115"/>
                  <a:gd name="connsiteX8" fmla="*/ 348341 w 578232"/>
                  <a:gd name="connsiteY8" fmla="*/ 1287 h 91115"/>
                  <a:gd name="connsiteX9" fmla="*/ 533025 w 578232"/>
                  <a:gd name="connsiteY9" fmla="*/ 23716 h 91115"/>
                  <a:gd name="connsiteX10" fmla="*/ 564215 w 578232"/>
                  <a:gd name="connsiteY10" fmla="*/ 34579 h 91115"/>
                  <a:gd name="connsiteX11" fmla="*/ 580686 w 578232"/>
                  <a:gd name="connsiteY11" fmla="*/ 45443 h 91115"/>
                  <a:gd name="connsiteX12" fmla="*/ 581386 w 578232"/>
                  <a:gd name="connsiteY12" fmla="*/ 49999 h 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91115">
                    <a:moveTo>
                      <a:pt x="581386" y="49999"/>
                    </a:moveTo>
                    <a:cubicBezTo>
                      <a:pt x="569471" y="55606"/>
                      <a:pt x="557907" y="63666"/>
                      <a:pt x="545291" y="66119"/>
                    </a:cubicBezTo>
                    <a:cubicBezTo>
                      <a:pt x="499032" y="74880"/>
                      <a:pt x="452423" y="83992"/>
                      <a:pt x="405464" y="88898"/>
                    </a:cubicBezTo>
                    <a:cubicBezTo>
                      <a:pt x="362009" y="93454"/>
                      <a:pt x="317853" y="94155"/>
                      <a:pt x="274047" y="93454"/>
                    </a:cubicBezTo>
                    <a:cubicBezTo>
                      <a:pt x="196599" y="92402"/>
                      <a:pt x="118800" y="88898"/>
                      <a:pt x="43455" y="68923"/>
                    </a:cubicBezTo>
                    <a:cubicBezTo>
                      <a:pt x="18223" y="62264"/>
                      <a:pt x="9111" y="57008"/>
                      <a:pt x="0" y="44041"/>
                    </a:cubicBezTo>
                    <a:cubicBezTo>
                      <a:pt x="10163" y="38785"/>
                      <a:pt x="19625" y="31425"/>
                      <a:pt x="30138" y="29323"/>
                    </a:cubicBezTo>
                    <a:cubicBezTo>
                      <a:pt x="64832" y="21262"/>
                      <a:pt x="99877" y="13202"/>
                      <a:pt x="135271" y="8646"/>
                    </a:cubicBezTo>
                    <a:cubicBezTo>
                      <a:pt x="206061" y="-816"/>
                      <a:pt x="277201" y="-1166"/>
                      <a:pt x="348341" y="1287"/>
                    </a:cubicBezTo>
                    <a:cubicBezTo>
                      <a:pt x="410370" y="3390"/>
                      <a:pt x="472398" y="7946"/>
                      <a:pt x="533025" y="23716"/>
                    </a:cubicBezTo>
                    <a:cubicBezTo>
                      <a:pt x="543539" y="26519"/>
                      <a:pt x="554402" y="30024"/>
                      <a:pt x="564215" y="34579"/>
                    </a:cubicBezTo>
                    <a:cubicBezTo>
                      <a:pt x="570172" y="37032"/>
                      <a:pt x="575079" y="41588"/>
                      <a:pt x="580686" y="45443"/>
                    </a:cubicBezTo>
                    <a:cubicBezTo>
                      <a:pt x="581036" y="46845"/>
                      <a:pt x="581386" y="48597"/>
                      <a:pt x="581386" y="499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1344764-2D4B-40D1-A506-B65188F98A62}"/>
                  </a:ext>
                </a:extLst>
              </p:cNvPr>
              <p:cNvSpPr/>
              <p:nvPr/>
            </p:nvSpPr>
            <p:spPr>
              <a:xfrm>
                <a:off x="7383990" y="4504507"/>
                <a:ext cx="578233" cy="63080"/>
              </a:xfrm>
              <a:custGeom>
                <a:avLst/>
                <a:gdLst>
                  <a:gd name="connsiteX0" fmla="*/ 1051 w 578232"/>
                  <a:gd name="connsiteY0" fmla="*/ 17188 h 63079"/>
                  <a:gd name="connsiteX1" fmla="*/ 53968 w 578232"/>
                  <a:gd name="connsiteY1" fmla="*/ 1068 h 63079"/>
                  <a:gd name="connsiteX2" fmla="*/ 205711 w 578232"/>
                  <a:gd name="connsiteY2" fmla="*/ 19992 h 63079"/>
                  <a:gd name="connsiteX3" fmla="*/ 384437 w 578232"/>
                  <a:gd name="connsiteY3" fmla="*/ 19642 h 63079"/>
                  <a:gd name="connsiteX4" fmla="*/ 528470 w 578232"/>
                  <a:gd name="connsiteY4" fmla="*/ 718 h 63079"/>
                  <a:gd name="connsiteX5" fmla="*/ 575780 w 578232"/>
                  <a:gd name="connsiteY5" fmla="*/ 14735 h 63079"/>
                  <a:gd name="connsiteX6" fmla="*/ 572976 w 578232"/>
                  <a:gd name="connsiteY6" fmla="*/ 27351 h 63079"/>
                  <a:gd name="connsiteX7" fmla="*/ 532675 w 578232"/>
                  <a:gd name="connsiteY7" fmla="*/ 43121 h 63079"/>
                  <a:gd name="connsiteX8" fmla="*/ 365864 w 578232"/>
                  <a:gd name="connsiteY8" fmla="*/ 64148 h 63079"/>
                  <a:gd name="connsiteX9" fmla="*/ 157700 w 578232"/>
                  <a:gd name="connsiteY9" fmla="*/ 59943 h 63079"/>
                  <a:gd name="connsiteX10" fmla="*/ 29788 w 578232"/>
                  <a:gd name="connsiteY10" fmla="*/ 37164 h 63079"/>
                  <a:gd name="connsiteX11" fmla="*/ 0 w 578232"/>
                  <a:gd name="connsiteY11" fmla="*/ 22445 h 63079"/>
                  <a:gd name="connsiteX12" fmla="*/ 1051 w 578232"/>
                  <a:gd name="connsiteY12" fmla="*/ 17188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63079">
                    <a:moveTo>
                      <a:pt x="1051" y="17188"/>
                    </a:moveTo>
                    <a:cubicBezTo>
                      <a:pt x="16821" y="5974"/>
                      <a:pt x="31890" y="-2787"/>
                      <a:pt x="53968" y="1068"/>
                    </a:cubicBezTo>
                    <a:cubicBezTo>
                      <a:pt x="104432" y="9128"/>
                      <a:pt x="154896" y="17188"/>
                      <a:pt x="205711" y="19992"/>
                    </a:cubicBezTo>
                    <a:cubicBezTo>
                      <a:pt x="265286" y="23146"/>
                      <a:pt x="325212" y="22795"/>
                      <a:pt x="384437" y="19642"/>
                    </a:cubicBezTo>
                    <a:cubicBezTo>
                      <a:pt x="432798" y="16838"/>
                      <a:pt x="480809" y="8077"/>
                      <a:pt x="528470" y="718"/>
                    </a:cubicBezTo>
                    <a:cubicBezTo>
                      <a:pt x="547393" y="-2437"/>
                      <a:pt x="561411" y="5273"/>
                      <a:pt x="575780" y="14735"/>
                    </a:cubicBezTo>
                    <a:cubicBezTo>
                      <a:pt x="583139" y="19642"/>
                      <a:pt x="577882" y="24898"/>
                      <a:pt x="572976" y="27351"/>
                    </a:cubicBezTo>
                    <a:cubicBezTo>
                      <a:pt x="559659" y="33309"/>
                      <a:pt x="546693" y="39617"/>
                      <a:pt x="532675" y="43121"/>
                    </a:cubicBezTo>
                    <a:cubicBezTo>
                      <a:pt x="478006" y="57490"/>
                      <a:pt x="421935" y="63797"/>
                      <a:pt x="365864" y="64148"/>
                    </a:cubicBezTo>
                    <a:cubicBezTo>
                      <a:pt x="296476" y="64849"/>
                      <a:pt x="227088" y="64498"/>
                      <a:pt x="157700" y="59943"/>
                    </a:cubicBezTo>
                    <a:cubicBezTo>
                      <a:pt x="114595" y="57139"/>
                      <a:pt x="72191" y="45925"/>
                      <a:pt x="29788" y="37164"/>
                    </a:cubicBezTo>
                    <a:cubicBezTo>
                      <a:pt x="19274" y="35061"/>
                      <a:pt x="9812" y="27702"/>
                      <a:pt x="0" y="22445"/>
                    </a:cubicBezTo>
                    <a:cubicBezTo>
                      <a:pt x="350" y="20693"/>
                      <a:pt x="701" y="18941"/>
                      <a:pt x="1051" y="171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852533-0901-47B8-BE2B-E013D9DEEE5E}"/>
                  </a:ext>
                </a:extLst>
              </p:cNvPr>
              <p:cNvSpPr/>
              <p:nvPr/>
            </p:nvSpPr>
            <p:spPr>
              <a:xfrm>
                <a:off x="7383640" y="4776200"/>
                <a:ext cx="578233" cy="59575"/>
              </a:xfrm>
              <a:custGeom>
                <a:avLst/>
                <a:gdLst>
                  <a:gd name="connsiteX0" fmla="*/ 0 w 578232"/>
                  <a:gd name="connsiteY0" fmla="*/ 17440 h 59575"/>
                  <a:gd name="connsiteX1" fmla="*/ 34343 w 578232"/>
                  <a:gd name="connsiteY1" fmla="*/ 2371 h 59575"/>
                  <a:gd name="connsiteX2" fmla="*/ 192043 w 578232"/>
                  <a:gd name="connsiteY2" fmla="*/ 25851 h 59575"/>
                  <a:gd name="connsiteX3" fmla="*/ 457680 w 578232"/>
                  <a:gd name="connsiteY3" fmla="*/ 19543 h 59575"/>
                  <a:gd name="connsiteX4" fmla="*/ 547744 w 578232"/>
                  <a:gd name="connsiteY4" fmla="*/ 2021 h 59575"/>
                  <a:gd name="connsiteX5" fmla="*/ 561061 w 578232"/>
                  <a:gd name="connsiteY5" fmla="*/ 619 h 59575"/>
                  <a:gd name="connsiteX6" fmla="*/ 579985 w 578232"/>
                  <a:gd name="connsiteY6" fmla="*/ 14637 h 59575"/>
                  <a:gd name="connsiteX7" fmla="*/ 563514 w 578232"/>
                  <a:gd name="connsiteY7" fmla="*/ 27603 h 59575"/>
                  <a:gd name="connsiteX8" fmla="*/ 450320 w 578232"/>
                  <a:gd name="connsiteY8" fmla="*/ 52835 h 59575"/>
                  <a:gd name="connsiteX9" fmla="*/ 216574 w 578232"/>
                  <a:gd name="connsiteY9" fmla="*/ 59844 h 59575"/>
                  <a:gd name="connsiteX10" fmla="*/ 30138 w 578232"/>
                  <a:gd name="connsiteY10" fmla="*/ 32509 h 59575"/>
                  <a:gd name="connsiteX11" fmla="*/ 0 w 578232"/>
                  <a:gd name="connsiteY11" fmla="*/ 17440 h 5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59575">
                    <a:moveTo>
                      <a:pt x="0" y="17440"/>
                    </a:moveTo>
                    <a:cubicBezTo>
                      <a:pt x="11565" y="1670"/>
                      <a:pt x="20326" y="-1834"/>
                      <a:pt x="34343" y="2371"/>
                    </a:cubicBezTo>
                    <a:cubicBezTo>
                      <a:pt x="85859" y="17090"/>
                      <a:pt x="138776" y="22697"/>
                      <a:pt x="192043" y="25851"/>
                    </a:cubicBezTo>
                    <a:cubicBezTo>
                      <a:pt x="280706" y="31108"/>
                      <a:pt x="369368" y="30757"/>
                      <a:pt x="457680" y="19543"/>
                    </a:cubicBezTo>
                    <a:cubicBezTo>
                      <a:pt x="488168" y="15688"/>
                      <a:pt x="517956" y="7978"/>
                      <a:pt x="547744" y="2021"/>
                    </a:cubicBezTo>
                    <a:cubicBezTo>
                      <a:pt x="552300" y="1320"/>
                      <a:pt x="557907" y="-1133"/>
                      <a:pt x="561061" y="619"/>
                    </a:cubicBezTo>
                    <a:cubicBezTo>
                      <a:pt x="568070" y="4123"/>
                      <a:pt x="573677" y="9730"/>
                      <a:pt x="579985" y="14637"/>
                    </a:cubicBezTo>
                    <a:cubicBezTo>
                      <a:pt x="574728" y="19192"/>
                      <a:pt x="569822" y="24800"/>
                      <a:pt x="563514" y="27603"/>
                    </a:cubicBezTo>
                    <a:cubicBezTo>
                      <a:pt x="527418" y="43373"/>
                      <a:pt x="488869" y="48279"/>
                      <a:pt x="450320" y="52835"/>
                    </a:cubicBezTo>
                    <a:cubicBezTo>
                      <a:pt x="372522" y="62297"/>
                      <a:pt x="294723" y="63348"/>
                      <a:pt x="216574" y="59844"/>
                    </a:cubicBezTo>
                    <a:cubicBezTo>
                      <a:pt x="153494" y="57040"/>
                      <a:pt x="90415" y="52485"/>
                      <a:pt x="30138" y="32509"/>
                    </a:cubicBezTo>
                    <a:cubicBezTo>
                      <a:pt x="19975" y="29005"/>
                      <a:pt x="10513" y="22697"/>
                      <a:pt x="0" y="17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D6BA74D-145E-46C5-82C2-FD71567148A5}"/>
                </a:ext>
              </a:extLst>
            </p:cNvPr>
            <p:cNvGrpSpPr/>
            <p:nvPr/>
          </p:nvGrpSpPr>
          <p:grpSpPr>
            <a:xfrm>
              <a:off x="7412026" y="3028298"/>
              <a:ext cx="508845" cy="635161"/>
              <a:chOff x="7412026" y="3028298"/>
              <a:chExt cx="508845" cy="635161"/>
            </a:xfrm>
            <a:solidFill>
              <a:schemeClr val="accent3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565454-213E-44EF-BEBB-0B630C8A5A86}"/>
                  </a:ext>
                </a:extLst>
              </p:cNvPr>
              <p:cNvSpPr/>
              <p:nvPr/>
            </p:nvSpPr>
            <p:spPr>
              <a:xfrm>
                <a:off x="7412026" y="3491741"/>
                <a:ext cx="508144" cy="171718"/>
              </a:xfrm>
              <a:custGeom>
                <a:avLst/>
                <a:gdLst>
                  <a:gd name="connsiteX0" fmla="*/ 350 w 508143"/>
                  <a:gd name="connsiteY0" fmla="*/ 0 h 171717"/>
                  <a:gd name="connsiteX1" fmla="*/ 509896 w 508143"/>
                  <a:gd name="connsiteY1" fmla="*/ 350 h 171717"/>
                  <a:gd name="connsiteX2" fmla="*/ 510246 w 508143"/>
                  <a:gd name="connsiteY2" fmla="*/ 9462 h 171717"/>
                  <a:gd name="connsiteX3" fmla="*/ 510597 w 508143"/>
                  <a:gd name="connsiteY3" fmla="*/ 127211 h 171717"/>
                  <a:gd name="connsiteX4" fmla="*/ 495528 w 508143"/>
                  <a:gd name="connsiteY4" fmla="*/ 148238 h 171717"/>
                  <a:gd name="connsiteX5" fmla="*/ 414225 w 508143"/>
                  <a:gd name="connsiteY5" fmla="*/ 164358 h 171717"/>
                  <a:gd name="connsiteX6" fmla="*/ 192043 w 508143"/>
                  <a:gd name="connsiteY6" fmla="*/ 171718 h 171717"/>
                  <a:gd name="connsiteX7" fmla="*/ 27335 w 508143"/>
                  <a:gd name="connsiteY7" fmla="*/ 152093 h 171717"/>
                  <a:gd name="connsiteX8" fmla="*/ 21027 w 508143"/>
                  <a:gd name="connsiteY8" fmla="*/ 150341 h 171717"/>
                  <a:gd name="connsiteX9" fmla="*/ 0 w 508143"/>
                  <a:gd name="connsiteY9" fmla="*/ 121254 h 171717"/>
                  <a:gd name="connsiteX10" fmla="*/ 0 w 508143"/>
                  <a:gd name="connsiteY10" fmla="*/ 9812 h 171717"/>
                  <a:gd name="connsiteX11" fmla="*/ 350 w 508143"/>
                  <a:gd name="connsiteY11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171717">
                    <a:moveTo>
                      <a:pt x="350" y="0"/>
                    </a:moveTo>
                    <a:cubicBezTo>
                      <a:pt x="170666" y="34694"/>
                      <a:pt x="339580" y="34344"/>
                      <a:pt x="509896" y="350"/>
                    </a:cubicBezTo>
                    <a:cubicBezTo>
                      <a:pt x="509896" y="1402"/>
                      <a:pt x="510246" y="5257"/>
                      <a:pt x="510246" y="9462"/>
                    </a:cubicBezTo>
                    <a:cubicBezTo>
                      <a:pt x="510246" y="48712"/>
                      <a:pt x="509546" y="87961"/>
                      <a:pt x="510597" y="127211"/>
                    </a:cubicBezTo>
                    <a:cubicBezTo>
                      <a:pt x="510947" y="139477"/>
                      <a:pt x="506041" y="145785"/>
                      <a:pt x="495528" y="148238"/>
                    </a:cubicBezTo>
                    <a:cubicBezTo>
                      <a:pt x="468543" y="153845"/>
                      <a:pt x="441559" y="160854"/>
                      <a:pt x="414225" y="164358"/>
                    </a:cubicBezTo>
                    <a:cubicBezTo>
                      <a:pt x="340632" y="173820"/>
                      <a:pt x="266337" y="174171"/>
                      <a:pt x="192043" y="171718"/>
                    </a:cubicBezTo>
                    <a:cubicBezTo>
                      <a:pt x="136673" y="169965"/>
                      <a:pt x="81303" y="166461"/>
                      <a:pt x="27335" y="152093"/>
                    </a:cubicBezTo>
                    <a:cubicBezTo>
                      <a:pt x="25232" y="151392"/>
                      <a:pt x="23129" y="151041"/>
                      <a:pt x="21027" y="150341"/>
                    </a:cubicBezTo>
                    <a:cubicBezTo>
                      <a:pt x="0" y="143682"/>
                      <a:pt x="0" y="143682"/>
                      <a:pt x="0" y="121254"/>
                    </a:cubicBezTo>
                    <a:cubicBezTo>
                      <a:pt x="0" y="84107"/>
                      <a:pt x="0" y="46960"/>
                      <a:pt x="0" y="9812"/>
                    </a:cubicBezTo>
                    <a:cubicBezTo>
                      <a:pt x="350" y="5607"/>
                      <a:pt x="350" y="1402"/>
                      <a:pt x="35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9891FD2-F668-4455-9341-4D536446BDE5}"/>
                  </a:ext>
                </a:extLst>
              </p:cNvPr>
              <p:cNvSpPr/>
              <p:nvPr/>
            </p:nvSpPr>
            <p:spPr>
              <a:xfrm>
                <a:off x="7412727" y="3284979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09545 w 508143"/>
                  <a:gd name="connsiteY1" fmla="*/ 350 h 171717"/>
                  <a:gd name="connsiteX2" fmla="*/ 510247 w 508143"/>
                  <a:gd name="connsiteY2" fmla="*/ 8411 h 171717"/>
                  <a:gd name="connsiteX3" fmla="*/ 510597 w 508143"/>
                  <a:gd name="connsiteY3" fmla="*/ 128613 h 171717"/>
                  <a:gd name="connsiteX4" fmla="*/ 497630 w 508143"/>
                  <a:gd name="connsiteY4" fmla="*/ 147186 h 171717"/>
                  <a:gd name="connsiteX5" fmla="*/ 403711 w 508143"/>
                  <a:gd name="connsiteY5" fmla="*/ 165059 h 171717"/>
                  <a:gd name="connsiteX6" fmla="*/ 234097 w 508143"/>
                  <a:gd name="connsiteY6" fmla="*/ 172418 h 171717"/>
                  <a:gd name="connsiteX7" fmla="*/ 32241 w 508143"/>
                  <a:gd name="connsiteY7" fmla="*/ 153144 h 171717"/>
                  <a:gd name="connsiteX8" fmla="*/ 25933 w 508143"/>
                  <a:gd name="connsiteY8" fmla="*/ 151742 h 171717"/>
                  <a:gd name="connsiteX9" fmla="*/ 350 w 508143"/>
                  <a:gd name="connsiteY9" fmla="*/ 118100 h 171717"/>
                  <a:gd name="connsiteX10" fmla="*/ 0 w 508143"/>
                  <a:gd name="connsiteY10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69965" y="35044"/>
                      <a:pt x="339230" y="34344"/>
                      <a:pt x="509545" y="350"/>
                    </a:cubicBezTo>
                    <a:cubicBezTo>
                      <a:pt x="509545" y="1051"/>
                      <a:pt x="510247" y="4556"/>
                      <a:pt x="510247" y="8411"/>
                    </a:cubicBezTo>
                    <a:cubicBezTo>
                      <a:pt x="510247" y="48361"/>
                      <a:pt x="509896" y="88662"/>
                      <a:pt x="510597" y="128613"/>
                    </a:cubicBezTo>
                    <a:cubicBezTo>
                      <a:pt x="510597" y="139126"/>
                      <a:pt x="507092" y="145084"/>
                      <a:pt x="497630" y="147186"/>
                    </a:cubicBezTo>
                    <a:cubicBezTo>
                      <a:pt x="466441" y="153845"/>
                      <a:pt x="435251" y="162606"/>
                      <a:pt x="403711" y="165059"/>
                    </a:cubicBezTo>
                    <a:cubicBezTo>
                      <a:pt x="347290" y="169615"/>
                      <a:pt x="290518" y="172418"/>
                      <a:pt x="234097" y="172418"/>
                    </a:cubicBezTo>
                    <a:cubicBezTo>
                      <a:pt x="166461" y="172068"/>
                      <a:pt x="98475" y="169264"/>
                      <a:pt x="32241" y="153144"/>
                    </a:cubicBezTo>
                    <a:cubicBezTo>
                      <a:pt x="30138" y="152794"/>
                      <a:pt x="28036" y="152093"/>
                      <a:pt x="25933" y="151742"/>
                    </a:cubicBezTo>
                    <a:cubicBezTo>
                      <a:pt x="350" y="144383"/>
                      <a:pt x="350" y="144383"/>
                      <a:pt x="350" y="118100"/>
                    </a:cubicBezTo>
                    <a:cubicBezTo>
                      <a:pt x="0" y="78149"/>
                      <a:pt x="0" y="37848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04991CA-50F5-4765-BE75-628F194A76CE}"/>
                  </a:ext>
                </a:extLst>
              </p:cNvPr>
              <p:cNvSpPr/>
              <p:nvPr/>
            </p:nvSpPr>
            <p:spPr>
              <a:xfrm>
                <a:off x="7412376" y="3083123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10246 w 508143"/>
                  <a:gd name="connsiteY1" fmla="*/ 0 h 171717"/>
                  <a:gd name="connsiteX2" fmla="*/ 510246 w 508143"/>
                  <a:gd name="connsiteY2" fmla="*/ 10864 h 171717"/>
                  <a:gd name="connsiteX3" fmla="*/ 510597 w 508143"/>
                  <a:gd name="connsiteY3" fmla="*/ 126160 h 171717"/>
                  <a:gd name="connsiteX4" fmla="*/ 494827 w 508143"/>
                  <a:gd name="connsiteY4" fmla="*/ 147887 h 171717"/>
                  <a:gd name="connsiteX5" fmla="*/ 407216 w 508143"/>
                  <a:gd name="connsiteY5" fmla="*/ 164709 h 171717"/>
                  <a:gd name="connsiteX6" fmla="*/ 240054 w 508143"/>
                  <a:gd name="connsiteY6" fmla="*/ 172418 h 171717"/>
                  <a:gd name="connsiteX7" fmla="*/ 31891 w 508143"/>
                  <a:gd name="connsiteY7" fmla="*/ 152794 h 171717"/>
                  <a:gd name="connsiteX8" fmla="*/ 351 w 508143"/>
                  <a:gd name="connsiteY8" fmla="*/ 113544 h 171717"/>
                  <a:gd name="connsiteX9" fmla="*/ 351 w 508143"/>
                  <a:gd name="connsiteY9" fmla="*/ 9812 h 171717"/>
                  <a:gd name="connsiteX10" fmla="*/ 0 w 508143"/>
                  <a:gd name="connsiteY10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70316" y="35044"/>
                      <a:pt x="339580" y="34694"/>
                      <a:pt x="510246" y="0"/>
                    </a:cubicBezTo>
                    <a:cubicBezTo>
                      <a:pt x="510246" y="2103"/>
                      <a:pt x="510246" y="6308"/>
                      <a:pt x="510246" y="10864"/>
                    </a:cubicBezTo>
                    <a:cubicBezTo>
                      <a:pt x="510246" y="49413"/>
                      <a:pt x="509546" y="87611"/>
                      <a:pt x="510597" y="126160"/>
                    </a:cubicBezTo>
                    <a:cubicBezTo>
                      <a:pt x="510947" y="139126"/>
                      <a:pt x="506041" y="145434"/>
                      <a:pt x="494827" y="147887"/>
                    </a:cubicBezTo>
                    <a:cubicBezTo>
                      <a:pt x="465740" y="153845"/>
                      <a:pt x="436653" y="162256"/>
                      <a:pt x="407216" y="164709"/>
                    </a:cubicBezTo>
                    <a:cubicBezTo>
                      <a:pt x="351495" y="169264"/>
                      <a:pt x="295775" y="172769"/>
                      <a:pt x="240054" y="172418"/>
                    </a:cubicBezTo>
                    <a:cubicBezTo>
                      <a:pt x="170316" y="172068"/>
                      <a:pt x="100227" y="169615"/>
                      <a:pt x="31891" y="152794"/>
                    </a:cubicBezTo>
                    <a:cubicBezTo>
                      <a:pt x="351" y="145084"/>
                      <a:pt x="351" y="145084"/>
                      <a:pt x="351" y="113544"/>
                    </a:cubicBezTo>
                    <a:cubicBezTo>
                      <a:pt x="351" y="78850"/>
                      <a:pt x="351" y="44506"/>
                      <a:pt x="351" y="9812"/>
                    </a:cubicBezTo>
                    <a:cubicBezTo>
                      <a:pt x="0" y="5607"/>
                      <a:pt x="0" y="1402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CC81BEC-0315-4A90-8D26-9A8A79A6FC0C}"/>
                  </a:ext>
                </a:extLst>
              </p:cNvPr>
              <p:cNvSpPr/>
              <p:nvPr/>
            </p:nvSpPr>
            <p:spPr>
              <a:xfrm>
                <a:off x="7412376" y="3028298"/>
                <a:ext cx="508144" cy="63080"/>
              </a:xfrm>
              <a:custGeom>
                <a:avLst/>
                <a:gdLst>
                  <a:gd name="connsiteX0" fmla="*/ 510246 w 508143"/>
                  <a:gd name="connsiteY0" fmla="*/ 35551 h 63079"/>
                  <a:gd name="connsiteX1" fmla="*/ 448919 w 508143"/>
                  <a:gd name="connsiteY1" fmla="*/ 50970 h 63079"/>
                  <a:gd name="connsiteX2" fmla="*/ 193796 w 508143"/>
                  <a:gd name="connsiteY2" fmla="*/ 62885 h 63079"/>
                  <a:gd name="connsiteX3" fmla="*/ 36446 w 508143"/>
                  <a:gd name="connsiteY3" fmla="*/ 45713 h 63079"/>
                  <a:gd name="connsiteX4" fmla="*/ 351 w 508143"/>
                  <a:gd name="connsiteY4" fmla="*/ 34149 h 63079"/>
                  <a:gd name="connsiteX5" fmla="*/ 0 w 508143"/>
                  <a:gd name="connsiteY5" fmla="*/ 29593 h 63079"/>
                  <a:gd name="connsiteX6" fmla="*/ 30138 w 508143"/>
                  <a:gd name="connsiteY6" fmla="*/ 19080 h 63079"/>
                  <a:gd name="connsiteX7" fmla="*/ 184684 w 508143"/>
                  <a:gd name="connsiteY7" fmla="*/ 1207 h 63079"/>
                  <a:gd name="connsiteX8" fmla="*/ 376377 w 508143"/>
                  <a:gd name="connsiteY8" fmla="*/ 4361 h 63079"/>
                  <a:gd name="connsiteX9" fmla="*/ 494476 w 508143"/>
                  <a:gd name="connsiteY9" fmla="*/ 23636 h 63079"/>
                  <a:gd name="connsiteX10" fmla="*/ 509195 w 508143"/>
                  <a:gd name="connsiteY10" fmla="*/ 29944 h 63079"/>
                  <a:gd name="connsiteX11" fmla="*/ 510246 w 508143"/>
                  <a:gd name="connsiteY11" fmla="*/ 35551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63079">
                    <a:moveTo>
                      <a:pt x="510246" y="35551"/>
                    </a:moveTo>
                    <a:cubicBezTo>
                      <a:pt x="489921" y="40807"/>
                      <a:pt x="469595" y="47816"/>
                      <a:pt x="448919" y="50970"/>
                    </a:cubicBezTo>
                    <a:cubicBezTo>
                      <a:pt x="364462" y="64637"/>
                      <a:pt x="279304" y="67091"/>
                      <a:pt x="193796" y="62885"/>
                    </a:cubicBezTo>
                    <a:cubicBezTo>
                      <a:pt x="141229" y="60432"/>
                      <a:pt x="89013" y="52372"/>
                      <a:pt x="36446" y="45713"/>
                    </a:cubicBezTo>
                    <a:cubicBezTo>
                      <a:pt x="24181" y="44312"/>
                      <a:pt x="12266" y="38004"/>
                      <a:pt x="351" y="34149"/>
                    </a:cubicBezTo>
                    <a:cubicBezTo>
                      <a:pt x="351" y="32747"/>
                      <a:pt x="0" y="30995"/>
                      <a:pt x="0" y="29593"/>
                    </a:cubicBezTo>
                    <a:cubicBezTo>
                      <a:pt x="10163" y="26089"/>
                      <a:pt x="19975" y="20131"/>
                      <a:pt x="30138" y="19080"/>
                    </a:cubicBezTo>
                    <a:cubicBezTo>
                      <a:pt x="81654" y="12071"/>
                      <a:pt x="133169" y="3310"/>
                      <a:pt x="184684" y="1207"/>
                    </a:cubicBezTo>
                    <a:cubicBezTo>
                      <a:pt x="248465" y="-1246"/>
                      <a:pt x="312596" y="156"/>
                      <a:pt x="376377" y="4361"/>
                    </a:cubicBezTo>
                    <a:cubicBezTo>
                      <a:pt x="415977" y="6814"/>
                      <a:pt x="455227" y="16627"/>
                      <a:pt x="494476" y="23636"/>
                    </a:cubicBezTo>
                    <a:cubicBezTo>
                      <a:pt x="499733" y="24687"/>
                      <a:pt x="504289" y="27841"/>
                      <a:pt x="509195" y="29944"/>
                    </a:cubicBezTo>
                    <a:cubicBezTo>
                      <a:pt x="509896" y="31696"/>
                      <a:pt x="510246" y="33448"/>
                      <a:pt x="510246" y="3555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07B73E0-05E3-46E6-83D4-7375F3E32A00}"/>
                  </a:ext>
                </a:extLst>
              </p:cNvPr>
              <p:cNvSpPr/>
              <p:nvPr/>
            </p:nvSpPr>
            <p:spPr>
              <a:xfrm>
                <a:off x="7412727" y="3456049"/>
                <a:ext cx="508144" cy="42053"/>
              </a:xfrm>
              <a:custGeom>
                <a:avLst/>
                <a:gdLst>
                  <a:gd name="connsiteX0" fmla="*/ 701 w 508143"/>
                  <a:gd name="connsiteY0" fmla="*/ 10811 h 42053"/>
                  <a:gd name="connsiteX1" fmla="*/ 39950 w 508143"/>
                  <a:gd name="connsiteY1" fmla="*/ 298 h 42053"/>
                  <a:gd name="connsiteX2" fmla="*/ 206411 w 508143"/>
                  <a:gd name="connsiteY2" fmla="*/ 16068 h 42053"/>
                  <a:gd name="connsiteX3" fmla="*/ 399156 w 508143"/>
                  <a:gd name="connsiteY3" fmla="*/ 10811 h 42053"/>
                  <a:gd name="connsiteX4" fmla="*/ 466090 w 508143"/>
                  <a:gd name="connsiteY4" fmla="*/ 998 h 42053"/>
                  <a:gd name="connsiteX5" fmla="*/ 508494 w 508143"/>
                  <a:gd name="connsiteY5" fmla="*/ 11512 h 42053"/>
                  <a:gd name="connsiteX6" fmla="*/ 509195 w 508143"/>
                  <a:gd name="connsiteY6" fmla="*/ 16418 h 42053"/>
                  <a:gd name="connsiteX7" fmla="*/ 454526 w 508143"/>
                  <a:gd name="connsiteY7" fmla="*/ 30786 h 42053"/>
                  <a:gd name="connsiteX8" fmla="*/ 303134 w 508143"/>
                  <a:gd name="connsiteY8" fmla="*/ 44103 h 42053"/>
                  <a:gd name="connsiteX9" fmla="*/ 110390 w 508143"/>
                  <a:gd name="connsiteY9" fmla="*/ 38496 h 42053"/>
                  <a:gd name="connsiteX10" fmla="*/ 23480 w 508143"/>
                  <a:gd name="connsiteY10" fmla="*/ 23777 h 42053"/>
                  <a:gd name="connsiteX11" fmla="*/ 0 w 508143"/>
                  <a:gd name="connsiteY11" fmla="*/ 14666 h 42053"/>
                  <a:gd name="connsiteX12" fmla="*/ 701 w 508143"/>
                  <a:gd name="connsiteY12" fmla="*/ 10811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143" h="42053">
                    <a:moveTo>
                      <a:pt x="701" y="10811"/>
                    </a:moveTo>
                    <a:cubicBezTo>
                      <a:pt x="12966" y="4853"/>
                      <a:pt x="24531" y="-1455"/>
                      <a:pt x="39950" y="298"/>
                    </a:cubicBezTo>
                    <a:cubicBezTo>
                      <a:pt x="95321" y="6255"/>
                      <a:pt x="150691" y="14666"/>
                      <a:pt x="206411" y="16068"/>
                    </a:cubicBezTo>
                    <a:cubicBezTo>
                      <a:pt x="270543" y="17820"/>
                      <a:pt x="335024" y="13614"/>
                      <a:pt x="399156" y="10811"/>
                    </a:cubicBezTo>
                    <a:cubicBezTo>
                      <a:pt x="421584" y="9759"/>
                      <a:pt x="444013" y="5204"/>
                      <a:pt x="466090" y="998"/>
                    </a:cubicBezTo>
                    <a:cubicBezTo>
                      <a:pt x="482561" y="-2156"/>
                      <a:pt x="495528" y="3452"/>
                      <a:pt x="508494" y="11512"/>
                    </a:cubicBezTo>
                    <a:cubicBezTo>
                      <a:pt x="508845" y="13264"/>
                      <a:pt x="508845" y="14666"/>
                      <a:pt x="509195" y="16418"/>
                    </a:cubicBezTo>
                    <a:cubicBezTo>
                      <a:pt x="490972" y="21324"/>
                      <a:pt x="473099" y="28683"/>
                      <a:pt x="454526" y="30786"/>
                    </a:cubicBezTo>
                    <a:cubicBezTo>
                      <a:pt x="404062" y="36744"/>
                      <a:pt x="353598" y="43052"/>
                      <a:pt x="303134" y="44103"/>
                    </a:cubicBezTo>
                    <a:cubicBezTo>
                      <a:pt x="239003" y="45154"/>
                      <a:pt x="174521" y="42351"/>
                      <a:pt x="110390" y="38496"/>
                    </a:cubicBezTo>
                    <a:cubicBezTo>
                      <a:pt x="81303" y="36744"/>
                      <a:pt x="52567" y="29384"/>
                      <a:pt x="23480" y="23777"/>
                    </a:cubicBezTo>
                    <a:cubicBezTo>
                      <a:pt x="15419" y="22375"/>
                      <a:pt x="8060" y="17820"/>
                      <a:pt x="0" y="14666"/>
                    </a:cubicBezTo>
                    <a:cubicBezTo>
                      <a:pt x="701" y="13264"/>
                      <a:pt x="701" y="11862"/>
                      <a:pt x="701" y="1081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A4358E1-567B-4133-A0BA-190819654BEE}"/>
                  </a:ext>
                </a:extLst>
              </p:cNvPr>
              <p:cNvSpPr/>
              <p:nvPr/>
            </p:nvSpPr>
            <p:spPr>
              <a:xfrm>
                <a:off x="7412376" y="3251947"/>
                <a:ext cx="508144" cy="42053"/>
              </a:xfrm>
              <a:custGeom>
                <a:avLst/>
                <a:gdLst>
                  <a:gd name="connsiteX0" fmla="*/ 0 w 508143"/>
                  <a:gd name="connsiteY0" fmla="*/ 10254 h 42053"/>
                  <a:gd name="connsiteX1" fmla="*/ 36096 w 508143"/>
                  <a:gd name="connsiteY1" fmla="*/ 441 h 42053"/>
                  <a:gd name="connsiteX2" fmla="*/ 180829 w 508143"/>
                  <a:gd name="connsiteY2" fmla="*/ 16912 h 42053"/>
                  <a:gd name="connsiteX3" fmla="*/ 353248 w 508143"/>
                  <a:gd name="connsiteY3" fmla="*/ 15861 h 42053"/>
                  <a:gd name="connsiteX4" fmla="*/ 479758 w 508143"/>
                  <a:gd name="connsiteY4" fmla="*/ 441 h 42053"/>
                  <a:gd name="connsiteX5" fmla="*/ 510597 w 508143"/>
                  <a:gd name="connsiteY5" fmla="*/ 5698 h 42053"/>
                  <a:gd name="connsiteX6" fmla="*/ 510947 w 508143"/>
                  <a:gd name="connsiteY6" fmla="*/ 12707 h 42053"/>
                  <a:gd name="connsiteX7" fmla="*/ 461885 w 508143"/>
                  <a:gd name="connsiteY7" fmla="*/ 26725 h 42053"/>
                  <a:gd name="connsiteX8" fmla="*/ 319605 w 508143"/>
                  <a:gd name="connsiteY8" fmla="*/ 40742 h 42053"/>
                  <a:gd name="connsiteX9" fmla="*/ 103732 w 508143"/>
                  <a:gd name="connsiteY9" fmla="*/ 34434 h 42053"/>
                  <a:gd name="connsiteX10" fmla="*/ 18574 w 508143"/>
                  <a:gd name="connsiteY10" fmla="*/ 18664 h 42053"/>
                  <a:gd name="connsiteX11" fmla="*/ 0 w 508143"/>
                  <a:gd name="connsiteY11" fmla="*/ 10254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42053">
                    <a:moveTo>
                      <a:pt x="0" y="10254"/>
                    </a:moveTo>
                    <a:cubicBezTo>
                      <a:pt x="12266" y="2194"/>
                      <a:pt x="22078" y="-1311"/>
                      <a:pt x="36096" y="441"/>
                    </a:cubicBezTo>
                    <a:cubicBezTo>
                      <a:pt x="84107" y="7100"/>
                      <a:pt x="132468" y="14810"/>
                      <a:pt x="180829" y="16912"/>
                    </a:cubicBezTo>
                    <a:cubicBezTo>
                      <a:pt x="238302" y="19365"/>
                      <a:pt x="296125" y="18664"/>
                      <a:pt x="353248" y="15861"/>
                    </a:cubicBezTo>
                    <a:cubicBezTo>
                      <a:pt x="395651" y="13758"/>
                      <a:pt x="437705" y="4997"/>
                      <a:pt x="479758" y="441"/>
                    </a:cubicBezTo>
                    <a:cubicBezTo>
                      <a:pt x="489921" y="-610"/>
                      <a:pt x="500434" y="3946"/>
                      <a:pt x="510597" y="5698"/>
                    </a:cubicBezTo>
                    <a:cubicBezTo>
                      <a:pt x="510597" y="8151"/>
                      <a:pt x="510947" y="10254"/>
                      <a:pt x="510947" y="12707"/>
                    </a:cubicBezTo>
                    <a:cubicBezTo>
                      <a:pt x="494476" y="17613"/>
                      <a:pt x="478706" y="24622"/>
                      <a:pt x="461885" y="26725"/>
                    </a:cubicBezTo>
                    <a:cubicBezTo>
                      <a:pt x="414575" y="32682"/>
                      <a:pt x="367265" y="37939"/>
                      <a:pt x="319605" y="40742"/>
                    </a:cubicBezTo>
                    <a:cubicBezTo>
                      <a:pt x="247414" y="44948"/>
                      <a:pt x="175573" y="42845"/>
                      <a:pt x="103732" y="34434"/>
                    </a:cubicBezTo>
                    <a:cubicBezTo>
                      <a:pt x="74995" y="30930"/>
                      <a:pt x="46609" y="24272"/>
                      <a:pt x="18574" y="18664"/>
                    </a:cubicBezTo>
                    <a:cubicBezTo>
                      <a:pt x="12616" y="17613"/>
                      <a:pt x="7009" y="13758"/>
                      <a:pt x="0" y="102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E5EC27D-5DFB-420D-9098-4475589B7ABA}"/>
                </a:ext>
              </a:extLst>
            </p:cNvPr>
            <p:cNvGrpSpPr/>
            <p:nvPr/>
          </p:nvGrpSpPr>
          <p:grpSpPr>
            <a:xfrm>
              <a:off x="4335829" y="3026004"/>
              <a:ext cx="512349" cy="637455"/>
              <a:chOff x="4335829" y="3026004"/>
              <a:chExt cx="512349" cy="637455"/>
            </a:xfrm>
            <a:solidFill>
              <a:schemeClr val="accent5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C4C1A28-79B4-4273-BFCF-A322C776591C}"/>
                  </a:ext>
                </a:extLst>
              </p:cNvPr>
              <p:cNvSpPr/>
              <p:nvPr/>
            </p:nvSpPr>
            <p:spPr>
              <a:xfrm>
                <a:off x="4337581" y="3491741"/>
                <a:ext cx="508144" cy="171718"/>
              </a:xfrm>
              <a:custGeom>
                <a:avLst/>
                <a:gdLst>
                  <a:gd name="connsiteX0" fmla="*/ 350 w 508143"/>
                  <a:gd name="connsiteY0" fmla="*/ 0 h 171717"/>
                  <a:gd name="connsiteX1" fmla="*/ 510246 w 508143"/>
                  <a:gd name="connsiteY1" fmla="*/ 0 h 171717"/>
                  <a:gd name="connsiteX2" fmla="*/ 509896 w 508143"/>
                  <a:gd name="connsiteY2" fmla="*/ 135271 h 171717"/>
                  <a:gd name="connsiteX3" fmla="*/ 498331 w 508143"/>
                  <a:gd name="connsiteY3" fmla="*/ 146135 h 171717"/>
                  <a:gd name="connsiteX4" fmla="*/ 413524 w 508143"/>
                  <a:gd name="connsiteY4" fmla="*/ 163657 h 171717"/>
                  <a:gd name="connsiteX5" fmla="*/ 191342 w 508143"/>
                  <a:gd name="connsiteY5" fmla="*/ 171017 h 171717"/>
                  <a:gd name="connsiteX6" fmla="*/ 26634 w 508143"/>
                  <a:gd name="connsiteY6" fmla="*/ 151392 h 171717"/>
                  <a:gd name="connsiteX7" fmla="*/ 0 w 508143"/>
                  <a:gd name="connsiteY7" fmla="*/ 116347 h 171717"/>
                  <a:gd name="connsiteX8" fmla="*/ 350 w 508143"/>
                  <a:gd name="connsiteY8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143" h="171717">
                    <a:moveTo>
                      <a:pt x="350" y="0"/>
                    </a:moveTo>
                    <a:cubicBezTo>
                      <a:pt x="170666" y="34344"/>
                      <a:pt x="339931" y="34344"/>
                      <a:pt x="510246" y="0"/>
                    </a:cubicBezTo>
                    <a:cubicBezTo>
                      <a:pt x="510246" y="43455"/>
                      <a:pt x="510597" y="89363"/>
                      <a:pt x="509896" y="135271"/>
                    </a:cubicBezTo>
                    <a:cubicBezTo>
                      <a:pt x="509896" y="139126"/>
                      <a:pt x="502887" y="145084"/>
                      <a:pt x="498331" y="146135"/>
                    </a:cubicBezTo>
                    <a:cubicBezTo>
                      <a:pt x="470296" y="152794"/>
                      <a:pt x="441910" y="159802"/>
                      <a:pt x="413524" y="163657"/>
                    </a:cubicBezTo>
                    <a:cubicBezTo>
                      <a:pt x="339931" y="173470"/>
                      <a:pt x="265637" y="173470"/>
                      <a:pt x="191342" y="171017"/>
                    </a:cubicBezTo>
                    <a:cubicBezTo>
                      <a:pt x="135972" y="169264"/>
                      <a:pt x="80602" y="165760"/>
                      <a:pt x="26634" y="151392"/>
                    </a:cubicBezTo>
                    <a:cubicBezTo>
                      <a:pt x="0" y="144032"/>
                      <a:pt x="0" y="143682"/>
                      <a:pt x="0" y="116347"/>
                    </a:cubicBezTo>
                    <a:cubicBezTo>
                      <a:pt x="350" y="76747"/>
                      <a:pt x="350" y="37147"/>
                      <a:pt x="35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CA0F0E7-6AF1-460C-A21C-2C7C4E5E3B4A}"/>
                  </a:ext>
                </a:extLst>
              </p:cNvPr>
              <p:cNvSpPr/>
              <p:nvPr/>
            </p:nvSpPr>
            <p:spPr>
              <a:xfrm>
                <a:off x="4337581" y="3284979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10246 w 508143"/>
                  <a:gd name="connsiteY1" fmla="*/ 0 h 171717"/>
                  <a:gd name="connsiteX2" fmla="*/ 510246 w 508143"/>
                  <a:gd name="connsiteY2" fmla="*/ 57473 h 171717"/>
                  <a:gd name="connsiteX3" fmla="*/ 510597 w 508143"/>
                  <a:gd name="connsiteY3" fmla="*/ 126510 h 171717"/>
                  <a:gd name="connsiteX4" fmla="*/ 494476 w 508143"/>
                  <a:gd name="connsiteY4" fmla="*/ 148238 h 171717"/>
                  <a:gd name="connsiteX5" fmla="*/ 403011 w 508143"/>
                  <a:gd name="connsiteY5" fmla="*/ 165410 h 171717"/>
                  <a:gd name="connsiteX6" fmla="*/ 234447 w 508143"/>
                  <a:gd name="connsiteY6" fmla="*/ 172418 h 171717"/>
                  <a:gd name="connsiteX7" fmla="*/ 32591 w 508143"/>
                  <a:gd name="connsiteY7" fmla="*/ 153495 h 171717"/>
                  <a:gd name="connsiteX8" fmla="*/ 0 w 508143"/>
                  <a:gd name="connsiteY8" fmla="*/ 112493 h 171717"/>
                  <a:gd name="connsiteX9" fmla="*/ 0 w 508143"/>
                  <a:gd name="connsiteY9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70666" y="34694"/>
                      <a:pt x="339580" y="35044"/>
                      <a:pt x="510246" y="0"/>
                    </a:cubicBezTo>
                    <a:cubicBezTo>
                      <a:pt x="510246" y="17873"/>
                      <a:pt x="510246" y="37498"/>
                      <a:pt x="510246" y="57473"/>
                    </a:cubicBezTo>
                    <a:cubicBezTo>
                      <a:pt x="510246" y="80602"/>
                      <a:pt x="509195" y="103731"/>
                      <a:pt x="510597" y="126510"/>
                    </a:cubicBezTo>
                    <a:cubicBezTo>
                      <a:pt x="511298" y="139477"/>
                      <a:pt x="506041" y="145785"/>
                      <a:pt x="494476" y="148238"/>
                    </a:cubicBezTo>
                    <a:cubicBezTo>
                      <a:pt x="463988" y="154546"/>
                      <a:pt x="433850" y="162956"/>
                      <a:pt x="403011" y="165410"/>
                    </a:cubicBezTo>
                    <a:cubicBezTo>
                      <a:pt x="346940" y="169965"/>
                      <a:pt x="290518" y="172769"/>
                      <a:pt x="234447" y="172418"/>
                    </a:cubicBezTo>
                    <a:cubicBezTo>
                      <a:pt x="166811" y="172068"/>
                      <a:pt x="98825" y="169264"/>
                      <a:pt x="32591" y="153495"/>
                    </a:cubicBezTo>
                    <a:cubicBezTo>
                      <a:pt x="0" y="145785"/>
                      <a:pt x="0" y="145434"/>
                      <a:pt x="0" y="112493"/>
                    </a:cubicBezTo>
                    <a:cubicBezTo>
                      <a:pt x="0" y="74294"/>
                      <a:pt x="0" y="36446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83585B2-8C61-4936-A139-4EDF67279587}"/>
                  </a:ext>
                </a:extLst>
              </p:cNvPr>
              <p:cNvSpPr/>
              <p:nvPr/>
            </p:nvSpPr>
            <p:spPr>
              <a:xfrm>
                <a:off x="4337931" y="3083123"/>
                <a:ext cx="508144" cy="171718"/>
              </a:xfrm>
              <a:custGeom>
                <a:avLst/>
                <a:gdLst>
                  <a:gd name="connsiteX0" fmla="*/ 0 w 508143"/>
                  <a:gd name="connsiteY0" fmla="*/ 350 h 171717"/>
                  <a:gd name="connsiteX1" fmla="*/ 510246 w 508143"/>
                  <a:gd name="connsiteY1" fmla="*/ 0 h 171717"/>
                  <a:gd name="connsiteX2" fmla="*/ 509546 w 508143"/>
                  <a:gd name="connsiteY2" fmla="*/ 134921 h 171717"/>
                  <a:gd name="connsiteX3" fmla="*/ 497630 w 508143"/>
                  <a:gd name="connsiteY3" fmla="*/ 147186 h 171717"/>
                  <a:gd name="connsiteX4" fmla="*/ 426841 w 508143"/>
                  <a:gd name="connsiteY4" fmla="*/ 162956 h 171717"/>
                  <a:gd name="connsiteX5" fmla="*/ 239353 w 508143"/>
                  <a:gd name="connsiteY5" fmla="*/ 173119 h 171717"/>
                  <a:gd name="connsiteX6" fmla="*/ 31190 w 508143"/>
                  <a:gd name="connsiteY6" fmla="*/ 153494 h 171717"/>
                  <a:gd name="connsiteX7" fmla="*/ 29788 w 508143"/>
                  <a:gd name="connsiteY7" fmla="*/ 153144 h 171717"/>
                  <a:gd name="connsiteX8" fmla="*/ 0 w 508143"/>
                  <a:gd name="connsiteY8" fmla="*/ 114946 h 171717"/>
                  <a:gd name="connsiteX9" fmla="*/ 0 w 508143"/>
                  <a:gd name="connsiteY9" fmla="*/ 35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43" h="171717">
                    <a:moveTo>
                      <a:pt x="0" y="350"/>
                    </a:moveTo>
                    <a:cubicBezTo>
                      <a:pt x="171017" y="34344"/>
                      <a:pt x="340281" y="35044"/>
                      <a:pt x="510246" y="0"/>
                    </a:cubicBezTo>
                    <a:cubicBezTo>
                      <a:pt x="510246" y="43455"/>
                      <a:pt x="510597" y="89013"/>
                      <a:pt x="509546" y="134921"/>
                    </a:cubicBezTo>
                    <a:cubicBezTo>
                      <a:pt x="509546" y="139126"/>
                      <a:pt x="502537" y="145785"/>
                      <a:pt x="497630" y="147186"/>
                    </a:cubicBezTo>
                    <a:cubicBezTo>
                      <a:pt x="474151" y="153494"/>
                      <a:pt x="450671" y="160854"/>
                      <a:pt x="426841" y="162956"/>
                    </a:cubicBezTo>
                    <a:cubicBezTo>
                      <a:pt x="364462" y="167863"/>
                      <a:pt x="301732" y="172769"/>
                      <a:pt x="239353" y="173119"/>
                    </a:cubicBezTo>
                    <a:cubicBezTo>
                      <a:pt x="169615" y="173119"/>
                      <a:pt x="99526" y="169965"/>
                      <a:pt x="31190" y="153494"/>
                    </a:cubicBezTo>
                    <a:cubicBezTo>
                      <a:pt x="30839" y="153494"/>
                      <a:pt x="30489" y="153494"/>
                      <a:pt x="29788" y="153144"/>
                    </a:cubicBezTo>
                    <a:cubicBezTo>
                      <a:pt x="0" y="145434"/>
                      <a:pt x="0" y="145434"/>
                      <a:pt x="0" y="114946"/>
                    </a:cubicBezTo>
                    <a:cubicBezTo>
                      <a:pt x="0" y="75345"/>
                      <a:pt x="0" y="36446"/>
                      <a:pt x="0" y="35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DF485D7-2109-438F-8D63-9E49A763A055}"/>
                  </a:ext>
                </a:extLst>
              </p:cNvPr>
              <p:cNvSpPr/>
              <p:nvPr/>
            </p:nvSpPr>
            <p:spPr>
              <a:xfrm>
                <a:off x="4336530" y="3026004"/>
                <a:ext cx="511648" cy="63080"/>
              </a:xfrm>
              <a:custGeom>
                <a:avLst/>
                <a:gdLst>
                  <a:gd name="connsiteX0" fmla="*/ 0 w 511648"/>
                  <a:gd name="connsiteY0" fmla="*/ 34691 h 63079"/>
                  <a:gd name="connsiteX1" fmla="*/ 70439 w 511648"/>
                  <a:gd name="connsiteY1" fmla="*/ 12963 h 63079"/>
                  <a:gd name="connsiteX2" fmla="*/ 304886 w 511648"/>
                  <a:gd name="connsiteY2" fmla="*/ 1399 h 63079"/>
                  <a:gd name="connsiteX3" fmla="*/ 472398 w 511648"/>
                  <a:gd name="connsiteY3" fmla="*/ 18220 h 63079"/>
                  <a:gd name="connsiteX4" fmla="*/ 511999 w 511648"/>
                  <a:gd name="connsiteY4" fmla="*/ 30135 h 63079"/>
                  <a:gd name="connsiteX5" fmla="*/ 512349 w 511648"/>
                  <a:gd name="connsiteY5" fmla="*/ 35742 h 63079"/>
                  <a:gd name="connsiteX6" fmla="*/ 474852 w 511648"/>
                  <a:gd name="connsiteY6" fmla="*/ 47657 h 63079"/>
                  <a:gd name="connsiteX7" fmla="*/ 335375 w 511648"/>
                  <a:gd name="connsiteY7" fmla="*/ 63427 h 63079"/>
                  <a:gd name="connsiteX8" fmla="*/ 203608 w 511648"/>
                  <a:gd name="connsiteY8" fmla="*/ 64829 h 63079"/>
                  <a:gd name="connsiteX9" fmla="*/ 30138 w 511648"/>
                  <a:gd name="connsiteY9" fmla="*/ 45204 h 63079"/>
                  <a:gd name="connsiteX10" fmla="*/ 0 w 511648"/>
                  <a:gd name="connsiteY10" fmla="*/ 34691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48" h="63079">
                    <a:moveTo>
                      <a:pt x="0" y="34691"/>
                    </a:moveTo>
                    <a:cubicBezTo>
                      <a:pt x="24181" y="19972"/>
                      <a:pt x="47660" y="16818"/>
                      <a:pt x="70439" y="12963"/>
                    </a:cubicBezTo>
                    <a:cubicBezTo>
                      <a:pt x="148238" y="698"/>
                      <a:pt x="226737" y="-2106"/>
                      <a:pt x="304886" y="1399"/>
                    </a:cubicBezTo>
                    <a:cubicBezTo>
                      <a:pt x="360957" y="3852"/>
                      <a:pt x="416678" y="11562"/>
                      <a:pt x="472398" y="18220"/>
                    </a:cubicBezTo>
                    <a:cubicBezTo>
                      <a:pt x="486066" y="19972"/>
                      <a:pt x="499032" y="26280"/>
                      <a:pt x="511999" y="30135"/>
                    </a:cubicBezTo>
                    <a:cubicBezTo>
                      <a:pt x="511999" y="31887"/>
                      <a:pt x="511999" y="33990"/>
                      <a:pt x="512349" y="35742"/>
                    </a:cubicBezTo>
                    <a:cubicBezTo>
                      <a:pt x="500084" y="39948"/>
                      <a:pt x="487818" y="45905"/>
                      <a:pt x="474852" y="47657"/>
                    </a:cubicBezTo>
                    <a:cubicBezTo>
                      <a:pt x="428593" y="53965"/>
                      <a:pt x="381984" y="60273"/>
                      <a:pt x="335375" y="63427"/>
                    </a:cubicBezTo>
                    <a:cubicBezTo>
                      <a:pt x="291569" y="66231"/>
                      <a:pt x="247413" y="66231"/>
                      <a:pt x="203608" y="64829"/>
                    </a:cubicBezTo>
                    <a:cubicBezTo>
                      <a:pt x="145434" y="63077"/>
                      <a:pt x="86910" y="59923"/>
                      <a:pt x="30138" y="45204"/>
                    </a:cubicBezTo>
                    <a:cubicBezTo>
                      <a:pt x="21377" y="43452"/>
                      <a:pt x="12616" y="39247"/>
                      <a:pt x="0" y="3469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1CAD379-FCA1-42F9-81A3-77CD7D68DFFE}"/>
                  </a:ext>
                </a:extLst>
              </p:cNvPr>
              <p:cNvSpPr/>
              <p:nvPr/>
            </p:nvSpPr>
            <p:spPr>
              <a:xfrm>
                <a:off x="4336530" y="3455466"/>
                <a:ext cx="511648" cy="42053"/>
              </a:xfrm>
              <a:custGeom>
                <a:avLst/>
                <a:gdLst>
                  <a:gd name="connsiteX0" fmla="*/ 512349 w 511648"/>
                  <a:gd name="connsiteY0" fmla="*/ 15599 h 42053"/>
                  <a:gd name="connsiteX1" fmla="*/ 469244 w 511648"/>
                  <a:gd name="connsiteY1" fmla="*/ 28566 h 42053"/>
                  <a:gd name="connsiteX2" fmla="*/ 305587 w 511648"/>
                  <a:gd name="connsiteY2" fmla="*/ 43985 h 42053"/>
                  <a:gd name="connsiteX3" fmla="*/ 114245 w 511648"/>
                  <a:gd name="connsiteY3" fmla="*/ 38378 h 42053"/>
                  <a:gd name="connsiteX4" fmla="*/ 26283 w 511648"/>
                  <a:gd name="connsiteY4" fmla="*/ 23659 h 42053"/>
                  <a:gd name="connsiteX5" fmla="*/ 0 w 511648"/>
                  <a:gd name="connsiteY5" fmla="*/ 13497 h 42053"/>
                  <a:gd name="connsiteX6" fmla="*/ 40301 w 511648"/>
                  <a:gd name="connsiteY6" fmla="*/ 530 h 42053"/>
                  <a:gd name="connsiteX7" fmla="*/ 234797 w 511648"/>
                  <a:gd name="connsiteY7" fmla="*/ 17351 h 42053"/>
                  <a:gd name="connsiteX8" fmla="*/ 441209 w 511648"/>
                  <a:gd name="connsiteY8" fmla="*/ 6137 h 42053"/>
                  <a:gd name="connsiteX9" fmla="*/ 468894 w 511648"/>
                  <a:gd name="connsiteY9" fmla="*/ 1231 h 42053"/>
                  <a:gd name="connsiteX10" fmla="*/ 511648 w 511648"/>
                  <a:gd name="connsiteY10" fmla="*/ 11394 h 42053"/>
                  <a:gd name="connsiteX11" fmla="*/ 512349 w 511648"/>
                  <a:gd name="connsiteY11" fmla="*/ 15599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1648" h="42053">
                    <a:moveTo>
                      <a:pt x="512349" y="15599"/>
                    </a:moveTo>
                    <a:cubicBezTo>
                      <a:pt x="497981" y="20155"/>
                      <a:pt x="483963" y="26813"/>
                      <a:pt x="469244" y="28566"/>
                    </a:cubicBezTo>
                    <a:cubicBezTo>
                      <a:pt x="414926" y="34874"/>
                      <a:pt x="360256" y="42583"/>
                      <a:pt x="305587" y="43985"/>
                    </a:cubicBezTo>
                    <a:cubicBezTo>
                      <a:pt x="241806" y="45737"/>
                      <a:pt x="178026" y="42233"/>
                      <a:pt x="114245" y="38378"/>
                    </a:cubicBezTo>
                    <a:cubicBezTo>
                      <a:pt x="84807" y="36626"/>
                      <a:pt x="55370" y="29266"/>
                      <a:pt x="26283" y="23659"/>
                    </a:cubicBezTo>
                    <a:cubicBezTo>
                      <a:pt x="18223" y="22258"/>
                      <a:pt x="10864" y="17702"/>
                      <a:pt x="0" y="13497"/>
                    </a:cubicBezTo>
                    <a:cubicBezTo>
                      <a:pt x="14368" y="5086"/>
                      <a:pt x="25933" y="-1923"/>
                      <a:pt x="40301" y="530"/>
                    </a:cubicBezTo>
                    <a:cubicBezTo>
                      <a:pt x="104432" y="12796"/>
                      <a:pt x="169615" y="16300"/>
                      <a:pt x="234797" y="17351"/>
                    </a:cubicBezTo>
                    <a:cubicBezTo>
                      <a:pt x="303835" y="18403"/>
                      <a:pt x="372522" y="15950"/>
                      <a:pt x="441209" y="6137"/>
                    </a:cubicBezTo>
                    <a:cubicBezTo>
                      <a:pt x="450320" y="4735"/>
                      <a:pt x="459783" y="3334"/>
                      <a:pt x="468894" y="1231"/>
                    </a:cubicBezTo>
                    <a:cubicBezTo>
                      <a:pt x="485365" y="-2974"/>
                      <a:pt x="498331" y="4385"/>
                      <a:pt x="511648" y="11394"/>
                    </a:cubicBezTo>
                    <a:cubicBezTo>
                      <a:pt x="511999" y="12796"/>
                      <a:pt x="512349" y="14197"/>
                      <a:pt x="512349" y="15599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3BCDA7E-DD17-4DE6-A8F6-C0717D67AD1A}"/>
                  </a:ext>
                </a:extLst>
              </p:cNvPr>
              <p:cNvSpPr/>
              <p:nvPr/>
            </p:nvSpPr>
            <p:spPr>
              <a:xfrm>
                <a:off x="4335829" y="3251897"/>
                <a:ext cx="511648" cy="38549"/>
              </a:xfrm>
              <a:custGeom>
                <a:avLst/>
                <a:gdLst>
                  <a:gd name="connsiteX0" fmla="*/ 0 w 511648"/>
                  <a:gd name="connsiteY0" fmla="*/ 10654 h 38548"/>
                  <a:gd name="connsiteX1" fmla="*/ 39951 w 511648"/>
                  <a:gd name="connsiteY1" fmla="*/ 1192 h 38548"/>
                  <a:gd name="connsiteX2" fmla="*/ 189590 w 511648"/>
                  <a:gd name="connsiteY2" fmla="*/ 16962 h 38548"/>
                  <a:gd name="connsiteX3" fmla="*/ 369718 w 511648"/>
                  <a:gd name="connsiteY3" fmla="*/ 14509 h 38548"/>
                  <a:gd name="connsiteX4" fmla="*/ 474852 w 511648"/>
                  <a:gd name="connsiteY4" fmla="*/ 842 h 38548"/>
                  <a:gd name="connsiteX5" fmla="*/ 513751 w 511648"/>
                  <a:gd name="connsiteY5" fmla="*/ 10654 h 38548"/>
                  <a:gd name="connsiteX6" fmla="*/ 482912 w 511648"/>
                  <a:gd name="connsiteY6" fmla="*/ 21868 h 38548"/>
                  <a:gd name="connsiteX7" fmla="*/ 338529 w 511648"/>
                  <a:gd name="connsiteY7" fmla="*/ 39390 h 38548"/>
                  <a:gd name="connsiteX8" fmla="*/ 132818 w 511648"/>
                  <a:gd name="connsiteY8" fmla="*/ 36937 h 38548"/>
                  <a:gd name="connsiteX9" fmla="*/ 24531 w 511648"/>
                  <a:gd name="connsiteY9" fmla="*/ 20116 h 38548"/>
                  <a:gd name="connsiteX10" fmla="*/ 0 w 511648"/>
                  <a:gd name="connsiteY10" fmla="*/ 10654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48" h="38548">
                    <a:moveTo>
                      <a:pt x="0" y="10654"/>
                    </a:moveTo>
                    <a:cubicBezTo>
                      <a:pt x="14368" y="842"/>
                      <a:pt x="25582" y="-560"/>
                      <a:pt x="39951" y="1192"/>
                    </a:cubicBezTo>
                    <a:cubicBezTo>
                      <a:pt x="89714" y="8201"/>
                      <a:pt x="139827" y="15210"/>
                      <a:pt x="189590" y="16962"/>
                    </a:cubicBezTo>
                    <a:cubicBezTo>
                      <a:pt x="249516" y="19065"/>
                      <a:pt x="309792" y="17312"/>
                      <a:pt x="369718" y="14509"/>
                    </a:cubicBezTo>
                    <a:cubicBezTo>
                      <a:pt x="404763" y="12757"/>
                      <a:pt x="440158" y="6799"/>
                      <a:pt x="474852" y="842"/>
                    </a:cubicBezTo>
                    <a:cubicBezTo>
                      <a:pt x="488869" y="-1612"/>
                      <a:pt x="499733" y="1192"/>
                      <a:pt x="513751" y="10654"/>
                    </a:cubicBezTo>
                    <a:cubicBezTo>
                      <a:pt x="501836" y="15210"/>
                      <a:pt x="492724" y="20466"/>
                      <a:pt x="482912" y="21868"/>
                    </a:cubicBezTo>
                    <a:cubicBezTo>
                      <a:pt x="434901" y="28527"/>
                      <a:pt x="386890" y="37638"/>
                      <a:pt x="338529" y="39390"/>
                    </a:cubicBezTo>
                    <a:cubicBezTo>
                      <a:pt x="270192" y="41843"/>
                      <a:pt x="201155" y="40091"/>
                      <a:pt x="132818" y="36937"/>
                    </a:cubicBezTo>
                    <a:cubicBezTo>
                      <a:pt x="96372" y="35185"/>
                      <a:pt x="60627" y="26424"/>
                      <a:pt x="24531" y="20116"/>
                    </a:cubicBezTo>
                    <a:cubicBezTo>
                      <a:pt x="16821" y="19065"/>
                      <a:pt x="9812" y="14509"/>
                      <a:pt x="0" y="106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125FC8-F41B-449A-8F17-CB93E2DF1EE5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E4B60D3-C6B2-44D3-A410-23294668537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cs typeface="Arial" pitchFamily="34" charset="0"/>
                </a:rPr>
                <a:t>Infrastruktur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FD8E24-477B-475E-90A9-E7AA5A8681B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cs typeface="Arial" pitchFamily="34" charset="0"/>
                </a:rPr>
                <a:t>Penyediaan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layanan</a:t>
              </a:r>
              <a:r>
                <a:rPr lang="en-US" altLang="ko-KR" sz="1200" dirty="0">
                  <a:cs typeface="Arial" pitchFamily="34" charset="0"/>
                </a:rPr>
                <a:t> Pusat Data Nasional, </a:t>
              </a:r>
              <a:r>
                <a:rPr lang="en-US" altLang="ko-KR" sz="1200" dirty="0" err="1">
                  <a:cs typeface="Arial" pitchFamily="34" charset="0"/>
                </a:rPr>
                <a:t>Jaringan</a:t>
              </a:r>
              <a:r>
                <a:rPr lang="en-US" altLang="ko-KR" sz="1200" dirty="0">
                  <a:cs typeface="Arial" pitchFamily="34" charset="0"/>
                </a:rPr>
                <a:t> Intra </a:t>
              </a:r>
              <a:r>
                <a:rPr lang="en-US" altLang="ko-KR" sz="1200" dirty="0" err="1">
                  <a:cs typeface="Arial" pitchFamily="34" charset="0"/>
                </a:rPr>
                <a:t>Pemerintah</a:t>
              </a:r>
              <a:r>
                <a:rPr lang="en-US" altLang="ko-KR" sz="1200" dirty="0">
                  <a:cs typeface="Arial" pitchFamily="34" charset="0"/>
                </a:rPr>
                <a:t>, </a:t>
              </a:r>
              <a:r>
                <a:rPr lang="en-US" altLang="ko-KR" sz="1200" dirty="0" err="1">
                  <a:cs typeface="Arial" pitchFamily="34" charset="0"/>
                </a:rPr>
                <a:t>Sistem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Penghubung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Layanan</a:t>
              </a:r>
              <a:r>
                <a:rPr lang="en-US" altLang="ko-KR" sz="1200" dirty="0">
                  <a:cs typeface="Arial" pitchFamily="34" charset="0"/>
                </a:rPr>
                <a:t>, bigdata dan AI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985CB46D-B6FD-49BE-9B5D-0D17866B9448}"/>
              </a:ext>
            </a:extLst>
          </p:cNvPr>
          <p:cNvSpPr/>
          <p:nvPr/>
        </p:nvSpPr>
        <p:spPr>
          <a:xfrm>
            <a:off x="9787903" y="1915226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ounded Rectangle 24">
            <a:extLst>
              <a:ext uri="{FF2B5EF4-FFF2-40B4-BE49-F238E27FC236}">
                <a16:creationId xmlns:a16="http://schemas.microsoft.com/office/drawing/2014/main" id="{07903ECA-C83B-43A2-9D0A-170938FDD98A}"/>
              </a:ext>
            </a:extLst>
          </p:cNvPr>
          <p:cNvSpPr/>
          <p:nvPr/>
        </p:nvSpPr>
        <p:spPr>
          <a:xfrm>
            <a:off x="9928296" y="208920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4AF117-8341-43E2-BD1F-A42E35AC3DEB}"/>
              </a:ext>
            </a:extLst>
          </p:cNvPr>
          <p:cNvGrpSpPr/>
          <p:nvPr/>
        </p:nvGrpSpPr>
        <p:grpSpPr>
          <a:xfrm>
            <a:off x="8743953" y="5030199"/>
            <a:ext cx="2654101" cy="871879"/>
            <a:chOff x="-475010" y="1114178"/>
            <a:chExt cx="4241713" cy="87187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EA6006-8C84-4CD7-B33E-9F9643B24A2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cs typeface="Arial" pitchFamily="34" charset="0"/>
                </a:rPr>
                <a:t>Aplikasi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 err="1">
                  <a:cs typeface="Arial" pitchFamily="34" charset="0"/>
                </a:rPr>
                <a:t>Umum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6937D6B-0F6C-49C8-BA46-1FCAF2288CD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cs typeface="Arial" pitchFamily="34" charset="0"/>
                </a:rPr>
                <a:t>Penyelenggaraan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aplikasi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umum</a:t>
              </a:r>
              <a:r>
                <a:rPr lang="en-US" altLang="ko-KR" sz="1200" dirty="0">
                  <a:cs typeface="Arial" pitchFamily="34" charset="0"/>
                </a:rPr>
                <a:t> dan </a:t>
              </a:r>
              <a:r>
                <a:rPr lang="en-US" altLang="ko-KR" sz="1200" dirty="0" err="1">
                  <a:cs typeface="Arial" pitchFamily="34" charset="0"/>
                </a:rPr>
                <a:t>khusus</a:t>
              </a:r>
              <a:r>
                <a:rPr lang="en-US" altLang="ko-KR" sz="1200" dirty="0">
                  <a:cs typeface="Arial" pitchFamily="34" charset="0"/>
                </a:rPr>
                <a:t> pada </a:t>
              </a:r>
              <a:r>
                <a:rPr lang="en-US" altLang="ko-KR" sz="1200" dirty="0" err="1">
                  <a:cs typeface="Arial" pitchFamily="34" charset="0"/>
                </a:rPr>
                <a:t>skema</a:t>
              </a:r>
              <a:r>
                <a:rPr lang="en-US" altLang="ko-KR" sz="1200" dirty="0">
                  <a:cs typeface="Arial" pitchFamily="34" charset="0"/>
                </a:rPr>
                <a:t> G2G, G2B, G2C, G2E &amp; E2E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88BD8D44-C67B-452E-85BA-D90C04978951}"/>
              </a:ext>
            </a:extLst>
          </p:cNvPr>
          <p:cNvSpPr/>
          <p:nvPr/>
        </p:nvSpPr>
        <p:spPr>
          <a:xfrm>
            <a:off x="9787903" y="4444037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D9196D-CA50-42F4-B5B9-42A7A9115D04}"/>
              </a:ext>
            </a:extLst>
          </p:cNvPr>
          <p:cNvGrpSpPr/>
          <p:nvPr/>
        </p:nvGrpSpPr>
        <p:grpSpPr>
          <a:xfrm>
            <a:off x="840558" y="2510280"/>
            <a:ext cx="2654101" cy="871879"/>
            <a:chOff x="-475010" y="1114178"/>
            <a:chExt cx="4241713" cy="87187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9B466AC-7F5C-43F9-B010-5FA6F556E03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Tata Kelola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8A6CFE-6509-419D-92F4-2D25BFE9CF9E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cs typeface="Arial" pitchFamily="34" charset="0"/>
                </a:rPr>
                <a:t>Standarisasi</a:t>
              </a:r>
              <a:r>
                <a:rPr lang="en-US" altLang="ko-KR" sz="1200" dirty="0">
                  <a:cs typeface="Arial" pitchFamily="34" charset="0"/>
                </a:rPr>
                <a:t> proses </a:t>
              </a:r>
              <a:r>
                <a:rPr lang="en-US" altLang="ko-KR" sz="1200" dirty="0" err="1">
                  <a:cs typeface="Arial" pitchFamily="34" charset="0"/>
                </a:rPr>
                <a:t>bisnis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pemerintahan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dengan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memperhatikan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kebutuhan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khusus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CB2B4693-2283-4EE0-BD03-188B3B8B2929}"/>
              </a:ext>
            </a:extLst>
          </p:cNvPr>
          <p:cNvSpPr/>
          <p:nvPr/>
        </p:nvSpPr>
        <p:spPr>
          <a:xfrm>
            <a:off x="1884509" y="1924118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5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9BE563-0AAB-4F36-93F1-3CFC48E069A9}"/>
              </a:ext>
            </a:extLst>
          </p:cNvPr>
          <p:cNvGrpSpPr/>
          <p:nvPr/>
        </p:nvGrpSpPr>
        <p:grpSpPr>
          <a:xfrm>
            <a:off x="840558" y="5039092"/>
            <a:ext cx="2654101" cy="687213"/>
            <a:chOff x="-475010" y="1114178"/>
            <a:chExt cx="4241713" cy="68721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79A3EF3-85D9-4D2C-AB49-B25F40B969A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Security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A38F00-AA11-4B8D-85A2-77FB19795AD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cs typeface="Arial" pitchFamily="34" charset="0"/>
                </a:rPr>
                <a:t>Pengamanan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infrastruktur</a:t>
              </a:r>
              <a:r>
                <a:rPr lang="en-US" altLang="ko-KR" sz="1200" dirty="0">
                  <a:cs typeface="Arial" pitchFamily="34" charset="0"/>
                </a:rPr>
                <a:t> dan </a:t>
              </a:r>
              <a:r>
                <a:rPr lang="en-US" altLang="ko-KR" sz="1200" dirty="0" err="1">
                  <a:cs typeface="Arial" pitchFamily="34" charset="0"/>
                </a:rPr>
                <a:t>aplikasi</a:t>
              </a:r>
              <a:r>
                <a:rPr lang="en-US" altLang="ko-KR" sz="1200" dirty="0">
                  <a:cs typeface="Arial" pitchFamily="34" charset="0"/>
                </a:rPr>
                <a:t> SPBE </a:t>
              </a:r>
              <a:r>
                <a:rPr lang="en-US" altLang="ko-KR" sz="1200" dirty="0" err="1">
                  <a:cs typeface="Arial" pitchFamily="34" charset="0"/>
                </a:rPr>
                <a:t>secara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terpadu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699239A2-10A8-4474-A5AD-8B179085AEB1}"/>
              </a:ext>
            </a:extLst>
          </p:cNvPr>
          <p:cNvSpPr/>
          <p:nvPr/>
        </p:nvSpPr>
        <p:spPr>
          <a:xfrm>
            <a:off x="1884509" y="4452930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Oval 21">
            <a:extLst>
              <a:ext uri="{FF2B5EF4-FFF2-40B4-BE49-F238E27FC236}">
                <a16:creationId xmlns:a16="http://schemas.microsoft.com/office/drawing/2014/main" id="{0AF357DB-9AD1-452D-9F8E-2C50A7500C3F}"/>
              </a:ext>
            </a:extLst>
          </p:cNvPr>
          <p:cNvSpPr/>
          <p:nvPr/>
        </p:nvSpPr>
        <p:spPr>
          <a:xfrm rot="20700000">
            <a:off x="1998970" y="457933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Pie 2">
            <a:extLst>
              <a:ext uri="{FF2B5EF4-FFF2-40B4-BE49-F238E27FC236}">
                <a16:creationId xmlns:a16="http://schemas.microsoft.com/office/drawing/2014/main" id="{CA131C45-6B4E-4B55-915B-BDB5E74C971D}"/>
              </a:ext>
            </a:extLst>
          </p:cNvPr>
          <p:cNvSpPr/>
          <p:nvPr/>
        </p:nvSpPr>
        <p:spPr>
          <a:xfrm>
            <a:off x="9901560" y="4560530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70" name="Donut 15">
            <a:extLst>
              <a:ext uri="{FF2B5EF4-FFF2-40B4-BE49-F238E27FC236}">
                <a16:creationId xmlns:a16="http://schemas.microsoft.com/office/drawing/2014/main" id="{8F02FCBE-6E20-426C-9A4F-A547962F557B}"/>
              </a:ext>
            </a:extLst>
          </p:cNvPr>
          <p:cNvSpPr/>
          <p:nvPr/>
        </p:nvSpPr>
        <p:spPr>
          <a:xfrm>
            <a:off x="1987532" y="201468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8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2B4050E-40AF-4BD9-BFE9-36BC1B281508}"/>
              </a:ext>
            </a:extLst>
          </p:cNvPr>
          <p:cNvSpPr/>
          <p:nvPr/>
        </p:nvSpPr>
        <p:spPr>
          <a:xfrm>
            <a:off x="4566288" y="5167913"/>
            <a:ext cx="2987874" cy="573851"/>
          </a:xfrm>
          <a:custGeom>
            <a:avLst/>
            <a:gdLst>
              <a:gd name="connsiteX0" fmla="*/ 37176 w 3981450"/>
              <a:gd name="connsiteY0" fmla="*/ 0 h 765134"/>
              <a:gd name="connsiteX1" fmla="*/ 3628054 w 3981450"/>
              <a:gd name="connsiteY1" fmla="*/ 0 h 765134"/>
              <a:gd name="connsiteX2" fmla="*/ 3981450 w 3981450"/>
              <a:gd name="connsiteY2" fmla="*/ 346034 h 765134"/>
              <a:gd name="connsiteX3" fmla="*/ 1190625 w 3981450"/>
              <a:gd name="connsiteY3" fmla="*/ 765134 h 765134"/>
              <a:gd name="connsiteX4" fmla="*/ 0 w 3981450"/>
              <a:gd name="connsiteY4" fmla="*/ 31709 h 765134"/>
              <a:gd name="connsiteX0" fmla="*/ 39558 w 3983832"/>
              <a:gd name="connsiteY0" fmla="*/ 0 h 765134"/>
              <a:gd name="connsiteX1" fmla="*/ 3630436 w 3983832"/>
              <a:gd name="connsiteY1" fmla="*/ 0 h 765134"/>
              <a:gd name="connsiteX2" fmla="*/ 3983832 w 3983832"/>
              <a:gd name="connsiteY2" fmla="*/ 346034 h 765134"/>
              <a:gd name="connsiteX3" fmla="*/ 1193007 w 3983832"/>
              <a:gd name="connsiteY3" fmla="*/ 765134 h 765134"/>
              <a:gd name="connsiteX4" fmla="*/ 0 w 3983832"/>
              <a:gd name="connsiteY4" fmla="*/ 12659 h 765134"/>
              <a:gd name="connsiteX5" fmla="*/ 39558 w 3983832"/>
              <a:gd name="connsiteY5" fmla="*/ 0 h 7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832" h="765134">
                <a:moveTo>
                  <a:pt x="39558" y="0"/>
                </a:moveTo>
                <a:lnTo>
                  <a:pt x="3630436" y="0"/>
                </a:lnTo>
                <a:lnTo>
                  <a:pt x="3983832" y="346034"/>
                </a:lnTo>
                <a:lnTo>
                  <a:pt x="1193007" y="765134"/>
                </a:lnTo>
                <a:lnTo>
                  <a:pt x="0" y="12659"/>
                </a:lnTo>
                <a:cubicBezTo>
                  <a:pt x="12392" y="2089"/>
                  <a:pt x="27166" y="10570"/>
                  <a:pt x="395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342900" dist="1905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E1F465-B324-4757-BCEA-903D760AC2E1}"/>
              </a:ext>
            </a:extLst>
          </p:cNvPr>
          <p:cNvSpPr/>
          <p:nvPr/>
        </p:nvSpPr>
        <p:spPr>
          <a:xfrm>
            <a:off x="4732181" y="3396314"/>
            <a:ext cx="2727641" cy="2727641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isometricOffAxis1To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117307-0CBF-40CE-88C1-5EA557DABBFB}"/>
              </a:ext>
            </a:extLst>
          </p:cNvPr>
          <p:cNvSpPr txBox="1"/>
          <p:nvPr/>
        </p:nvSpPr>
        <p:spPr>
          <a:xfrm>
            <a:off x="5424473" y="5151249"/>
            <a:ext cx="2538282" cy="43858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26D0AD8-3F49-422A-B4A3-C75718028C55}"/>
              </a:ext>
            </a:extLst>
          </p:cNvPr>
          <p:cNvSpPr txBox="1"/>
          <p:nvPr/>
        </p:nvSpPr>
        <p:spPr>
          <a:xfrm>
            <a:off x="4401571" y="4891331"/>
            <a:ext cx="706160" cy="438582"/>
          </a:xfrm>
          <a:prstGeom prst="rect">
            <a:avLst/>
          </a:prstGeom>
          <a:noFill/>
          <a:ln>
            <a:noFill/>
          </a:ln>
          <a:scene3d>
            <a:camera prst="isometricOffAxis1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01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2AA3AEA-FBE7-4F51-9DF9-45A4A769E094}"/>
              </a:ext>
            </a:extLst>
          </p:cNvPr>
          <p:cNvSpPr/>
          <p:nvPr/>
        </p:nvSpPr>
        <p:spPr>
          <a:xfrm>
            <a:off x="4566288" y="4508313"/>
            <a:ext cx="2987874" cy="573851"/>
          </a:xfrm>
          <a:custGeom>
            <a:avLst/>
            <a:gdLst>
              <a:gd name="connsiteX0" fmla="*/ 37176 w 3981450"/>
              <a:gd name="connsiteY0" fmla="*/ 0 h 765134"/>
              <a:gd name="connsiteX1" fmla="*/ 3628054 w 3981450"/>
              <a:gd name="connsiteY1" fmla="*/ 0 h 765134"/>
              <a:gd name="connsiteX2" fmla="*/ 3981450 w 3981450"/>
              <a:gd name="connsiteY2" fmla="*/ 346034 h 765134"/>
              <a:gd name="connsiteX3" fmla="*/ 1190625 w 3981450"/>
              <a:gd name="connsiteY3" fmla="*/ 765134 h 765134"/>
              <a:gd name="connsiteX4" fmla="*/ 0 w 3981450"/>
              <a:gd name="connsiteY4" fmla="*/ 31709 h 765134"/>
              <a:gd name="connsiteX0" fmla="*/ 39558 w 3983832"/>
              <a:gd name="connsiteY0" fmla="*/ 0 h 765134"/>
              <a:gd name="connsiteX1" fmla="*/ 3630436 w 3983832"/>
              <a:gd name="connsiteY1" fmla="*/ 0 h 765134"/>
              <a:gd name="connsiteX2" fmla="*/ 3983832 w 3983832"/>
              <a:gd name="connsiteY2" fmla="*/ 346034 h 765134"/>
              <a:gd name="connsiteX3" fmla="*/ 1193007 w 3983832"/>
              <a:gd name="connsiteY3" fmla="*/ 765134 h 765134"/>
              <a:gd name="connsiteX4" fmla="*/ 0 w 3983832"/>
              <a:gd name="connsiteY4" fmla="*/ 12659 h 765134"/>
              <a:gd name="connsiteX5" fmla="*/ 39558 w 3983832"/>
              <a:gd name="connsiteY5" fmla="*/ 0 h 7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832" h="765134">
                <a:moveTo>
                  <a:pt x="39558" y="0"/>
                </a:moveTo>
                <a:lnTo>
                  <a:pt x="3630436" y="0"/>
                </a:lnTo>
                <a:lnTo>
                  <a:pt x="3983832" y="346034"/>
                </a:lnTo>
                <a:lnTo>
                  <a:pt x="1193007" y="765134"/>
                </a:lnTo>
                <a:lnTo>
                  <a:pt x="0" y="12659"/>
                </a:lnTo>
                <a:cubicBezTo>
                  <a:pt x="12392" y="2089"/>
                  <a:pt x="27166" y="10570"/>
                  <a:pt x="395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AC52B-2B23-41FA-8D4A-20ECC415C6DF}"/>
              </a:ext>
            </a:extLst>
          </p:cNvPr>
          <p:cNvSpPr/>
          <p:nvPr/>
        </p:nvSpPr>
        <p:spPr>
          <a:xfrm>
            <a:off x="4732181" y="2809130"/>
            <a:ext cx="2727641" cy="2727641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1To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1FC52D-2678-42F1-A313-99E6C8E6F9B4}"/>
              </a:ext>
            </a:extLst>
          </p:cNvPr>
          <p:cNvSpPr txBox="1"/>
          <p:nvPr/>
        </p:nvSpPr>
        <p:spPr>
          <a:xfrm>
            <a:off x="5424473" y="4566330"/>
            <a:ext cx="2538282" cy="43858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80A4E6-4B9E-4F7F-B5F0-F4A5F77DB149}"/>
              </a:ext>
            </a:extLst>
          </p:cNvPr>
          <p:cNvSpPr txBox="1"/>
          <p:nvPr/>
        </p:nvSpPr>
        <p:spPr>
          <a:xfrm>
            <a:off x="4401571" y="4305129"/>
            <a:ext cx="706160" cy="438582"/>
          </a:xfrm>
          <a:prstGeom prst="rect">
            <a:avLst/>
          </a:prstGeom>
          <a:noFill/>
          <a:ln>
            <a:noFill/>
          </a:ln>
          <a:scene3d>
            <a:camera prst="isometricOffAxis1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02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47B835A-96C3-4495-BF40-83A2116D2D5A}"/>
              </a:ext>
            </a:extLst>
          </p:cNvPr>
          <p:cNvSpPr/>
          <p:nvPr/>
        </p:nvSpPr>
        <p:spPr>
          <a:xfrm>
            <a:off x="4566288" y="3918388"/>
            <a:ext cx="2987874" cy="573851"/>
          </a:xfrm>
          <a:custGeom>
            <a:avLst/>
            <a:gdLst>
              <a:gd name="connsiteX0" fmla="*/ 37176 w 3981450"/>
              <a:gd name="connsiteY0" fmla="*/ 0 h 765134"/>
              <a:gd name="connsiteX1" fmla="*/ 3628054 w 3981450"/>
              <a:gd name="connsiteY1" fmla="*/ 0 h 765134"/>
              <a:gd name="connsiteX2" fmla="*/ 3981450 w 3981450"/>
              <a:gd name="connsiteY2" fmla="*/ 346034 h 765134"/>
              <a:gd name="connsiteX3" fmla="*/ 1190625 w 3981450"/>
              <a:gd name="connsiteY3" fmla="*/ 765134 h 765134"/>
              <a:gd name="connsiteX4" fmla="*/ 0 w 3981450"/>
              <a:gd name="connsiteY4" fmla="*/ 31709 h 765134"/>
              <a:gd name="connsiteX0" fmla="*/ 39558 w 3983832"/>
              <a:gd name="connsiteY0" fmla="*/ 0 h 765134"/>
              <a:gd name="connsiteX1" fmla="*/ 3630436 w 3983832"/>
              <a:gd name="connsiteY1" fmla="*/ 0 h 765134"/>
              <a:gd name="connsiteX2" fmla="*/ 3983832 w 3983832"/>
              <a:gd name="connsiteY2" fmla="*/ 346034 h 765134"/>
              <a:gd name="connsiteX3" fmla="*/ 1193007 w 3983832"/>
              <a:gd name="connsiteY3" fmla="*/ 765134 h 765134"/>
              <a:gd name="connsiteX4" fmla="*/ 0 w 3983832"/>
              <a:gd name="connsiteY4" fmla="*/ 12659 h 765134"/>
              <a:gd name="connsiteX5" fmla="*/ 39558 w 3983832"/>
              <a:gd name="connsiteY5" fmla="*/ 0 h 7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832" h="765134">
                <a:moveTo>
                  <a:pt x="39558" y="0"/>
                </a:moveTo>
                <a:lnTo>
                  <a:pt x="3630436" y="0"/>
                </a:lnTo>
                <a:lnTo>
                  <a:pt x="3983832" y="346034"/>
                </a:lnTo>
                <a:lnTo>
                  <a:pt x="1193007" y="765134"/>
                </a:lnTo>
                <a:lnTo>
                  <a:pt x="0" y="12659"/>
                </a:lnTo>
                <a:cubicBezTo>
                  <a:pt x="12392" y="2089"/>
                  <a:pt x="27166" y="10570"/>
                  <a:pt x="395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B851C-029A-492F-ADE9-6146751769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5788" y="364295"/>
            <a:ext cx="9601200" cy="5842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Mengapa harus cloud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F597A-BDBA-4A32-B1BD-07820C1A1ED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5788" y="921508"/>
            <a:ext cx="9601200" cy="461962"/>
          </a:xfrm>
        </p:spPr>
        <p:txBody>
          <a:bodyPr/>
          <a:lstStyle/>
          <a:p>
            <a:pPr marL="0" indent="0">
              <a:buNone/>
            </a:pPr>
            <a:r>
              <a:rPr lang="en-US" noProof="1"/>
              <a:t>Dalam penyelenggaraan SPBE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C15B8-E25F-4876-BA8A-2085DFE5FB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37288"/>
            <a:ext cx="585788" cy="390525"/>
          </a:xfrm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noProof="1" smtClean="0"/>
              <a:pPr/>
              <a:t>14</a:t>
            </a:fld>
            <a:endParaRPr lang="en-US" noProof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555C46-CA16-4581-A3A3-DA996CA8B724}"/>
              </a:ext>
            </a:extLst>
          </p:cNvPr>
          <p:cNvSpPr/>
          <p:nvPr/>
        </p:nvSpPr>
        <p:spPr>
          <a:xfrm>
            <a:off x="4732181" y="2221946"/>
            <a:ext cx="2727641" cy="2727641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isometricOffAxis1To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D9F1C4-3316-4081-B824-EA503120E6DD}"/>
              </a:ext>
            </a:extLst>
          </p:cNvPr>
          <p:cNvSpPr txBox="1"/>
          <p:nvPr/>
        </p:nvSpPr>
        <p:spPr>
          <a:xfrm>
            <a:off x="5424473" y="3981409"/>
            <a:ext cx="2538282" cy="43858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CF3D88C-4C89-433C-939B-ED4E9931F016}"/>
              </a:ext>
            </a:extLst>
          </p:cNvPr>
          <p:cNvSpPr txBox="1"/>
          <p:nvPr/>
        </p:nvSpPr>
        <p:spPr>
          <a:xfrm>
            <a:off x="4401571" y="3718926"/>
            <a:ext cx="706160" cy="438582"/>
          </a:xfrm>
          <a:prstGeom prst="rect">
            <a:avLst/>
          </a:prstGeom>
          <a:noFill/>
          <a:ln>
            <a:noFill/>
          </a:ln>
          <a:scene3d>
            <a:camera prst="isometricOffAxis1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03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7F2419B-A144-4239-8336-32A3724450ED}"/>
              </a:ext>
            </a:extLst>
          </p:cNvPr>
          <p:cNvSpPr/>
          <p:nvPr/>
        </p:nvSpPr>
        <p:spPr>
          <a:xfrm>
            <a:off x="4566288" y="3328462"/>
            <a:ext cx="2987874" cy="573851"/>
          </a:xfrm>
          <a:custGeom>
            <a:avLst/>
            <a:gdLst>
              <a:gd name="connsiteX0" fmla="*/ 37176 w 3981450"/>
              <a:gd name="connsiteY0" fmla="*/ 0 h 765134"/>
              <a:gd name="connsiteX1" fmla="*/ 3628054 w 3981450"/>
              <a:gd name="connsiteY1" fmla="*/ 0 h 765134"/>
              <a:gd name="connsiteX2" fmla="*/ 3981450 w 3981450"/>
              <a:gd name="connsiteY2" fmla="*/ 346034 h 765134"/>
              <a:gd name="connsiteX3" fmla="*/ 1190625 w 3981450"/>
              <a:gd name="connsiteY3" fmla="*/ 765134 h 765134"/>
              <a:gd name="connsiteX4" fmla="*/ 0 w 3981450"/>
              <a:gd name="connsiteY4" fmla="*/ 31709 h 765134"/>
              <a:gd name="connsiteX0" fmla="*/ 39558 w 3983832"/>
              <a:gd name="connsiteY0" fmla="*/ 0 h 765134"/>
              <a:gd name="connsiteX1" fmla="*/ 3630436 w 3983832"/>
              <a:gd name="connsiteY1" fmla="*/ 0 h 765134"/>
              <a:gd name="connsiteX2" fmla="*/ 3983832 w 3983832"/>
              <a:gd name="connsiteY2" fmla="*/ 346034 h 765134"/>
              <a:gd name="connsiteX3" fmla="*/ 1193007 w 3983832"/>
              <a:gd name="connsiteY3" fmla="*/ 765134 h 765134"/>
              <a:gd name="connsiteX4" fmla="*/ 0 w 3983832"/>
              <a:gd name="connsiteY4" fmla="*/ 12659 h 765134"/>
              <a:gd name="connsiteX5" fmla="*/ 39558 w 3983832"/>
              <a:gd name="connsiteY5" fmla="*/ 0 h 7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832" h="765134">
                <a:moveTo>
                  <a:pt x="39558" y="0"/>
                </a:moveTo>
                <a:lnTo>
                  <a:pt x="3630436" y="0"/>
                </a:lnTo>
                <a:lnTo>
                  <a:pt x="3983832" y="346034"/>
                </a:lnTo>
                <a:lnTo>
                  <a:pt x="1193007" y="765134"/>
                </a:lnTo>
                <a:lnTo>
                  <a:pt x="0" y="12659"/>
                </a:lnTo>
                <a:cubicBezTo>
                  <a:pt x="12392" y="2089"/>
                  <a:pt x="27166" y="10570"/>
                  <a:pt x="395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5850C9-D388-4244-AC56-F9DB968FBF72}"/>
              </a:ext>
            </a:extLst>
          </p:cNvPr>
          <p:cNvSpPr/>
          <p:nvPr/>
        </p:nvSpPr>
        <p:spPr>
          <a:xfrm>
            <a:off x="4732181" y="1634762"/>
            <a:ext cx="2727641" cy="2727641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1To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21578E-478B-4A5E-AFCB-1F190CFEF93A}"/>
              </a:ext>
            </a:extLst>
          </p:cNvPr>
          <p:cNvSpPr txBox="1"/>
          <p:nvPr/>
        </p:nvSpPr>
        <p:spPr>
          <a:xfrm>
            <a:off x="5424473" y="3396489"/>
            <a:ext cx="2538282" cy="43858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A156BF-3D18-4D2E-86B7-E1210177D044}"/>
              </a:ext>
            </a:extLst>
          </p:cNvPr>
          <p:cNvSpPr txBox="1"/>
          <p:nvPr/>
        </p:nvSpPr>
        <p:spPr>
          <a:xfrm>
            <a:off x="4401571" y="3132723"/>
            <a:ext cx="706160" cy="438582"/>
          </a:xfrm>
          <a:prstGeom prst="rect">
            <a:avLst/>
          </a:prstGeom>
          <a:noFill/>
          <a:ln>
            <a:noFill/>
          </a:ln>
          <a:scene3d>
            <a:camera prst="isometricOffAxis1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04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91B4F-468A-40B9-A312-FF4A390BDFC9}"/>
              </a:ext>
            </a:extLst>
          </p:cNvPr>
          <p:cNvSpPr/>
          <p:nvPr/>
        </p:nvSpPr>
        <p:spPr>
          <a:xfrm>
            <a:off x="4566288" y="2738537"/>
            <a:ext cx="2987874" cy="573851"/>
          </a:xfrm>
          <a:custGeom>
            <a:avLst/>
            <a:gdLst>
              <a:gd name="connsiteX0" fmla="*/ 37176 w 3981450"/>
              <a:gd name="connsiteY0" fmla="*/ 0 h 765134"/>
              <a:gd name="connsiteX1" fmla="*/ 3628054 w 3981450"/>
              <a:gd name="connsiteY1" fmla="*/ 0 h 765134"/>
              <a:gd name="connsiteX2" fmla="*/ 3981450 w 3981450"/>
              <a:gd name="connsiteY2" fmla="*/ 346034 h 765134"/>
              <a:gd name="connsiteX3" fmla="*/ 1190625 w 3981450"/>
              <a:gd name="connsiteY3" fmla="*/ 765134 h 765134"/>
              <a:gd name="connsiteX4" fmla="*/ 0 w 3981450"/>
              <a:gd name="connsiteY4" fmla="*/ 31709 h 765134"/>
              <a:gd name="connsiteX0" fmla="*/ 39558 w 3983832"/>
              <a:gd name="connsiteY0" fmla="*/ 0 h 765134"/>
              <a:gd name="connsiteX1" fmla="*/ 3630436 w 3983832"/>
              <a:gd name="connsiteY1" fmla="*/ 0 h 765134"/>
              <a:gd name="connsiteX2" fmla="*/ 3983832 w 3983832"/>
              <a:gd name="connsiteY2" fmla="*/ 346034 h 765134"/>
              <a:gd name="connsiteX3" fmla="*/ 1193007 w 3983832"/>
              <a:gd name="connsiteY3" fmla="*/ 765134 h 765134"/>
              <a:gd name="connsiteX4" fmla="*/ 0 w 3983832"/>
              <a:gd name="connsiteY4" fmla="*/ 12659 h 765134"/>
              <a:gd name="connsiteX5" fmla="*/ 39558 w 3983832"/>
              <a:gd name="connsiteY5" fmla="*/ 0 h 7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832" h="765134">
                <a:moveTo>
                  <a:pt x="39558" y="0"/>
                </a:moveTo>
                <a:lnTo>
                  <a:pt x="3630436" y="0"/>
                </a:lnTo>
                <a:lnTo>
                  <a:pt x="3983832" y="346034"/>
                </a:lnTo>
                <a:lnTo>
                  <a:pt x="1193007" y="765134"/>
                </a:lnTo>
                <a:lnTo>
                  <a:pt x="0" y="12659"/>
                </a:lnTo>
                <a:cubicBezTo>
                  <a:pt x="12392" y="2089"/>
                  <a:pt x="27166" y="10570"/>
                  <a:pt x="395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732181" y="1047578"/>
            <a:ext cx="2727641" cy="2727641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OffAxis1To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58FE3E-3F1F-44A4-925B-4809AD3052CE}"/>
              </a:ext>
            </a:extLst>
          </p:cNvPr>
          <p:cNvSpPr txBox="1"/>
          <p:nvPr/>
        </p:nvSpPr>
        <p:spPr>
          <a:xfrm>
            <a:off x="5424473" y="2811568"/>
            <a:ext cx="2538282" cy="43858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814B7F-1870-46ED-BF3C-56C6BB7009C4}"/>
              </a:ext>
            </a:extLst>
          </p:cNvPr>
          <p:cNvSpPr txBox="1"/>
          <p:nvPr/>
        </p:nvSpPr>
        <p:spPr>
          <a:xfrm>
            <a:off x="4401571" y="2546520"/>
            <a:ext cx="706160" cy="438582"/>
          </a:xfrm>
          <a:prstGeom prst="rect">
            <a:avLst/>
          </a:prstGeom>
          <a:noFill/>
          <a:ln>
            <a:noFill/>
          </a:ln>
          <a:scene3d>
            <a:camera prst="isometricOffAxis1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05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2BC884-155F-4B94-A875-68C781DA608B}"/>
              </a:ext>
            </a:extLst>
          </p:cNvPr>
          <p:cNvGrpSpPr/>
          <p:nvPr/>
        </p:nvGrpSpPr>
        <p:grpSpPr>
          <a:xfrm>
            <a:off x="623884" y="2631159"/>
            <a:ext cx="3890407" cy="964871"/>
            <a:chOff x="294235" y="2365210"/>
            <a:chExt cx="3692817" cy="128649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682DD99-6951-4350-AB46-CF3DB52BA857}"/>
                </a:ext>
              </a:extLst>
            </p:cNvPr>
            <p:cNvCxnSpPr/>
            <p:nvPr/>
          </p:nvCxnSpPr>
          <p:spPr>
            <a:xfrm>
              <a:off x="2999655" y="3005892"/>
              <a:ext cx="9873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E485E50-EFD3-4AA2-9601-A7B4D56D3676}"/>
                </a:ext>
              </a:extLst>
            </p:cNvPr>
            <p:cNvGrpSpPr/>
            <p:nvPr/>
          </p:nvGrpSpPr>
          <p:grpSpPr>
            <a:xfrm>
              <a:off x="294235" y="2365210"/>
              <a:ext cx="2399928" cy="1286494"/>
              <a:chOff x="9466098" y="1810784"/>
              <a:chExt cx="2399928" cy="128649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FE59DE-E223-44AA-A0ED-F0490B25A42C}"/>
                  </a:ext>
                </a:extLst>
              </p:cNvPr>
              <p:cNvSpPr/>
              <p:nvPr/>
            </p:nvSpPr>
            <p:spPr>
              <a:xfrm>
                <a:off x="9466098" y="2235503"/>
                <a:ext cx="2399928" cy="861775"/>
              </a:xfrm>
              <a:prstGeom prst="rect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75000"/>
                      </a:schemeClr>
                    </a:solidFill>
                  </a:rPr>
                  <a:t>Efisiensi dan efektifitas dalam pengembangan aplikasi pemerintahan. Mendorong standarisasi layanan pemerintah, memudahkan pelayanan bagi masyarakat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85308D-A93E-44A4-8D1B-7E1EAF6F26EF}"/>
                  </a:ext>
                </a:extLst>
              </p:cNvPr>
              <p:cNvSpPr txBox="1"/>
              <p:nvPr/>
            </p:nvSpPr>
            <p:spPr>
              <a:xfrm>
                <a:off x="9466098" y="1810784"/>
                <a:ext cx="2399928" cy="41037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b="1" cap="all" noProof="1">
                    <a:solidFill>
                      <a:schemeClr val="tx1">
                        <a:lumMod val="75000"/>
                      </a:schemeClr>
                    </a:solidFill>
                  </a:rPr>
                  <a:t>software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DEE45F-A98A-4DE9-AB78-964F63E0FB17}"/>
              </a:ext>
            </a:extLst>
          </p:cNvPr>
          <p:cNvGrpSpPr/>
          <p:nvPr/>
        </p:nvGrpSpPr>
        <p:grpSpPr>
          <a:xfrm>
            <a:off x="7716179" y="2365380"/>
            <a:ext cx="3851937" cy="895620"/>
            <a:chOff x="8256240" y="2010839"/>
            <a:chExt cx="3641525" cy="11941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93BA838-2CFD-4D5A-ADEB-D5349B86B337}"/>
                </a:ext>
              </a:extLst>
            </p:cNvPr>
            <p:cNvGrpSpPr/>
            <p:nvPr/>
          </p:nvGrpSpPr>
          <p:grpSpPr>
            <a:xfrm>
              <a:off x="9497837" y="2010839"/>
              <a:ext cx="2399928" cy="1194160"/>
              <a:chOff x="9466098" y="1810784"/>
              <a:chExt cx="2399928" cy="119416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EE09DB1-DCA7-4642-B1CB-20CAB579308A}"/>
                  </a:ext>
                </a:extLst>
              </p:cNvPr>
              <p:cNvSpPr/>
              <p:nvPr/>
            </p:nvSpPr>
            <p:spPr>
              <a:xfrm>
                <a:off x="9466098" y="2327836"/>
                <a:ext cx="2399928" cy="677108"/>
              </a:xfrm>
              <a:prstGeom prst="rect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75000"/>
                      </a:schemeClr>
                    </a:solidFill>
                  </a:rPr>
                  <a:t>Pengelolaan pemerintahan yang efektif, efisien, cepat, transparan dan murah. Pengambilan kebijakan terpadu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C17699-C82E-4D31-AD88-4387D149D713}"/>
                  </a:ext>
                </a:extLst>
              </p:cNvPr>
              <p:cNvSpPr txBox="1"/>
              <p:nvPr/>
            </p:nvSpPr>
            <p:spPr>
              <a:xfrm>
                <a:off x="9466098" y="1810784"/>
                <a:ext cx="2399928" cy="41037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b="1" cap="all" noProof="1">
                    <a:solidFill>
                      <a:schemeClr val="tx1">
                        <a:lumMod val="75000"/>
                      </a:schemeClr>
                    </a:solidFill>
                  </a:rPr>
                  <a:t>Policy</a:t>
                </a: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386B95-2E16-401A-8586-9A7C64F59BF7}"/>
                </a:ext>
              </a:extLst>
            </p:cNvPr>
            <p:cNvCxnSpPr/>
            <p:nvPr/>
          </p:nvCxnSpPr>
          <p:spPr>
            <a:xfrm>
              <a:off x="8256240" y="2653790"/>
              <a:ext cx="987397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D29FC2-CC58-46B1-9216-0210DC348F50}"/>
              </a:ext>
            </a:extLst>
          </p:cNvPr>
          <p:cNvGrpSpPr/>
          <p:nvPr/>
        </p:nvGrpSpPr>
        <p:grpSpPr>
          <a:xfrm>
            <a:off x="7716180" y="3568611"/>
            <a:ext cx="3851936" cy="1145661"/>
            <a:chOff x="8256240" y="2010839"/>
            <a:chExt cx="3641525" cy="137882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19077E2-7E48-46D4-9814-7C1D4431BE45}"/>
                </a:ext>
              </a:extLst>
            </p:cNvPr>
            <p:cNvGrpSpPr/>
            <p:nvPr/>
          </p:nvGrpSpPr>
          <p:grpSpPr>
            <a:xfrm>
              <a:off x="9497837" y="2010839"/>
              <a:ext cx="2399928" cy="1378825"/>
              <a:chOff x="9466098" y="1810784"/>
              <a:chExt cx="2399928" cy="1378825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57B5DEC-918A-44CE-B7B7-434A5186FEB1}"/>
                  </a:ext>
                </a:extLst>
              </p:cNvPr>
              <p:cNvSpPr/>
              <p:nvPr/>
            </p:nvSpPr>
            <p:spPr>
              <a:xfrm>
                <a:off x="9466098" y="2143170"/>
                <a:ext cx="2399928" cy="1046439"/>
              </a:xfrm>
              <a:prstGeom prst="rect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75000"/>
                      </a:schemeClr>
                    </a:solidFill>
                  </a:rPr>
                  <a:t>Efisiensi dan efektifitas dalam penggunaan platform. Bahkan dapat mendorong kemandirian nasional melalui pengembangan Platform Nasional. Mengurangi resiko teknologi akibat variasi platform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6106EA-BDFD-4CA1-BD0A-150DB48D1A76}"/>
                  </a:ext>
                </a:extLst>
              </p:cNvPr>
              <p:cNvSpPr txBox="1"/>
              <p:nvPr/>
            </p:nvSpPr>
            <p:spPr>
              <a:xfrm>
                <a:off x="9466098" y="1810784"/>
                <a:ext cx="2399928" cy="41037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b="1" cap="all" noProof="1">
                    <a:solidFill>
                      <a:schemeClr val="tx1">
                        <a:lumMod val="75000"/>
                      </a:schemeClr>
                    </a:solidFill>
                  </a:rPr>
                  <a:t>Platform</a:t>
                </a:r>
              </a:p>
            </p:txBody>
          </p: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439B05-6609-4BED-A206-F1C6A8E6F7F8}"/>
                </a:ext>
              </a:extLst>
            </p:cNvPr>
            <p:cNvCxnSpPr/>
            <p:nvPr/>
          </p:nvCxnSpPr>
          <p:spPr>
            <a:xfrm>
              <a:off x="8256240" y="2653790"/>
              <a:ext cx="987397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3D7F44-8D8C-451A-8999-EDA31CDED88E}"/>
              </a:ext>
            </a:extLst>
          </p:cNvPr>
          <p:cNvGrpSpPr/>
          <p:nvPr/>
        </p:nvGrpSpPr>
        <p:grpSpPr>
          <a:xfrm>
            <a:off x="7716180" y="4771840"/>
            <a:ext cx="3851936" cy="895620"/>
            <a:chOff x="8256240" y="2010840"/>
            <a:chExt cx="3641525" cy="119415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4173C87-6396-4FDF-9E8D-0B828F291BDD}"/>
                </a:ext>
              </a:extLst>
            </p:cNvPr>
            <p:cNvGrpSpPr/>
            <p:nvPr/>
          </p:nvGrpSpPr>
          <p:grpSpPr>
            <a:xfrm>
              <a:off x="9497837" y="2010840"/>
              <a:ext cx="2399928" cy="1194159"/>
              <a:chOff x="9466098" y="1810785"/>
              <a:chExt cx="2399928" cy="119415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268045A-12DA-435F-87DC-41B1E5F6AC80}"/>
                  </a:ext>
                </a:extLst>
              </p:cNvPr>
              <p:cNvSpPr/>
              <p:nvPr/>
            </p:nvSpPr>
            <p:spPr>
              <a:xfrm>
                <a:off x="9466098" y="2327837"/>
                <a:ext cx="2399928" cy="677107"/>
              </a:xfrm>
              <a:prstGeom prst="rect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75000"/>
                      </a:schemeClr>
                    </a:solidFill>
                  </a:rPr>
                  <a:t>Efisiensi dan efektifitas dalam penyelenggaraan infrastruktur TIK bagi Pemerintahan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92A12C3-9277-498C-8BBA-55470C140165}"/>
                  </a:ext>
                </a:extLst>
              </p:cNvPr>
              <p:cNvSpPr txBox="1"/>
              <p:nvPr/>
            </p:nvSpPr>
            <p:spPr>
              <a:xfrm>
                <a:off x="9466098" y="1810785"/>
                <a:ext cx="2399928" cy="41036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b="1" cap="all" noProof="1">
                    <a:solidFill>
                      <a:schemeClr val="bg1">
                        <a:lumMod val="85000"/>
                      </a:schemeClr>
                    </a:solidFill>
                  </a:rPr>
                  <a:t>Infrastruktur</a:t>
                </a: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751C7EE-5A84-4E2D-A065-AFD1E51733E4}"/>
                </a:ext>
              </a:extLst>
            </p:cNvPr>
            <p:cNvCxnSpPr/>
            <p:nvPr/>
          </p:nvCxnSpPr>
          <p:spPr>
            <a:xfrm>
              <a:off x="8256240" y="2653790"/>
              <a:ext cx="987397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50CC027-4B42-4EBF-986A-84F5AC7467C1}"/>
              </a:ext>
            </a:extLst>
          </p:cNvPr>
          <p:cNvGrpSpPr/>
          <p:nvPr/>
        </p:nvGrpSpPr>
        <p:grpSpPr>
          <a:xfrm>
            <a:off x="623885" y="3826503"/>
            <a:ext cx="3894444" cy="1214462"/>
            <a:chOff x="294235" y="2365210"/>
            <a:chExt cx="3692817" cy="126404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4266A88-DD8B-4F91-98D6-8190FB7B58AB}"/>
                </a:ext>
              </a:extLst>
            </p:cNvPr>
            <p:cNvCxnSpPr/>
            <p:nvPr/>
          </p:nvCxnSpPr>
          <p:spPr>
            <a:xfrm>
              <a:off x="2999655" y="3005892"/>
              <a:ext cx="9873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7390B33-31F6-4F4D-9E7E-6A2B47A1C5E5}"/>
                </a:ext>
              </a:extLst>
            </p:cNvPr>
            <p:cNvGrpSpPr/>
            <p:nvPr/>
          </p:nvGrpSpPr>
          <p:grpSpPr>
            <a:xfrm>
              <a:off x="294235" y="2365210"/>
              <a:ext cx="2399928" cy="1264042"/>
              <a:chOff x="9466098" y="1810784"/>
              <a:chExt cx="2399928" cy="126404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6AAE281-9EF3-4D4E-A58F-3429C007490C}"/>
                  </a:ext>
                </a:extLst>
              </p:cNvPr>
              <p:cNvSpPr/>
              <p:nvPr/>
            </p:nvSpPr>
            <p:spPr>
              <a:xfrm>
                <a:off x="9466098" y="2257955"/>
                <a:ext cx="2399928" cy="816871"/>
              </a:xfrm>
              <a:prstGeom prst="rect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75000"/>
                      </a:schemeClr>
                    </a:solidFill>
                  </a:rPr>
                  <a:t>Konsolidasi data secara nasional akan menghasilkan </a:t>
                </a:r>
                <a:r>
                  <a:rPr lang="en-US" sz="900" b="1" noProof="1">
                    <a:solidFill>
                      <a:schemeClr val="tx1">
                        <a:lumMod val="75000"/>
                      </a:schemeClr>
                    </a:solidFill>
                  </a:rPr>
                  <a:t>Satu</a:t>
                </a:r>
                <a:r>
                  <a:rPr lang="en-US" sz="900" noProof="1">
                    <a:solidFill>
                      <a:schemeClr val="tx1">
                        <a:lumMod val="75000"/>
                      </a:schemeClr>
                    </a:solidFill>
                  </a:rPr>
                  <a:t> (Master) </a:t>
                </a:r>
                <a:r>
                  <a:rPr lang="en-US" sz="900" b="1" noProof="1">
                    <a:solidFill>
                      <a:schemeClr val="tx1">
                        <a:lumMod val="75000"/>
                      </a:schemeClr>
                    </a:solidFill>
                  </a:rPr>
                  <a:t>Data Indonesia. </a:t>
                </a:r>
                <a:r>
                  <a:rPr lang="en-US" sz="900" noProof="1">
                    <a:solidFill>
                      <a:schemeClr val="tx1">
                        <a:lumMod val="75000"/>
                      </a:schemeClr>
                    </a:solidFill>
                  </a:rPr>
                  <a:t>Analisa data lintas sectoral akan menghasilkan informasi selaras karena bersumber pada data yang sama. 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FB57FC5-7E30-4D9D-A163-45A9107C6CC8}"/>
                  </a:ext>
                </a:extLst>
              </p:cNvPr>
              <p:cNvSpPr txBox="1"/>
              <p:nvPr/>
            </p:nvSpPr>
            <p:spPr>
              <a:xfrm>
                <a:off x="9466098" y="1810784"/>
                <a:ext cx="2399928" cy="41037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b="1" cap="all" noProof="1">
                    <a:solidFill>
                      <a:schemeClr val="tx1">
                        <a:lumMod val="75000"/>
                      </a:schemeClr>
                    </a:solidFill>
                  </a:rPr>
                  <a:t>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72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Government Cloud Policy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CF2E0EF-678D-4DB7-94EC-E888F9DAE5A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5EC22C-4DE9-4BD1-9132-96A276430CD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CBD9ED-874C-4E6E-B6D1-477FF7FCA17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E01523-AB69-4CC1-BE3D-3FA3DBE5B65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DBCF2A-058F-4084-A436-4E592317F773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0369967-8AF8-485E-8568-826C237D5231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FDB39-BC36-4918-81BE-7DE1A317F559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97D6FB-D24D-4532-AA3A-839C2FDCF16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F89395-4508-41A2-B82B-7E42234E19A9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A9057E-FEDC-4569-BD07-2510D730E574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153BF8-EA68-41BB-81BC-B2AB1C047E15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744CC-6340-4EDF-A268-26CCFCA69CD2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E6B61C-3CD4-411A-AD1B-5F4FED3043DC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C158E8-06A7-48B5-926C-DD53A48BBEA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7A44B7-EBD7-43B2-8762-448D87FAC0C9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ADC528-5D04-47B3-BB38-3473572E2C7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A4D763-8802-4CE9-985E-76AF2B24C180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71A80E-6BB4-4688-9510-FAB78E2F68B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1D6485-9DF4-47AC-894A-E504C1FACB7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198F9C-C4C9-4992-9C26-E91569BE6302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CA6098-0224-489D-B107-0F70C08ACEA3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9E2016-2856-448D-9C65-51979562478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A3B023-5622-4794-966F-8304C55A35A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ADCB25-59D9-4EC2-8534-D0DEE77B2C8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81DC42-BB69-4DC0-B9AF-75C64B750AA8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65B945-FF18-4EE1-9C02-DFD01E05C5B4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F79FFB-363A-4240-B2C9-408F2D39B3B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160FBB-D2A8-4779-82A8-96FA110DD75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8ACF42-6025-40F4-8683-2075D5A58B3C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70FCEF-C868-446C-A9A2-1476A9F3B27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CF9736-5600-438F-80BD-D2EB66BCB185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2CD7D9-AD29-45E5-B47A-EDA32D7611E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D04D4-FA19-4497-987E-818B8194DDB6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A840D3-AA70-4000-975B-F3A46DBA031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115F8B1-4215-4C92-AECD-EF0832B67423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A7DED8-EEBB-412D-915C-06A131F7D56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B71E602-2873-4B06-965F-238AF6E09A4A}"/>
              </a:ext>
            </a:extLst>
          </p:cNvPr>
          <p:cNvSpPr txBox="1"/>
          <p:nvPr/>
        </p:nvSpPr>
        <p:spPr>
          <a:xfrm>
            <a:off x="5198249" y="3910906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Government Cloud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6C165F-56C4-4602-801C-D0F34C665A73}"/>
              </a:ext>
            </a:extLst>
          </p:cNvPr>
          <p:cNvSpPr txBox="1"/>
          <p:nvPr/>
        </p:nvSpPr>
        <p:spPr>
          <a:xfrm>
            <a:off x="6594633" y="1990200"/>
            <a:ext cx="213269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Menjamin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kedaulatan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53B3E8-89B4-42A5-A1ED-D90995C6B8BA}"/>
              </a:ext>
            </a:extLst>
          </p:cNvPr>
          <p:cNvSpPr txBox="1"/>
          <p:nvPr/>
        </p:nvSpPr>
        <p:spPr>
          <a:xfrm>
            <a:off x="8282646" y="2480167"/>
            <a:ext cx="2726013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kepercayaan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B208E2-1902-4072-AA03-D4B2FF355A66}"/>
              </a:ext>
            </a:extLst>
          </p:cNvPr>
          <p:cNvSpPr txBox="1"/>
          <p:nvPr/>
        </p:nvSpPr>
        <p:spPr>
          <a:xfrm>
            <a:off x="1183341" y="2695610"/>
            <a:ext cx="238625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Wujud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NKRI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sebenarnya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AD7ECD-A70D-4994-8405-69732B671A80}"/>
              </a:ext>
            </a:extLst>
          </p:cNvPr>
          <p:cNvSpPr txBox="1"/>
          <p:nvPr/>
        </p:nvSpPr>
        <p:spPr>
          <a:xfrm>
            <a:off x="2191514" y="5796580"/>
            <a:ext cx="2153277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inovasi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Business Continuity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7486BB-5B7F-471D-B46B-749135A3256A}"/>
              </a:ext>
            </a:extLst>
          </p:cNvPr>
          <p:cNvSpPr txBox="1"/>
          <p:nvPr/>
        </p:nvSpPr>
        <p:spPr>
          <a:xfrm>
            <a:off x="4418976" y="5796580"/>
            <a:ext cx="147087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Keamanan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71BF14-E8E0-45C3-A373-527304467797}"/>
              </a:ext>
            </a:extLst>
          </p:cNvPr>
          <p:cNvSpPr txBox="1"/>
          <p:nvPr/>
        </p:nvSpPr>
        <p:spPr>
          <a:xfrm>
            <a:off x="6305240" y="5796580"/>
            <a:ext cx="147087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Konsolidasi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nasional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DF843B-4C0A-4903-AD29-720CFA3288C3}"/>
              </a:ext>
            </a:extLst>
          </p:cNvPr>
          <p:cNvSpPr txBox="1"/>
          <p:nvPr/>
        </p:nvSpPr>
        <p:spPr>
          <a:xfrm>
            <a:off x="8191502" y="5796580"/>
            <a:ext cx="1470878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Fleksibilitas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skalabilitas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C9B1FC-E4D4-4581-AA68-26C9A950C43F}"/>
              </a:ext>
            </a:extLst>
          </p:cNvPr>
          <p:cNvSpPr txBox="1"/>
          <p:nvPr/>
        </p:nvSpPr>
        <p:spPr>
          <a:xfrm>
            <a:off x="7732059" y="334162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Kebijakan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Cloud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penyelenggaraan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pemerintahan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bukan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hanya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menghasilkan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efisiensi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efektifitas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namun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juga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memastikan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kedaulatan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data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pemerintah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terjaga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baik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pengambilan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kebijakan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nasional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lebih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tepat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memberikan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kesempatan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kepada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Pemda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khususnya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)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memperoleh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pemerataan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teknologi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573741" y="3341620"/>
            <a:ext cx="3698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Government Cloud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Polocy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merupakan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perwujudan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Negara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Kesatuan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dimana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kebijakan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nasional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merupakan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pedoman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utama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bagi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seluruh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IPPD.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Inovasi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dilakukan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IPPD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lepas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dari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kebijakan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nasional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Kolaborasi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inovasi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menghasilkan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pelayanan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public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administrasi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pemerintahan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lebih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baik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BB06DA03-C930-4A73-86B9-22D235D516EF}"/>
              </a:ext>
            </a:extLst>
          </p:cNvPr>
          <p:cNvSpPr/>
          <p:nvPr/>
        </p:nvSpPr>
        <p:spPr>
          <a:xfrm>
            <a:off x="6865779" y="5163212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1130B04D-267C-47E9-02EB-6C62A2C8CF31}"/>
              </a:ext>
            </a:extLst>
          </p:cNvPr>
          <p:cNvSpPr/>
          <p:nvPr/>
        </p:nvSpPr>
        <p:spPr>
          <a:xfrm>
            <a:off x="3074246" y="5189089"/>
            <a:ext cx="389717" cy="3492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3077442-AC74-0E31-F309-0B0EF66AD2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02" y="2647546"/>
            <a:ext cx="624222" cy="43322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B6FD230-D8E7-FD7A-D7B2-AF758755D3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19" y="2557117"/>
            <a:ext cx="420049" cy="42004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9C40FBD-1322-9575-DF99-08FA106FDD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79" y="1876460"/>
            <a:ext cx="671321" cy="50479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7F80215-68EF-82FE-E724-742648D6D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77" y="5147432"/>
            <a:ext cx="439241" cy="43924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34A7D5-9D9B-566F-5489-22E1A32FDC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19" y="5023617"/>
            <a:ext cx="667044" cy="6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E062-6AE1-CF43-8127-C2325B0C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34" y="220619"/>
            <a:ext cx="10823143" cy="790400"/>
          </a:xfrm>
        </p:spPr>
        <p:txBody>
          <a:bodyPr/>
          <a:lstStyle/>
          <a:p>
            <a:r>
              <a:rPr lang="en" b="0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DIGITAL TRANSFORMATION ESSENTIALS: ECOSYSTEM </a:t>
            </a:r>
            <a:br>
              <a:rPr lang="en" b="0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-US" sz="2400" dirty="0" err="1">
                <a:solidFill>
                  <a:schemeClr val="tx1"/>
                </a:solidFill>
              </a:rPr>
              <a:t>Arsitektur</a:t>
            </a:r>
            <a:r>
              <a:rPr lang="en-US" sz="2400" dirty="0">
                <a:solidFill>
                  <a:schemeClr val="tx1"/>
                </a:solidFill>
              </a:rPr>
              <a:t> Government Cloud Indonesia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4E9C3-1794-7746-B1F3-99791A305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5671-FE4D-2448-9040-51CD718447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BAF97-F32E-2946-86D2-B09D30085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" t="21781" r="3127"/>
          <a:stretch/>
        </p:blipFill>
        <p:spPr>
          <a:xfrm>
            <a:off x="399734" y="1243789"/>
            <a:ext cx="11387089" cy="53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8D6B2F2-F750-4718-559B-61A629D2AE32}"/>
              </a:ext>
            </a:extLst>
          </p:cNvPr>
          <p:cNvSpPr/>
          <p:nvPr/>
        </p:nvSpPr>
        <p:spPr>
          <a:xfrm>
            <a:off x="0" y="1172584"/>
            <a:ext cx="12192000" cy="9035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B4B9B-D05A-26E4-7D47-E21B3EF604CC}"/>
              </a:ext>
            </a:extLst>
          </p:cNvPr>
          <p:cNvSpPr txBox="1"/>
          <p:nvPr/>
        </p:nvSpPr>
        <p:spPr>
          <a:xfrm>
            <a:off x="413932" y="387276"/>
            <a:ext cx="8734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SKEMA UMUM GOVERNMENT CLOUD INDONESIA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AAEDF-6563-D266-05AD-EB58B1EDCFFA}"/>
              </a:ext>
            </a:extLst>
          </p:cNvPr>
          <p:cNvGrpSpPr/>
          <p:nvPr/>
        </p:nvGrpSpPr>
        <p:grpSpPr>
          <a:xfrm>
            <a:off x="413932" y="1970479"/>
            <a:ext cx="4096650" cy="4134486"/>
            <a:chOff x="3229308" y="1206685"/>
            <a:chExt cx="3258942" cy="34310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410758-775D-FEC1-E485-8591CE40C758}"/>
                </a:ext>
              </a:extLst>
            </p:cNvPr>
            <p:cNvGrpSpPr/>
            <p:nvPr/>
          </p:nvGrpSpPr>
          <p:grpSpPr>
            <a:xfrm rot="1810927">
              <a:off x="3360721" y="1206685"/>
              <a:ext cx="3039769" cy="3431081"/>
              <a:chOff x="4858870" y="2024532"/>
              <a:chExt cx="3286131" cy="3709158"/>
            </a:xfrm>
          </p:grpSpPr>
          <p:sp>
            <p:nvSpPr>
              <p:cNvPr id="20" name="Circle">
                <a:extLst>
                  <a:ext uri="{FF2B5EF4-FFF2-40B4-BE49-F238E27FC236}">
                    <a16:creationId xmlns:a16="http://schemas.microsoft.com/office/drawing/2014/main" id="{B2310D79-451C-CC48-2F87-36278309B43C}"/>
                  </a:ext>
                </a:extLst>
              </p:cNvPr>
              <p:cNvSpPr/>
              <p:nvPr/>
            </p:nvSpPr>
            <p:spPr>
              <a:xfrm>
                <a:off x="5499940" y="2887079"/>
                <a:ext cx="2017648" cy="2017644"/>
              </a:xfrm>
              <a:prstGeom prst="ellipse">
                <a:avLst/>
              </a:prstGeom>
              <a:solidFill>
                <a:schemeClr val="bg1"/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C7E1B2DC-FDE2-2AEA-C9A4-318013F1E963}"/>
                  </a:ext>
                </a:extLst>
              </p:cNvPr>
              <p:cNvSpPr/>
              <p:nvPr/>
            </p:nvSpPr>
            <p:spPr>
              <a:xfrm>
                <a:off x="5873136" y="2204652"/>
                <a:ext cx="1271232" cy="913702"/>
              </a:xfrm>
              <a:custGeom>
                <a:avLst/>
                <a:gdLst>
                  <a:gd name="connsiteX0" fmla="*/ 356865 w 1271232"/>
                  <a:gd name="connsiteY0" fmla="*/ 1537 h 913702"/>
                  <a:gd name="connsiteX1" fmla="*/ 354220 w 1271232"/>
                  <a:gd name="connsiteY1" fmla="*/ 6411 h 913702"/>
                  <a:gd name="connsiteX2" fmla="*/ 330219 w 1271232"/>
                  <a:gd name="connsiteY2" fmla="*/ 125290 h 913702"/>
                  <a:gd name="connsiteX3" fmla="*/ 333050 w 1271232"/>
                  <a:gd name="connsiteY3" fmla="*/ 153373 h 913702"/>
                  <a:gd name="connsiteX4" fmla="*/ 332432 w 1271232"/>
                  <a:gd name="connsiteY4" fmla="*/ 150961 h 913702"/>
                  <a:gd name="connsiteX5" fmla="*/ 332432 w 1271232"/>
                  <a:gd name="connsiteY5" fmla="*/ 152567 h 913702"/>
                  <a:gd name="connsiteX6" fmla="*/ 334579 w 1271232"/>
                  <a:gd name="connsiteY6" fmla="*/ 168535 h 913702"/>
                  <a:gd name="connsiteX7" fmla="*/ 336424 w 1271232"/>
                  <a:gd name="connsiteY7" fmla="*/ 186841 h 913702"/>
                  <a:gd name="connsiteX8" fmla="*/ 337511 w 1271232"/>
                  <a:gd name="connsiteY8" fmla="*/ 190341 h 913702"/>
                  <a:gd name="connsiteX9" fmla="*/ 342662 w 1271232"/>
                  <a:gd name="connsiteY9" fmla="*/ 228651 h 913702"/>
                  <a:gd name="connsiteX10" fmla="*/ 475402 w 1271232"/>
                  <a:gd name="connsiteY10" fmla="*/ 401119 h 913702"/>
                  <a:gd name="connsiteX11" fmla="*/ 460809 w 1271232"/>
                  <a:gd name="connsiteY11" fmla="*/ 485590 h 913702"/>
                  <a:gd name="connsiteX12" fmla="*/ 545277 w 1271232"/>
                  <a:gd name="connsiteY12" fmla="*/ 631832 h 913702"/>
                  <a:gd name="connsiteX13" fmla="*/ 480267 w 1271232"/>
                  <a:gd name="connsiteY13" fmla="*/ 873873 h 913702"/>
                  <a:gd name="connsiteX14" fmla="*/ 452658 w 1271232"/>
                  <a:gd name="connsiteY14" fmla="*/ 890107 h 913702"/>
                  <a:gd name="connsiteX15" fmla="*/ 210627 w 1271232"/>
                  <a:gd name="connsiteY15" fmla="*/ 825126 h 913702"/>
                  <a:gd name="connsiteX16" fmla="*/ 48199 w 1271232"/>
                  <a:gd name="connsiteY16" fmla="*/ 544105 h 913702"/>
                  <a:gd name="connsiteX17" fmla="*/ 285366 w 1271232"/>
                  <a:gd name="connsiteY17" fmla="*/ 12881 h 913702"/>
                  <a:gd name="connsiteX18" fmla="*/ 913559 w 1271232"/>
                  <a:gd name="connsiteY18" fmla="*/ 0 h 913702"/>
                  <a:gd name="connsiteX19" fmla="*/ 985562 w 1271232"/>
                  <a:gd name="connsiteY19" fmla="*/ 11231 h 913702"/>
                  <a:gd name="connsiteX20" fmla="*/ 1221085 w 1271232"/>
                  <a:gd name="connsiteY20" fmla="*/ 540849 h 913702"/>
                  <a:gd name="connsiteX21" fmla="*/ 1060235 w 1271232"/>
                  <a:gd name="connsiteY21" fmla="*/ 818659 h 913702"/>
                  <a:gd name="connsiteX22" fmla="*/ 818204 w 1271232"/>
                  <a:gd name="connsiteY22" fmla="*/ 883640 h 913702"/>
                  <a:gd name="connsiteX23" fmla="*/ 798681 w 1271232"/>
                  <a:gd name="connsiteY23" fmla="*/ 872267 h 913702"/>
                  <a:gd name="connsiteX24" fmla="*/ 733736 w 1271232"/>
                  <a:gd name="connsiteY24" fmla="*/ 630182 h 913702"/>
                  <a:gd name="connsiteX25" fmla="*/ 818204 w 1271232"/>
                  <a:gd name="connsiteY25" fmla="*/ 483985 h 913702"/>
                  <a:gd name="connsiteX26" fmla="*/ 798681 w 1271232"/>
                  <a:gd name="connsiteY26" fmla="*/ 396258 h 913702"/>
                  <a:gd name="connsiteX27" fmla="*/ 926865 w 1271232"/>
                  <a:gd name="connsiteY27" fmla="*/ 226512 h 913702"/>
                  <a:gd name="connsiteX28" fmla="*/ 930173 w 1271232"/>
                  <a:gd name="connsiteY28" fmla="*/ 201858 h 913702"/>
                  <a:gd name="connsiteX29" fmla="*/ 934834 w 1271232"/>
                  <a:gd name="connsiteY29" fmla="*/ 186841 h 913702"/>
                  <a:gd name="connsiteX30" fmla="*/ 941039 w 1271232"/>
                  <a:gd name="connsiteY30" fmla="*/ 125290 h 913702"/>
                  <a:gd name="connsiteX31" fmla="*/ 917039 w 1271232"/>
                  <a:gd name="connsiteY31" fmla="*/ 6411 h 91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71232" h="913702">
                    <a:moveTo>
                      <a:pt x="356865" y="1537"/>
                    </a:moveTo>
                    <a:lnTo>
                      <a:pt x="354220" y="6411"/>
                    </a:lnTo>
                    <a:cubicBezTo>
                      <a:pt x="338765" y="42950"/>
                      <a:pt x="330219" y="83122"/>
                      <a:pt x="330219" y="125290"/>
                    </a:cubicBezTo>
                    <a:lnTo>
                      <a:pt x="333050" y="153373"/>
                    </a:lnTo>
                    <a:lnTo>
                      <a:pt x="332432" y="150961"/>
                    </a:lnTo>
                    <a:cubicBezTo>
                      <a:pt x="332432" y="152567"/>
                      <a:pt x="332432" y="152567"/>
                      <a:pt x="332432" y="152567"/>
                    </a:cubicBezTo>
                    <a:lnTo>
                      <a:pt x="334579" y="168535"/>
                    </a:lnTo>
                    <a:lnTo>
                      <a:pt x="336424" y="186841"/>
                    </a:lnTo>
                    <a:lnTo>
                      <a:pt x="337511" y="190341"/>
                    </a:lnTo>
                    <a:lnTo>
                      <a:pt x="342662" y="228651"/>
                    </a:lnTo>
                    <a:cubicBezTo>
                      <a:pt x="362690" y="301230"/>
                      <a:pt x="410819" y="362150"/>
                      <a:pt x="475402" y="401119"/>
                    </a:cubicBezTo>
                    <a:cubicBezTo>
                      <a:pt x="452658" y="420609"/>
                      <a:pt x="442930" y="456378"/>
                      <a:pt x="460809" y="485590"/>
                    </a:cubicBezTo>
                    <a:lnTo>
                      <a:pt x="545277" y="631832"/>
                    </a:lnTo>
                    <a:cubicBezTo>
                      <a:pt x="593986" y="716303"/>
                      <a:pt x="564800" y="825126"/>
                      <a:pt x="480267" y="873873"/>
                    </a:cubicBezTo>
                    <a:lnTo>
                      <a:pt x="452658" y="890107"/>
                    </a:lnTo>
                    <a:cubicBezTo>
                      <a:pt x="368191" y="938854"/>
                      <a:pt x="259336" y="909597"/>
                      <a:pt x="210627" y="825126"/>
                    </a:cubicBezTo>
                    <a:lnTo>
                      <a:pt x="48199" y="544105"/>
                    </a:lnTo>
                    <a:cubicBezTo>
                      <a:pt x="-73672" y="332882"/>
                      <a:pt x="46556" y="64840"/>
                      <a:pt x="285366" y="12881"/>
                    </a:cubicBezTo>
                    <a:close/>
                    <a:moveTo>
                      <a:pt x="913559" y="0"/>
                    </a:moveTo>
                    <a:lnTo>
                      <a:pt x="985562" y="11231"/>
                    </a:lnTo>
                    <a:cubicBezTo>
                      <a:pt x="1225950" y="61584"/>
                      <a:pt x="1346177" y="329671"/>
                      <a:pt x="1221085" y="540849"/>
                    </a:cubicBezTo>
                    <a:lnTo>
                      <a:pt x="1060235" y="818659"/>
                    </a:lnTo>
                    <a:cubicBezTo>
                      <a:pt x="1011526" y="903130"/>
                      <a:pt x="902671" y="932343"/>
                      <a:pt x="818204" y="883640"/>
                    </a:cubicBezTo>
                    <a:lnTo>
                      <a:pt x="798681" y="872267"/>
                    </a:lnTo>
                    <a:cubicBezTo>
                      <a:pt x="714213" y="823520"/>
                      <a:pt x="684961" y="714653"/>
                      <a:pt x="733736" y="630182"/>
                    </a:cubicBezTo>
                    <a:lnTo>
                      <a:pt x="818204" y="483985"/>
                    </a:lnTo>
                    <a:cubicBezTo>
                      <a:pt x="836083" y="453122"/>
                      <a:pt x="824711" y="415748"/>
                      <a:pt x="798681" y="396258"/>
                    </a:cubicBezTo>
                    <a:cubicBezTo>
                      <a:pt x="860848" y="357256"/>
                      <a:pt x="907449" y="297256"/>
                      <a:pt x="926865" y="226512"/>
                    </a:cubicBezTo>
                    <a:lnTo>
                      <a:pt x="930173" y="201858"/>
                    </a:lnTo>
                    <a:lnTo>
                      <a:pt x="934834" y="186841"/>
                    </a:lnTo>
                    <a:cubicBezTo>
                      <a:pt x="938903" y="166959"/>
                      <a:pt x="941039" y="146374"/>
                      <a:pt x="941039" y="125290"/>
                    </a:cubicBezTo>
                    <a:cubicBezTo>
                      <a:pt x="941039" y="83122"/>
                      <a:pt x="932493" y="42950"/>
                      <a:pt x="917039" y="641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22" name="Freeform: Shape 102">
                <a:extLst>
                  <a:ext uri="{FF2B5EF4-FFF2-40B4-BE49-F238E27FC236}">
                    <a16:creationId xmlns:a16="http://schemas.microsoft.com/office/drawing/2014/main" id="{2FEC99EA-036B-8D26-7987-611EECC81BC7}"/>
                  </a:ext>
                </a:extLst>
              </p:cNvPr>
              <p:cNvSpPr/>
              <p:nvPr/>
            </p:nvSpPr>
            <p:spPr>
              <a:xfrm>
                <a:off x="4868270" y="2640557"/>
                <a:ext cx="1127090" cy="1189463"/>
              </a:xfrm>
              <a:custGeom>
                <a:avLst/>
                <a:gdLst>
                  <a:gd name="connsiteX0" fmla="*/ 48513 w 1127090"/>
                  <a:gd name="connsiteY0" fmla="*/ 642105 h 1189463"/>
                  <a:gd name="connsiteX1" fmla="*/ 80053 w 1127090"/>
                  <a:gd name="connsiteY1" fmla="*/ 680332 h 1189463"/>
                  <a:gd name="connsiteX2" fmla="*/ 234460 w 1127090"/>
                  <a:gd name="connsiteY2" fmla="*/ 763579 h 1189463"/>
                  <a:gd name="connsiteX3" fmla="*/ 237359 w 1127090"/>
                  <a:gd name="connsiteY3" fmla="*/ 763872 h 1189463"/>
                  <a:gd name="connsiteX4" fmla="*/ 248234 w 1127090"/>
                  <a:gd name="connsiteY4" fmla="*/ 768187 h 1189463"/>
                  <a:gd name="connsiteX5" fmla="*/ 444021 w 1127090"/>
                  <a:gd name="connsiteY5" fmla="*/ 749229 h 1189463"/>
                  <a:gd name="connsiteX6" fmla="*/ 510608 w 1127090"/>
                  <a:gd name="connsiteY6" fmla="*/ 814204 h 1189463"/>
                  <a:gd name="connsiteX7" fmla="*/ 705554 w 1127090"/>
                  <a:gd name="connsiteY7" fmla="*/ 814204 h 1189463"/>
                  <a:gd name="connsiteX8" fmla="*/ 882651 w 1127090"/>
                  <a:gd name="connsiteY8" fmla="*/ 991294 h 1189463"/>
                  <a:gd name="connsiteX9" fmla="*/ 882651 w 1127090"/>
                  <a:gd name="connsiteY9" fmla="*/ 1012373 h 1189463"/>
                  <a:gd name="connsiteX10" fmla="*/ 705554 w 1127090"/>
                  <a:gd name="connsiteY10" fmla="*/ 1189463 h 1189463"/>
                  <a:gd name="connsiteX11" fmla="*/ 359530 w 1127090"/>
                  <a:gd name="connsiteY11" fmla="*/ 1189463 h 1189463"/>
                  <a:gd name="connsiteX12" fmla="*/ 16751 w 1127090"/>
                  <a:gd name="connsiteY12" fmla="*/ 726470 h 1189463"/>
                  <a:gd name="connsiteX13" fmla="*/ 564404 w 1127090"/>
                  <a:gd name="connsiteY13" fmla="*/ 321516 h 1189463"/>
                  <a:gd name="connsiteX14" fmla="*/ 567877 w 1127090"/>
                  <a:gd name="connsiteY14" fmla="*/ 326866 h 1189463"/>
                  <a:gd name="connsiteX15" fmla="*/ 568863 w 1127090"/>
                  <a:gd name="connsiteY15" fmla="*/ 329731 h 1189463"/>
                  <a:gd name="connsiteX16" fmla="*/ 518640 w 1127090"/>
                  <a:gd name="connsiteY16" fmla="*/ 256504 h 1189463"/>
                  <a:gd name="connsiteX17" fmla="*/ 527511 w 1127090"/>
                  <a:gd name="connsiteY17" fmla="*/ 264681 h 1189463"/>
                  <a:gd name="connsiteX18" fmla="*/ 535349 w 1127090"/>
                  <a:gd name="connsiteY18" fmla="*/ 276756 h 1189463"/>
                  <a:gd name="connsiteX19" fmla="*/ 667994 w 1127090"/>
                  <a:gd name="connsiteY19" fmla="*/ 1758 h 1189463"/>
                  <a:gd name="connsiteX20" fmla="*/ 942746 w 1127090"/>
                  <a:gd name="connsiteY20" fmla="*/ 179043 h 1189463"/>
                  <a:gd name="connsiteX21" fmla="*/ 1103560 w 1127090"/>
                  <a:gd name="connsiteY21" fmla="*/ 456839 h 1189463"/>
                  <a:gd name="connsiteX22" fmla="*/ 1036974 w 1127090"/>
                  <a:gd name="connsiteY22" fmla="*/ 700468 h 1189463"/>
                  <a:gd name="connsiteX23" fmla="*/ 794914 w 1127090"/>
                  <a:gd name="connsiteY23" fmla="*/ 635493 h 1189463"/>
                  <a:gd name="connsiteX24" fmla="*/ 705554 w 1127090"/>
                  <a:gd name="connsiteY24" fmla="*/ 481161 h 1189463"/>
                  <a:gd name="connsiteX25" fmla="*/ 622685 w 1127090"/>
                  <a:gd name="connsiteY25" fmla="*/ 453538 h 1189463"/>
                  <a:gd name="connsiteX26" fmla="*/ 473230 w 1127090"/>
                  <a:gd name="connsiteY26" fmla="*/ 213152 h 1189463"/>
                  <a:gd name="connsiteX27" fmla="*/ 471607 w 1127090"/>
                  <a:gd name="connsiteY27" fmla="*/ 213152 h 1189463"/>
                  <a:gd name="connsiteX28" fmla="*/ 491929 w 1127090"/>
                  <a:gd name="connsiteY28" fmla="*/ 231884 h 1189463"/>
                  <a:gd name="connsiteX29" fmla="*/ 466768 w 1127090"/>
                  <a:gd name="connsiteY29" fmla="*/ 211123 h 1189463"/>
                  <a:gd name="connsiteX30" fmla="*/ 357561 w 1127090"/>
                  <a:gd name="connsiteY30" fmla="*/ 165169 h 1189463"/>
                  <a:gd name="connsiteX31" fmla="*/ 329128 w 1127090"/>
                  <a:gd name="connsiteY31" fmla="*/ 162303 h 1189463"/>
                  <a:gd name="connsiteX32" fmla="*/ 362775 w 1127090"/>
                  <a:gd name="connsiteY32" fmla="*/ 120554 h 1189463"/>
                  <a:gd name="connsiteX33" fmla="*/ 667994 w 1127090"/>
                  <a:gd name="connsiteY33" fmla="*/ 1758 h 11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27090" h="1189463">
                    <a:moveTo>
                      <a:pt x="48513" y="642105"/>
                    </a:moveTo>
                    <a:lnTo>
                      <a:pt x="80053" y="680332"/>
                    </a:lnTo>
                    <a:cubicBezTo>
                      <a:pt x="121504" y="721783"/>
                      <a:pt x="174815" y="751374"/>
                      <a:pt x="234460" y="763579"/>
                    </a:cubicBezTo>
                    <a:lnTo>
                      <a:pt x="237359" y="763872"/>
                    </a:lnTo>
                    <a:lnTo>
                      <a:pt x="248234" y="768187"/>
                    </a:lnTo>
                    <a:cubicBezTo>
                      <a:pt x="313937" y="785158"/>
                      <a:pt x="383087" y="777243"/>
                      <a:pt x="444021" y="749229"/>
                    </a:cubicBezTo>
                    <a:cubicBezTo>
                      <a:pt x="445644" y="783338"/>
                      <a:pt x="473286" y="814204"/>
                      <a:pt x="510608" y="814204"/>
                    </a:cubicBezTo>
                    <a:lnTo>
                      <a:pt x="705554" y="814204"/>
                    </a:lnTo>
                    <a:cubicBezTo>
                      <a:pt x="803027" y="814204"/>
                      <a:pt x="882651" y="893831"/>
                      <a:pt x="882651" y="991294"/>
                    </a:cubicBezTo>
                    <a:lnTo>
                      <a:pt x="882651" y="1012373"/>
                    </a:lnTo>
                    <a:cubicBezTo>
                      <a:pt x="882651" y="1109836"/>
                      <a:pt x="803027" y="1189463"/>
                      <a:pt x="705554" y="1189463"/>
                    </a:cubicBezTo>
                    <a:lnTo>
                      <a:pt x="359530" y="1189463"/>
                    </a:lnTo>
                    <a:cubicBezTo>
                      <a:pt x="119148" y="1189463"/>
                      <a:pt x="-56327" y="955563"/>
                      <a:pt x="16751" y="726470"/>
                    </a:cubicBezTo>
                    <a:close/>
                    <a:moveTo>
                      <a:pt x="564404" y="321516"/>
                    </a:moveTo>
                    <a:lnTo>
                      <a:pt x="567877" y="326866"/>
                    </a:lnTo>
                    <a:lnTo>
                      <a:pt x="568863" y="329731"/>
                    </a:lnTo>
                    <a:close/>
                    <a:moveTo>
                      <a:pt x="518640" y="256504"/>
                    </a:moveTo>
                    <a:lnTo>
                      <a:pt x="527511" y="264681"/>
                    </a:lnTo>
                    <a:lnTo>
                      <a:pt x="535349" y="276756"/>
                    </a:lnTo>
                    <a:close/>
                    <a:moveTo>
                      <a:pt x="667994" y="1758"/>
                    </a:moveTo>
                    <a:cubicBezTo>
                      <a:pt x="777036" y="12522"/>
                      <a:pt x="881000" y="72633"/>
                      <a:pt x="942746" y="179043"/>
                    </a:cubicBezTo>
                    <a:lnTo>
                      <a:pt x="1103560" y="456839"/>
                    </a:lnTo>
                    <a:cubicBezTo>
                      <a:pt x="1152297" y="541272"/>
                      <a:pt x="1123032" y="650144"/>
                      <a:pt x="1036974" y="700468"/>
                    </a:cubicBezTo>
                    <a:cubicBezTo>
                      <a:pt x="952482" y="749229"/>
                      <a:pt x="843650" y="719984"/>
                      <a:pt x="794914" y="635493"/>
                    </a:cubicBezTo>
                    <a:lnTo>
                      <a:pt x="705554" y="481161"/>
                    </a:lnTo>
                    <a:cubicBezTo>
                      <a:pt x="689327" y="450295"/>
                      <a:pt x="651949" y="440566"/>
                      <a:pt x="622685" y="453538"/>
                    </a:cubicBezTo>
                    <a:cubicBezTo>
                      <a:pt x="616194" y="354454"/>
                      <a:pt x="564212" y="261855"/>
                      <a:pt x="473230" y="213152"/>
                    </a:cubicBezTo>
                    <a:cubicBezTo>
                      <a:pt x="471607" y="213152"/>
                      <a:pt x="471607" y="213152"/>
                      <a:pt x="471607" y="213152"/>
                    </a:cubicBezTo>
                    <a:lnTo>
                      <a:pt x="491929" y="231884"/>
                    </a:lnTo>
                    <a:lnTo>
                      <a:pt x="466768" y="211123"/>
                    </a:lnTo>
                    <a:cubicBezTo>
                      <a:pt x="434272" y="189170"/>
                      <a:pt x="397324" y="173306"/>
                      <a:pt x="357561" y="165169"/>
                    </a:cubicBezTo>
                    <a:lnTo>
                      <a:pt x="329128" y="162303"/>
                    </a:lnTo>
                    <a:lnTo>
                      <a:pt x="362775" y="120554"/>
                    </a:lnTo>
                    <a:cubicBezTo>
                      <a:pt x="444833" y="29576"/>
                      <a:pt x="558953" y="-9007"/>
                      <a:pt x="667994" y="1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23" name="Freeform: Shape 103">
                <a:extLst>
                  <a:ext uri="{FF2B5EF4-FFF2-40B4-BE49-F238E27FC236}">
                    <a16:creationId xmlns:a16="http://schemas.microsoft.com/office/drawing/2014/main" id="{09ED9102-0054-A00D-48D5-7F8776DE45BC}"/>
                  </a:ext>
                </a:extLst>
              </p:cNvPr>
              <p:cNvSpPr/>
              <p:nvPr/>
            </p:nvSpPr>
            <p:spPr>
              <a:xfrm>
                <a:off x="7009098" y="2630259"/>
                <a:ext cx="1135300" cy="1199769"/>
              </a:xfrm>
              <a:custGeom>
                <a:avLst/>
                <a:gdLst>
                  <a:gd name="connsiteX0" fmla="*/ 1081642 w 1135300"/>
                  <a:gd name="connsiteY0" fmla="*/ 639618 h 1199769"/>
                  <a:gd name="connsiteX1" fmla="*/ 1118529 w 1135300"/>
                  <a:gd name="connsiteY1" fmla="*/ 736795 h 1199769"/>
                  <a:gd name="connsiteX2" fmla="*/ 775744 w 1135300"/>
                  <a:gd name="connsiteY2" fmla="*/ 1199761 h 1199769"/>
                  <a:gd name="connsiteX3" fmla="*/ 429747 w 1135300"/>
                  <a:gd name="connsiteY3" fmla="*/ 1199761 h 1199769"/>
                  <a:gd name="connsiteX4" fmla="*/ 252636 w 1135300"/>
                  <a:gd name="connsiteY4" fmla="*/ 1022707 h 1199769"/>
                  <a:gd name="connsiteX5" fmla="*/ 252636 w 1135300"/>
                  <a:gd name="connsiteY5" fmla="*/ 1001556 h 1199769"/>
                  <a:gd name="connsiteX6" fmla="*/ 429747 w 1135300"/>
                  <a:gd name="connsiteY6" fmla="*/ 824502 h 1199769"/>
                  <a:gd name="connsiteX7" fmla="*/ 624659 w 1135300"/>
                  <a:gd name="connsiteY7" fmla="*/ 824502 h 1199769"/>
                  <a:gd name="connsiteX8" fmla="*/ 691301 w 1135300"/>
                  <a:gd name="connsiteY8" fmla="*/ 764390 h 1199769"/>
                  <a:gd name="connsiteX9" fmla="*/ 879998 w 1135300"/>
                  <a:gd name="connsiteY9" fmla="*/ 778116 h 1199769"/>
                  <a:gd name="connsiteX10" fmla="*/ 901805 w 1135300"/>
                  <a:gd name="connsiteY10" fmla="*/ 769216 h 1199769"/>
                  <a:gd name="connsiteX11" fmla="*/ 944116 w 1135300"/>
                  <a:gd name="connsiteY11" fmla="*/ 756081 h 1199769"/>
                  <a:gd name="connsiteX12" fmla="*/ 1078488 w 1135300"/>
                  <a:gd name="connsiteY12" fmla="*/ 645430 h 1199769"/>
                  <a:gd name="connsiteX13" fmla="*/ 535708 w 1135300"/>
                  <a:gd name="connsiteY13" fmla="*/ 1909 h 1199769"/>
                  <a:gd name="connsiteX14" fmla="*/ 756252 w 1135300"/>
                  <a:gd name="connsiteY14" fmla="*/ 112945 h 1199769"/>
                  <a:gd name="connsiteX15" fmla="*/ 804409 w 1135300"/>
                  <a:gd name="connsiteY15" fmla="*/ 171362 h 1199769"/>
                  <a:gd name="connsiteX16" fmla="*/ 763687 w 1135300"/>
                  <a:gd name="connsiteY16" fmla="*/ 175467 h 1199769"/>
                  <a:gd name="connsiteX17" fmla="*/ 654480 w 1135300"/>
                  <a:gd name="connsiteY17" fmla="*/ 221421 h 1199769"/>
                  <a:gd name="connsiteX18" fmla="*/ 652891 w 1135300"/>
                  <a:gd name="connsiteY18" fmla="*/ 222732 h 1199769"/>
                  <a:gd name="connsiteX19" fmla="*/ 653896 w 1135300"/>
                  <a:gd name="connsiteY19" fmla="*/ 221802 h 1199769"/>
                  <a:gd name="connsiteX20" fmla="*/ 652318 w 1135300"/>
                  <a:gd name="connsiteY20" fmla="*/ 221802 h 1199769"/>
                  <a:gd name="connsiteX21" fmla="*/ 502811 w 1135300"/>
                  <a:gd name="connsiteY21" fmla="*/ 458968 h 1199769"/>
                  <a:gd name="connsiteX22" fmla="*/ 428113 w 1135300"/>
                  <a:gd name="connsiteY22" fmla="*/ 489844 h 1199769"/>
                  <a:gd name="connsiteX23" fmla="*/ 338769 w 1135300"/>
                  <a:gd name="connsiteY23" fmla="*/ 644167 h 1199769"/>
                  <a:gd name="connsiteX24" fmla="*/ 96707 w 1135300"/>
                  <a:gd name="connsiteY24" fmla="*/ 709141 h 1199769"/>
                  <a:gd name="connsiteX25" fmla="*/ 88595 w 1135300"/>
                  <a:gd name="connsiteY25" fmla="*/ 704278 h 1199769"/>
                  <a:gd name="connsiteX26" fmla="*/ 23587 w 1135300"/>
                  <a:gd name="connsiteY26" fmla="*/ 462249 h 1199769"/>
                  <a:gd name="connsiteX27" fmla="*/ 186051 w 1135300"/>
                  <a:gd name="connsiteY27" fmla="*/ 181200 h 1199769"/>
                  <a:gd name="connsiteX28" fmla="*/ 535708 w 1135300"/>
                  <a:gd name="connsiteY28" fmla="*/ 1909 h 119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35300" h="1199769">
                    <a:moveTo>
                      <a:pt x="1081642" y="639618"/>
                    </a:moveTo>
                    <a:lnTo>
                      <a:pt x="1118529" y="736795"/>
                    </a:lnTo>
                    <a:cubicBezTo>
                      <a:pt x="1191649" y="965817"/>
                      <a:pt x="1016229" y="1201402"/>
                      <a:pt x="775744" y="1199761"/>
                    </a:cubicBezTo>
                    <a:lnTo>
                      <a:pt x="429747" y="1199761"/>
                    </a:lnTo>
                    <a:cubicBezTo>
                      <a:pt x="332235" y="1199761"/>
                      <a:pt x="252636" y="1120198"/>
                      <a:pt x="252636" y="1022707"/>
                    </a:cubicBezTo>
                    <a:lnTo>
                      <a:pt x="252636" y="1001556"/>
                    </a:lnTo>
                    <a:cubicBezTo>
                      <a:pt x="252636" y="904124"/>
                      <a:pt x="332235" y="824502"/>
                      <a:pt x="429747" y="824502"/>
                    </a:cubicBezTo>
                    <a:lnTo>
                      <a:pt x="624659" y="824502"/>
                    </a:lnTo>
                    <a:cubicBezTo>
                      <a:pt x="662064" y="824502"/>
                      <a:pt x="688033" y="796907"/>
                      <a:pt x="691301" y="764390"/>
                    </a:cubicBezTo>
                    <a:cubicBezTo>
                      <a:pt x="751000" y="790008"/>
                      <a:pt x="817099" y="795490"/>
                      <a:pt x="879998" y="778116"/>
                    </a:cubicBezTo>
                    <a:lnTo>
                      <a:pt x="901805" y="769216"/>
                    </a:lnTo>
                    <a:lnTo>
                      <a:pt x="944116" y="756081"/>
                    </a:lnTo>
                    <a:cubicBezTo>
                      <a:pt x="998925" y="732900"/>
                      <a:pt x="1045557" y="694173"/>
                      <a:pt x="1078488" y="645430"/>
                    </a:cubicBezTo>
                    <a:close/>
                    <a:moveTo>
                      <a:pt x="535708" y="1909"/>
                    </a:moveTo>
                    <a:cubicBezTo>
                      <a:pt x="616588" y="10309"/>
                      <a:pt x="695328" y="46549"/>
                      <a:pt x="756252" y="112945"/>
                    </a:cubicBezTo>
                    <a:lnTo>
                      <a:pt x="804409" y="171362"/>
                    </a:lnTo>
                    <a:lnTo>
                      <a:pt x="763687" y="175467"/>
                    </a:lnTo>
                    <a:cubicBezTo>
                      <a:pt x="723924" y="183604"/>
                      <a:pt x="686976" y="199468"/>
                      <a:pt x="654480" y="221421"/>
                    </a:cubicBezTo>
                    <a:lnTo>
                      <a:pt x="652891" y="222732"/>
                    </a:lnTo>
                    <a:lnTo>
                      <a:pt x="653896" y="221802"/>
                    </a:lnTo>
                    <a:cubicBezTo>
                      <a:pt x="652318" y="221802"/>
                      <a:pt x="652318" y="221802"/>
                      <a:pt x="652318" y="221802"/>
                    </a:cubicBezTo>
                    <a:cubicBezTo>
                      <a:pt x="561341" y="270548"/>
                      <a:pt x="509345" y="361536"/>
                      <a:pt x="502811" y="458968"/>
                    </a:cubicBezTo>
                    <a:cubicBezTo>
                      <a:pt x="475208" y="452465"/>
                      <a:pt x="444337" y="462249"/>
                      <a:pt x="428113" y="489844"/>
                    </a:cubicBezTo>
                    <a:lnTo>
                      <a:pt x="338769" y="644167"/>
                    </a:lnTo>
                    <a:cubicBezTo>
                      <a:pt x="290041" y="728651"/>
                      <a:pt x="181150" y="757887"/>
                      <a:pt x="96707" y="709141"/>
                    </a:cubicBezTo>
                    <a:lnTo>
                      <a:pt x="88595" y="704278"/>
                    </a:lnTo>
                    <a:cubicBezTo>
                      <a:pt x="4096" y="655533"/>
                      <a:pt x="-25142" y="546734"/>
                      <a:pt x="23587" y="462249"/>
                    </a:cubicBezTo>
                    <a:lnTo>
                      <a:pt x="186051" y="181200"/>
                    </a:lnTo>
                    <a:cubicBezTo>
                      <a:pt x="260164" y="51244"/>
                      <a:pt x="400908" y="-12091"/>
                      <a:pt x="535708" y="19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24" name="Freeform: Shape 104">
                <a:extLst>
                  <a:ext uri="{FF2B5EF4-FFF2-40B4-BE49-F238E27FC236}">
                    <a16:creationId xmlns:a16="http://schemas.microsoft.com/office/drawing/2014/main" id="{5245E7CD-A61B-2176-30DD-7D4A44192EA0}"/>
                  </a:ext>
                </a:extLst>
              </p:cNvPr>
              <p:cNvSpPr/>
              <p:nvPr/>
            </p:nvSpPr>
            <p:spPr>
              <a:xfrm>
                <a:off x="5883968" y="4668007"/>
                <a:ext cx="1267716" cy="916612"/>
              </a:xfrm>
              <a:custGeom>
                <a:avLst/>
                <a:gdLst>
                  <a:gd name="connsiteX0" fmla="*/ 883182 w 1267716"/>
                  <a:gd name="connsiteY0" fmla="*/ 6165 h 916612"/>
                  <a:gd name="connsiteX1" fmla="*/ 1058643 w 1267716"/>
                  <a:gd name="connsiteY1" fmla="*/ 93437 h 916612"/>
                  <a:gd name="connsiteX2" fmla="*/ 1219465 w 1267716"/>
                  <a:gd name="connsiteY2" fmla="*/ 371247 h 916612"/>
                  <a:gd name="connsiteX3" fmla="*/ 985537 w 1267716"/>
                  <a:gd name="connsiteY3" fmla="*/ 902470 h 916612"/>
                  <a:gd name="connsiteX4" fmla="*/ 894904 w 1267716"/>
                  <a:gd name="connsiteY4" fmla="*/ 916612 h 916612"/>
                  <a:gd name="connsiteX5" fmla="*/ 915236 w 1267716"/>
                  <a:gd name="connsiteY5" fmla="*/ 879153 h 916612"/>
                  <a:gd name="connsiteX6" fmla="*/ 939236 w 1267716"/>
                  <a:gd name="connsiteY6" fmla="*/ 760274 h 916612"/>
                  <a:gd name="connsiteX7" fmla="*/ 933031 w 1267716"/>
                  <a:gd name="connsiteY7" fmla="*/ 698724 h 916612"/>
                  <a:gd name="connsiteX8" fmla="*/ 931837 w 1267716"/>
                  <a:gd name="connsiteY8" fmla="*/ 694874 h 916612"/>
                  <a:gd name="connsiteX9" fmla="*/ 927825 w 1267716"/>
                  <a:gd name="connsiteY9" fmla="*/ 660024 h 916612"/>
                  <a:gd name="connsiteX10" fmla="*/ 831200 w 1267716"/>
                  <a:gd name="connsiteY10" fmla="*/ 504465 h 916612"/>
                  <a:gd name="connsiteX11" fmla="*/ 840961 w 1267716"/>
                  <a:gd name="connsiteY11" fmla="*/ 424855 h 916612"/>
                  <a:gd name="connsiteX12" fmla="*/ 751609 w 1267716"/>
                  <a:gd name="connsiteY12" fmla="*/ 270497 h 916612"/>
                  <a:gd name="connsiteX13" fmla="*/ 816592 w 1267716"/>
                  <a:gd name="connsiteY13" fmla="*/ 28456 h 916612"/>
                  <a:gd name="connsiteX14" fmla="*/ 883182 w 1267716"/>
                  <a:gd name="connsiteY14" fmla="*/ 6165 h 916612"/>
                  <a:gd name="connsiteX15" fmla="*/ 386080 w 1267716"/>
                  <a:gd name="connsiteY15" fmla="*/ 1304 h 916612"/>
                  <a:gd name="connsiteX16" fmla="*/ 452697 w 1267716"/>
                  <a:gd name="connsiteY16" fmla="*/ 23594 h 916612"/>
                  <a:gd name="connsiteX17" fmla="*/ 460820 w 1267716"/>
                  <a:gd name="connsiteY17" fmla="*/ 28456 h 916612"/>
                  <a:gd name="connsiteX18" fmla="*/ 525804 w 1267716"/>
                  <a:gd name="connsiteY18" fmla="*/ 270497 h 916612"/>
                  <a:gd name="connsiteX19" fmla="*/ 436451 w 1267716"/>
                  <a:gd name="connsiteY19" fmla="*/ 424855 h 916612"/>
                  <a:gd name="connsiteX20" fmla="*/ 441299 w 1267716"/>
                  <a:gd name="connsiteY20" fmla="*/ 499559 h 916612"/>
                  <a:gd name="connsiteX21" fmla="*/ 340132 w 1267716"/>
                  <a:gd name="connsiteY21" fmla="*/ 657884 h 916612"/>
                  <a:gd name="connsiteX22" fmla="*/ 335856 w 1267716"/>
                  <a:gd name="connsiteY22" fmla="*/ 694745 h 916612"/>
                  <a:gd name="connsiteX23" fmla="*/ 334621 w 1267716"/>
                  <a:gd name="connsiteY23" fmla="*/ 698724 h 916612"/>
                  <a:gd name="connsiteX24" fmla="*/ 328416 w 1267716"/>
                  <a:gd name="connsiteY24" fmla="*/ 760274 h 916612"/>
                  <a:gd name="connsiteX25" fmla="*/ 352417 w 1267716"/>
                  <a:gd name="connsiteY25" fmla="*/ 879153 h 916612"/>
                  <a:gd name="connsiteX26" fmla="*/ 371629 w 1267716"/>
                  <a:gd name="connsiteY26" fmla="*/ 914550 h 916612"/>
                  <a:gd name="connsiteX27" fmla="*/ 285390 w 1267716"/>
                  <a:gd name="connsiteY27" fmla="*/ 900820 h 916612"/>
                  <a:gd name="connsiteX28" fmla="*/ 48187 w 1267716"/>
                  <a:gd name="connsiteY28" fmla="*/ 369596 h 916612"/>
                  <a:gd name="connsiteX29" fmla="*/ 210646 w 1267716"/>
                  <a:gd name="connsiteY29" fmla="*/ 88576 h 916612"/>
                  <a:gd name="connsiteX30" fmla="*/ 386080 w 1267716"/>
                  <a:gd name="connsiteY30" fmla="*/ 1304 h 91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67716" h="916612">
                    <a:moveTo>
                      <a:pt x="883182" y="6165"/>
                    </a:moveTo>
                    <a:cubicBezTo>
                      <a:pt x="951710" y="-2212"/>
                      <a:pt x="1022090" y="30084"/>
                      <a:pt x="1058643" y="93437"/>
                    </a:cubicBezTo>
                    <a:lnTo>
                      <a:pt x="1219465" y="371247"/>
                    </a:lnTo>
                    <a:cubicBezTo>
                      <a:pt x="1341309" y="584030"/>
                      <a:pt x="1221102" y="852073"/>
                      <a:pt x="985537" y="902470"/>
                    </a:cubicBezTo>
                    <a:lnTo>
                      <a:pt x="894904" y="916612"/>
                    </a:lnTo>
                    <a:lnTo>
                      <a:pt x="915236" y="879153"/>
                    </a:lnTo>
                    <a:cubicBezTo>
                      <a:pt x="930690" y="842615"/>
                      <a:pt x="939236" y="802443"/>
                      <a:pt x="939236" y="760274"/>
                    </a:cubicBezTo>
                    <a:cubicBezTo>
                      <a:pt x="939236" y="739190"/>
                      <a:pt x="937100" y="718605"/>
                      <a:pt x="933031" y="698724"/>
                    </a:cubicBezTo>
                    <a:lnTo>
                      <a:pt x="931837" y="694874"/>
                    </a:lnTo>
                    <a:lnTo>
                      <a:pt x="927825" y="660024"/>
                    </a:lnTo>
                    <a:cubicBezTo>
                      <a:pt x="913433" y="598575"/>
                      <a:pt x="878710" y="544672"/>
                      <a:pt x="831200" y="504465"/>
                    </a:cubicBezTo>
                    <a:cubicBezTo>
                      <a:pt x="850722" y="483325"/>
                      <a:pt x="857207" y="452462"/>
                      <a:pt x="840961" y="424855"/>
                    </a:cubicBezTo>
                    <a:lnTo>
                      <a:pt x="751609" y="270497"/>
                    </a:lnTo>
                    <a:cubicBezTo>
                      <a:pt x="702871" y="186025"/>
                      <a:pt x="732087" y="77203"/>
                      <a:pt x="816592" y="28456"/>
                    </a:cubicBezTo>
                    <a:cubicBezTo>
                      <a:pt x="837702" y="16269"/>
                      <a:pt x="860339" y="8958"/>
                      <a:pt x="883182" y="6165"/>
                    </a:cubicBezTo>
                    <a:close/>
                    <a:moveTo>
                      <a:pt x="386080" y="1304"/>
                    </a:moveTo>
                    <a:cubicBezTo>
                      <a:pt x="408926" y="4096"/>
                      <a:pt x="431571" y="11408"/>
                      <a:pt x="452697" y="23594"/>
                    </a:cubicBezTo>
                    <a:lnTo>
                      <a:pt x="460820" y="28456"/>
                    </a:lnTo>
                    <a:cubicBezTo>
                      <a:pt x="545259" y="77203"/>
                      <a:pt x="574541" y="186025"/>
                      <a:pt x="525804" y="270497"/>
                    </a:cubicBezTo>
                    <a:lnTo>
                      <a:pt x="436451" y="424855"/>
                    </a:lnTo>
                    <a:cubicBezTo>
                      <a:pt x="421843" y="449206"/>
                      <a:pt x="425053" y="478464"/>
                      <a:pt x="441299" y="499559"/>
                    </a:cubicBezTo>
                    <a:cubicBezTo>
                      <a:pt x="391382" y="539766"/>
                      <a:pt x="355135" y="594598"/>
                      <a:pt x="340132" y="657884"/>
                    </a:cubicBezTo>
                    <a:lnTo>
                      <a:pt x="335856" y="694745"/>
                    </a:lnTo>
                    <a:lnTo>
                      <a:pt x="334621" y="698724"/>
                    </a:lnTo>
                    <a:cubicBezTo>
                      <a:pt x="330553" y="718605"/>
                      <a:pt x="328416" y="739190"/>
                      <a:pt x="328416" y="760274"/>
                    </a:cubicBezTo>
                    <a:cubicBezTo>
                      <a:pt x="328416" y="802443"/>
                      <a:pt x="336962" y="842615"/>
                      <a:pt x="352417" y="879153"/>
                    </a:cubicBezTo>
                    <a:lnTo>
                      <a:pt x="371629" y="914550"/>
                    </a:lnTo>
                    <a:lnTo>
                      <a:pt x="285390" y="900820"/>
                    </a:lnTo>
                    <a:cubicBezTo>
                      <a:pt x="46549" y="848862"/>
                      <a:pt x="-73658" y="580819"/>
                      <a:pt x="48187" y="369596"/>
                    </a:cubicBezTo>
                    <a:lnTo>
                      <a:pt x="210646" y="88576"/>
                    </a:lnTo>
                    <a:cubicBezTo>
                      <a:pt x="247199" y="25222"/>
                      <a:pt x="317542" y="-7074"/>
                      <a:pt x="386080" y="13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25" name="Freeform: Shape 105">
                <a:extLst>
                  <a:ext uri="{FF2B5EF4-FFF2-40B4-BE49-F238E27FC236}">
                    <a16:creationId xmlns:a16="http://schemas.microsoft.com/office/drawing/2014/main" id="{E66F7D22-64BC-DF98-1B80-57691184E12B}"/>
                  </a:ext>
                </a:extLst>
              </p:cNvPr>
              <p:cNvSpPr/>
              <p:nvPr/>
            </p:nvSpPr>
            <p:spPr>
              <a:xfrm>
                <a:off x="4868297" y="3956701"/>
                <a:ext cx="1126021" cy="1190134"/>
              </a:xfrm>
              <a:custGeom>
                <a:avLst/>
                <a:gdLst>
                  <a:gd name="connsiteX0" fmla="*/ 950840 w 1126021"/>
                  <a:gd name="connsiteY0" fmla="*/ 458566 h 1190134"/>
                  <a:gd name="connsiteX1" fmla="*/ 1017447 w 1126021"/>
                  <a:gd name="connsiteY1" fmla="*/ 480872 h 1190134"/>
                  <a:gd name="connsiteX2" fmla="*/ 1036948 w 1126021"/>
                  <a:gd name="connsiteY2" fmla="*/ 492237 h 1190134"/>
                  <a:gd name="connsiteX3" fmla="*/ 1103557 w 1126021"/>
                  <a:gd name="connsiteY3" fmla="*/ 732644 h 1190134"/>
                  <a:gd name="connsiteX4" fmla="*/ 942736 w 1126021"/>
                  <a:gd name="connsiteY4" fmla="*/ 1010452 h 1190134"/>
                  <a:gd name="connsiteX5" fmla="*/ 362763 w 1126021"/>
                  <a:gd name="connsiteY5" fmla="*/ 1068901 h 1190134"/>
                  <a:gd name="connsiteX6" fmla="*/ 302232 w 1126021"/>
                  <a:gd name="connsiteY6" fmla="*/ 993823 h 1190134"/>
                  <a:gd name="connsiteX7" fmla="*/ 302808 w 1126021"/>
                  <a:gd name="connsiteY7" fmla="*/ 993881 h 1190134"/>
                  <a:gd name="connsiteX8" fmla="*/ 473566 w 1126021"/>
                  <a:gd name="connsiteY8" fmla="*/ 941722 h 1190134"/>
                  <a:gd name="connsiteX9" fmla="*/ 477395 w 1126021"/>
                  <a:gd name="connsiteY9" fmla="*/ 938562 h 1190134"/>
                  <a:gd name="connsiteX10" fmla="*/ 471616 w 1126021"/>
                  <a:gd name="connsiteY10" fmla="*/ 943827 h 1190134"/>
                  <a:gd name="connsiteX11" fmla="*/ 473237 w 1126021"/>
                  <a:gd name="connsiteY11" fmla="*/ 943827 h 1190134"/>
                  <a:gd name="connsiteX12" fmla="*/ 619473 w 1126021"/>
                  <a:gd name="connsiteY12" fmla="*/ 724526 h 1190134"/>
                  <a:gd name="connsiteX13" fmla="*/ 690943 w 1126021"/>
                  <a:gd name="connsiteY13" fmla="*/ 692055 h 1190134"/>
                  <a:gd name="connsiteX14" fmla="*/ 775433 w 1126021"/>
                  <a:gd name="connsiteY14" fmla="*/ 545816 h 1190134"/>
                  <a:gd name="connsiteX15" fmla="*/ 950840 w 1126021"/>
                  <a:gd name="connsiteY15" fmla="*/ 458566 h 1190134"/>
                  <a:gd name="connsiteX16" fmla="*/ 359522 w 1126021"/>
                  <a:gd name="connsiteY16" fmla="*/ 0 h 1190134"/>
                  <a:gd name="connsiteX17" fmla="*/ 705584 w 1126021"/>
                  <a:gd name="connsiteY17" fmla="*/ 0 h 1190134"/>
                  <a:gd name="connsiteX18" fmla="*/ 882610 w 1126021"/>
                  <a:gd name="connsiteY18" fmla="*/ 177087 h 1190134"/>
                  <a:gd name="connsiteX19" fmla="*/ 882610 w 1126021"/>
                  <a:gd name="connsiteY19" fmla="*/ 188452 h 1190134"/>
                  <a:gd name="connsiteX20" fmla="*/ 705584 w 1126021"/>
                  <a:gd name="connsiteY20" fmla="*/ 365481 h 1190134"/>
                  <a:gd name="connsiteX21" fmla="*/ 505759 w 1126021"/>
                  <a:gd name="connsiteY21" fmla="*/ 365481 h 1190134"/>
                  <a:gd name="connsiteX22" fmla="*/ 444012 w 1126021"/>
                  <a:gd name="connsiteY22" fmla="*/ 406129 h 1190134"/>
                  <a:gd name="connsiteX23" fmla="*/ 248237 w 1126021"/>
                  <a:gd name="connsiteY23" fmla="*/ 387179 h 1190134"/>
                  <a:gd name="connsiteX24" fmla="*/ 243562 w 1126021"/>
                  <a:gd name="connsiteY24" fmla="*/ 389034 h 1190134"/>
                  <a:gd name="connsiteX25" fmla="*/ 241258 w 1126021"/>
                  <a:gd name="connsiteY25" fmla="*/ 389266 h 1190134"/>
                  <a:gd name="connsiteX26" fmla="*/ 49558 w 1126021"/>
                  <a:gd name="connsiteY26" fmla="*/ 517714 h 1190134"/>
                  <a:gd name="connsiteX27" fmla="*/ 42330 w 1126021"/>
                  <a:gd name="connsiteY27" fmla="*/ 531030 h 1190134"/>
                  <a:gd name="connsiteX28" fmla="*/ 16758 w 1126021"/>
                  <a:gd name="connsiteY28" fmla="*/ 462955 h 1190134"/>
                  <a:gd name="connsiteX29" fmla="*/ 359522 w 1126021"/>
                  <a:gd name="connsiteY29" fmla="*/ 0 h 119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26021" h="1190134">
                    <a:moveTo>
                      <a:pt x="950840" y="458566"/>
                    </a:moveTo>
                    <a:cubicBezTo>
                      <a:pt x="973683" y="461364"/>
                      <a:pt x="996324" y="468681"/>
                      <a:pt x="1017447" y="480872"/>
                    </a:cubicBezTo>
                    <a:lnTo>
                      <a:pt x="1036948" y="492237"/>
                    </a:lnTo>
                    <a:cubicBezTo>
                      <a:pt x="1121438" y="540945"/>
                      <a:pt x="1150663" y="649783"/>
                      <a:pt x="1103557" y="732644"/>
                    </a:cubicBezTo>
                    <a:lnTo>
                      <a:pt x="942736" y="1010452"/>
                    </a:lnTo>
                    <a:cubicBezTo>
                      <a:pt x="820919" y="1223258"/>
                      <a:pt x="526881" y="1252482"/>
                      <a:pt x="362763" y="1068901"/>
                    </a:cubicBezTo>
                    <a:lnTo>
                      <a:pt x="302232" y="993823"/>
                    </a:lnTo>
                    <a:lnTo>
                      <a:pt x="302808" y="993881"/>
                    </a:lnTo>
                    <a:cubicBezTo>
                      <a:pt x="366061" y="993881"/>
                      <a:pt x="424822" y="974653"/>
                      <a:pt x="473566" y="941722"/>
                    </a:cubicBezTo>
                    <a:lnTo>
                      <a:pt x="477395" y="938562"/>
                    </a:lnTo>
                    <a:lnTo>
                      <a:pt x="471616" y="943827"/>
                    </a:lnTo>
                    <a:cubicBezTo>
                      <a:pt x="473237" y="943827"/>
                      <a:pt x="473237" y="943827"/>
                      <a:pt x="473237" y="943827"/>
                    </a:cubicBezTo>
                    <a:cubicBezTo>
                      <a:pt x="556106" y="898366"/>
                      <a:pt x="608074" y="815505"/>
                      <a:pt x="619473" y="724526"/>
                    </a:cubicBezTo>
                    <a:cubicBezTo>
                      <a:pt x="647078" y="729397"/>
                      <a:pt x="676303" y="718032"/>
                      <a:pt x="690943" y="692055"/>
                    </a:cubicBezTo>
                    <a:lnTo>
                      <a:pt x="775433" y="545816"/>
                    </a:lnTo>
                    <a:cubicBezTo>
                      <a:pt x="811978" y="482452"/>
                      <a:pt x="882313" y="450173"/>
                      <a:pt x="950840" y="458566"/>
                    </a:cubicBezTo>
                    <a:close/>
                    <a:moveTo>
                      <a:pt x="359522" y="0"/>
                    </a:moveTo>
                    <a:lnTo>
                      <a:pt x="705584" y="0"/>
                    </a:lnTo>
                    <a:cubicBezTo>
                      <a:pt x="803037" y="0"/>
                      <a:pt x="882610" y="79614"/>
                      <a:pt x="882610" y="177087"/>
                    </a:cubicBezTo>
                    <a:lnTo>
                      <a:pt x="882610" y="188452"/>
                    </a:lnTo>
                    <a:cubicBezTo>
                      <a:pt x="882610" y="285926"/>
                      <a:pt x="803037" y="365481"/>
                      <a:pt x="705584" y="365481"/>
                    </a:cubicBezTo>
                    <a:lnTo>
                      <a:pt x="505759" y="365481"/>
                    </a:lnTo>
                    <a:cubicBezTo>
                      <a:pt x="476478" y="365481"/>
                      <a:pt x="453735" y="383399"/>
                      <a:pt x="444012" y="406129"/>
                    </a:cubicBezTo>
                    <a:cubicBezTo>
                      <a:pt x="383076" y="378122"/>
                      <a:pt x="313935" y="370207"/>
                      <a:pt x="248237" y="387179"/>
                    </a:cubicBezTo>
                    <a:lnTo>
                      <a:pt x="243562" y="389034"/>
                    </a:lnTo>
                    <a:lnTo>
                      <a:pt x="241258" y="389266"/>
                    </a:lnTo>
                    <a:cubicBezTo>
                      <a:pt x="161732" y="405539"/>
                      <a:pt x="93465" y="452722"/>
                      <a:pt x="49558" y="517714"/>
                    </a:cubicBezTo>
                    <a:lnTo>
                      <a:pt x="42330" y="531030"/>
                    </a:lnTo>
                    <a:lnTo>
                      <a:pt x="16758" y="462955"/>
                    </a:lnTo>
                    <a:cubicBezTo>
                      <a:pt x="-56333" y="233913"/>
                      <a:pt x="119129" y="0"/>
                      <a:pt x="359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26" name="Freeform: Shape 106">
                <a:extLst>
                  <a:ext uri="{FF2B5EF4-FFF2-40B4-BE49-F238E27FC236}">
                    <a16:creationId xmlns:a16="http://schemas.microsoft.com/office/drawing/2014/main" id="{562CB7FB-CE43-0D79-AEEA-CECE3A9B959B}"/>
                  </a:ext>
                </a:extLst>
              </p:cNvPr>
              <p:cNvSpPr/>
              <p:nvPr/>
            </p:nvSpPr>
            <p:spPr>
              <a:xfrm>
                <a:off x="7009063" y="3956701"/>
                <a:ext cx="1135938" cy="1200682"/>
              </a:xfrm>
              <a:custGeom>
                <a:avLst/>
                <a:gdLst>
                  <a:gd name="connsiteX0" fmla="*/ 182807 w 1135938"/>
                  <a:gd name="connsiteY0" fmla="*/ 458559 h 1200682"/>
                  <a:gd name="connsiteX1" fmla="*/ 358261 w 1135938"/>
                  <a:gd name="connsiteY1" fmla="*/ 545852 h 1200682"/>
                  <a:gd name="connsiteX2" fmla="*/ 442702 w 1135938"/>
                  <a:gd name="connsiteY2" fmla="*/ 692013 h 1200682"/>
                  <a:gd name="connsiteX3" fmla="*/ 504468 w 1135938"/>
                  <a:gd name="connsiteY3" fmla="*/ 724545 h 1200682"/>
                  <a:gd name="connsiteX4" fmla="*/ 650676 w 1135938"/>
                  <a:gd name="connsiteY4" fmla="*/ 943846 h 1200682"/>
                  <a:gd name="connsiteX5" fmla="*/ 652312 w 1135938"/>
                  <a:gd name="connsiteY5" fmla="*/ 943846 h 1200682"/>
                  <a:gd name="connsiteX6" fmla="*/ 602145 w 1135938"/>
                  <a:gd name="connsiteY6" fmla="*/ 898510 h 1200682"/>
                  <a:gd name="connsiteX7" fmla="*/ 588921 w 1135938"/>
                  <a:gd name="connsiteY7" fmla="*/ 879709 h 1200682"/>
                  <a:gd name="connsiteX8" fmla="*/ 609316 w 1135938"/>
                  <a:gd name="connsiteY8" fmla="*/ 904429 h 1200682"/>
                  <a:gd name="connsiteX9" fmla="*/ 825273 w 1135938"/>
                  <a:gd name="connsiteY9" fmla="*/ 993881 h 1200682"/>
                  <a:gd name="connsiteX10" fmla="*/ 834865 w 1135938"/>
                  <a:gd name="connsiteY10" fmla="*/ 992914 h 1200682"/>
                  <a:gd name="connsiteX11" fmla="*/ 756270 w 1135938"/>
                  <a:gd name="connsiteY11" fmla="*/ 1088427 h 1200682"/>
                  <a:gd name="connsiteX12" fmla="*/ 186049 w 1135938"/>
                  <a:gd name="connsiteY12" fmla="*/ 1020144 h 1200682"/>
                  <a:gd name="connsiteX13" fmla="*/ 23596 w 1135938"/>
                  <a:gd name="connsiteY13" fmla="*/ 739115 h 1200682"/>
                  <a:gd name="connsiteX14" fmla="*/ 88578 w 1135938"/>
                  <a:gd name="connsiteY14" fmla="*/ 497112 h 1200682"/>
                  <a:gd name="connsiteX15" fmla="*/ 116217 w 1135938"/>
                  <a:gd name="connsiteY15" fmla="*/ 480846 h 1200682"/>
                  <a:gd name="connsiteX16" fmla="*/ 182807 w 1135938"/>
                  <a:gd name="connsiteY16" fmla="*/ 458559 h 1200682"/>
                  <a:gd name="connsiteX17" fmla="*/ 431364 w 1135938"/>
                  <a:gd name="connsiteY17" fmla="*/ 0 h 1200682"/>
                  <a:gd name="connsiteX18" fmla="*/ 777366 w 1135938"/>
                  <a:gd name="connsiteY18" fmla="*/ 0 h 1200682"/>
                  <a:gd name="connsiteX19" fmla="*/ 1118517 w 1135938"/>
                  <a:gd name="connsiteY19" fmla="*/ 464580 h 1200682"/>
                  <a:gd name="connsiteX20" fmla="*/ 1090118 w 1135938"/>
                  <a:gd name="connsiteY20" fmla="*/ 539075 h 1200682"/>
                  <a:gd name="connsiteX21" fmla="*/ 1078524 w 1135938"/>
                  <a:gd name="connsiteY21" fmla="*/ 517714 h 1200682"/>
                  <a:gd name="connsiteX22" fmla="*/ 886824 w 1135938"/>
                  <a:gd name="connsiteY22" fmla="*/ 389266 h 1200682"/>
                  <a:gd name="connsiteX23" fmla="*/ 882266 w 1135938"/>
                  <a:gd name="connsiteY23" fmla="*/ 388807 h 1200682"/>
                  <a:gd name="connsiteX24" fmla="*/ 879726 w 1135938"/>
                  <a:gd name="connsiteY24" fmla="*/ 387785 h 1200682"/>
                  <a:gd name="connsiteX25" fmla="*/ 689653 w 1135938"/>
                  <a:gd name="connsiteY25" fmla="*/ 402850 h 1200682"/>
                  <a:gd name="connsiteX26" fmla="*/ 631159 w 1135938"/>
                  <a:gd name="connsiteY26" fmla="*/ 365520 h 1200682"/>
                  <a:gd name="connsiteX27" fmla="*/ 431364 w 1135938"/>
                  <a:gd name="connsiteY27" fmla="*/ 365520 h 1200682"/>
                  <a:gd name="connsiteX28" fmla="*/ 254302 w 1135938"/>
                  <a:gd name="connsiteY28" fmla="*/ 188465 h 1200682"/>
                  <a:gd name="connsiteX29" fmla="*/ 254302 w 1135938"/>
                  <a:gd name="connsiteY29" fmla="*/ 177055 h 1200682"/>
                  <a:gd name="connsiteX30" fmla="*/ 431364 w 1135938"/>
                  <a:gd name="connsiteY30" fmla="*/ 0 h 120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35938" h="1200682">
                    <a:moveTo>
                      <a:pt x="182807" y="458559"/>
                    </a:moveTo>
                    <a:cubicBezTo>
                      <a:pt x="251334" y="450186"/>
                      <a:pt x="321709" y="482484"/>
                      <a:pt x="358261" y="545852"/>
                    </a:cubicBezTo>
                    <a:lnTo>
                      <a:pt x="442702" y="692013"/>
                    </a:lnTo>
                    <a:cubicBezTo>
                      <a:pt x="455732" y="714774"/>
                      <a:pt x="480100" y="726125"/>
                      <a:pt x="504468" y="724545"/>
                    </a:cubicBezTo>
                    <a:cubicBezTo>
                      <a:pt x="515806" y="815472"/>
                      <a:pt x="566178" y="898324"/>
                      <a:pt x="650676" y="943846"/>
                    </a:cubicBezTo>
                    <a:cubicBezTo>
                      <a:pt x="652312" y="943846"/>
                      <a:pt x="652312" y="943846"/>
                      <a:pt x="652312" y="943846"/>
                    </a:cubicBezTo>
                    <a:cubicBezTo>
                      <a:pt x="633627" y="930432"/>
                      <a:pt x="616870" y="915193"/>
                      <a:pt x="602145" y="898510"/>
                    </a:cubicBezTo>
                    <a:lnTo>
                      <a:pt x="588921" y="879709"/>
                    </a:lnTo>
                    <a:lnTo>
                      <a:pt x="609316" y="904429"/>
                    </a:lnTo>
                    <a:cubicBezTo>
                      <a:pt x="664584" y="959697"/>
                      <a:pt x="740937" y="993881"/>
                      <a:pt x="825273" y="993881"/>
                    </a:cubicBezTo>
                    <a:lnTo>
                      <a:pt x="834865" y="992914"/>
                    </a:lnTo>
                    <a:lnTo>
                      <a:pt x="756270" y="1088427"/>
                    </a:lnTo>
                    <a:cubicBezTo>
                      <a:pt x="593817" y="1263844"/>
                      <a:pt x="306253" y="1228093"/>
                      <a:pt x="186049" y="1020144"/>
                    </a:cubicBezTo>
                    <a:lnTo>
                      <a:pt x="23596" y="739115"/>
                    </a:lnTo>
                    <a:cubicBezTo>
                      <a:pt x="-25140" y="654683"/>
                      <a:pt x="4080" y="545852"/>
                      <a:pt x="88578" y="497112"/>
                    </a:cubicBezTo>
                    <a:lnTo>
                      <a:pt x="116217" y="480846"/>
                    </a:lnTo>
                    <a:cubicBezTo>
                      <a:pt x="137328" y="468661"/>
                      <a:pt x="159965" y="461351"/>
                      <a:pt x="182807" y="458559"/>
                    </a:cubicBezTo>
                    <a:close/>
                    <a:moveTo>
                      <a:pt x="431364" y="0"/>
                    </a:moveTo>
                    <a:lnTo>
                      <a:pt x="777366" y="0"/>
                    </a:lnTo>
                    <a:cubicBezTo>
                      <a:pt x="1017830" y="0"/>
                      <a:pt x="1193257" y="235567"/>
                      <a:pt x="1118517" y="464580"/>
                    </a:cubicBezTo>
                    <a:lnTo>
                      <a:pt x="1090118" y="539075"/>
                    </a:lnTo>
                    <a:lnTo>
                      <a:pt x="1078524" y="517714"/>
                    </a:lnTo>
                    <a:cubicBezTo>
                      <a:pt x="1034616" y="452722"/>
                      <a:pt x="966350" y="405539"/>
                      <a:pt x="886824" y="389266"/>
                    </a:cubicBezTo>
                    <a:lnTo>
                      <a:pt x="882266" y="388807"/>
                    </a:lnTo>
                    <a:lnTo>
                      <a:pt x="879726" y="387785"/>
                    </a:lnTo>
                    <a:cubicBezTo>
                      <a:pt x="816368" y="370870"/>
                      <a:pt x="749346" y="377266"/>
                      <a:pt x="689653" y="402850"/>
                    </a:cubicBezTo>
                    <a:cubicBezTo>
                      <a:pt x="679895" y="381728"/>
                      <a:pt x="658798" y="365520"/>
                      <a:pt x="631159" y="365520"/>
                    </a:cubicBezTo>
                    <a:lnTo>
                      <a:pt x="431364" y="365520"/>
                    </a:lnTo>
                    <a:cubicBezTo>
                      <a:pt x="333893" y="365520"/>
                      <a:pt x="254302" y="285886"/>
                      <a:pt x="254302" y="188465"/>
                    </a:cubicBezTo>
                    <a:lnTo>
                      <a:pt x="254302" y="177055"/>
                    </a:lnTo>
                    <a:cubicBezTo>
                      <a:pt x="254302" y="79575"/>
                      <a:pt x="333893" y="0"/>
                      <a:pt x="4313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7B4832B4-7747-1E03-A59C-6D65E4662CC1}"/>
                  </a:ext>
                </a:extLst>
              </p:cNvPr>
              <p:cNvSpPr/>
              <p:nvPr/>
            </p:nvSpPr>
            <p:spPr>
              <a:xfrm>
                <a:off x="6203355" y="2024532"/>
                <a:ext cx="610819" cy="61081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5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A5EBF856-2685-52B4-A2BD-FF873F0ED2AE}"/>
                  </a:ext>
                </a:extLst>
              </p:cNvPr>
              <p:cNvSpPr/>
              <p:nvPr/>
            </p:nvSpPr>
            <p:spPr>
              <a:xfrm>
                <a:off x="4858870" y="2799521"/>
                <a:ext cx="610819" cy="61081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5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7C3D9B77-7203-51D3-0343-EDF52BCC61E8}"/>
                  </a:ext>
                </a:extLst>
              </p:cNvPr>
              <p:cNvSpPr/>
              <p:nvPr/>
            </p:nvSpPr>
            <p:spPr>
              <a:xfrm>
                <a:off x="7528926" y="2799521"/>
                <a:ext cx="610819" cy="61081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5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A33E7F55-D758-5F5D-77DA-0F2CF9F310DF}"/>
                  </a:ext>
                </a:extLst>
              </p:cNvPr>
              <p:cNvSpPr/>
              <p:nvPr/>
            </p:nvSpPr>
            <p:spPr>
              <a:xfrm>
                <a:off x="6212385" y="5122871"/>
                <a:ext cx="610819" cy="6108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5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C6156555-36D0-0993-05ED-B8F59B2D477B}"/>
                  </a:ext>
                </a:extLst>
              </p:cNvPr>
              <p:cNvSpPr/>
              <p:nvPr/>
            </p:nvSpPr>
            <p:spPr>
              <a:xfrm>
                <a:off x="4865694" y="4339762"/>
                <a:ext cx="610819" cy="61081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5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Circle">
                <a:extLst>
                  <a:ext uri="{FF2B5EF4-FFF2-40B4-BE49-F238E27FC236}">
                    <a16:creationId xmlns:a16="http://schemas.microsoft.com/office/drawing/2014/main" id="{27E4615F-7EBD-97C3-DE6C-15827EA08897}"/>
                  </a:ext>
                </a:extLst>
              </p:cNvPr>
              <p:cNvSpPr/>
              <p:nvPr/>
            </p:nvSpPr>
            <p:spPr>
              <a:xfrm>
                <a:off x="7528927" y="4339762"/>
                <a:ext cx="610819" cy="61081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5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B4DFD8-851F-C8FC-E34F-BC3351062BC2}"/>
                </a:ext>
              </a:extLst>
            </p:cNvPr>
            <p:cNvSpPr txBox="1"/>
            <p:nvPr/>
          </p:nvSpPr>
          <p:spPr>
            <a:xfrm rot="19587874">
              <a:off x="5365894" y="1959027"/>
              <a:ext cx="76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Tahoma" panose="020B0604030504040204" pitchFamily="34" charset="0"/>
                  <a:cs typeface="Tahoma" panose="020B0604030504040204" pitchFamily="34" charset="0"/>
                </a:rPr>
                <a:t>Menteri </a:t>
              </a:r>
              <a:r>
                <a:rPr lang="en-US" sz="9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Kominfo</a:t>
              </a:r>
              <a:endParaRPr lang="en-US" sz="900" b="1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23B014-D3CC-10FA-C3C0-DB6F14AFBF46}"/>
                </a:ext>
              </a:extLst>
            </p:cNvPr>
            <p:cNvSpPr txBox="1"/>
            <p:nvPr/>
          </p:nvSpPr>
          <p:spPr>
            <a:xfrm>
              <a:off x="4291294" y="3140689"/>
              <a:ext cx="117392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MENTERI PANRB</a:t>
              </a:r>
            </a:p>
            <a:p>
              <a:pPr algn="ctr"/>
              <a:r>
                <a:rPr lang="en-US" sz="825" b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(Ketua Tim Koordinasi SPBE Nasional)</a:t>
              </a:r>
              <a:endParaRPr lang="en-US" sz="825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824C50-9128-8AB3-E6BE-1ECEA6F9D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209" y="3929455"/>
              <a:ext cx="455288" cy="4552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FDE870-3ECA-0196-7696-2C657B23A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2661" y="1471907"/>
              <a:ext cx="449680" cy="4057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D28471-4D34-8107-59FA-15F369CAE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5199" y="2733387"/>
              <a:ext cx="343051" cy="44219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1A6A0E-2336-3D0C-2CC6-8353CB4FD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308" y="2676454"/>
              <a:ext cx="466527" cy="4332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B3D083-4F0E-53E0-BDB7-A6EFE201D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644" y="1395162"/>
              <a:ext cx="609851" cy="5213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3E36BD-6167-D978-D60B-7D41185D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839" y="2258362"/>
              <a:ext cx="537887" cy="8452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498547-4855-051C-CE41-B69D27F2EC51}"/>
                </a:ext>
              </a:extLst>
            </p:cNvPr>
            <p:cNvSpPr txBox="1"/>
            <p:nvPr/>
          </p:nvSpPr>
          <p:spPr>
            <a:xfrm rot="1968092">
              <a:off x="5536225" y="3025679"/>
              <a:ext cx="8202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Tahoma" panose="020B0604030504040204" pitchFamily="34" charset="0"/>
                  <a:cs typeface="Tahoma" panose="020B0604030504040204" pitchFamily="34" charset="0"/>
                </a:rPr>
                <a:t>Menteri </a:t>
              </a:r>
              <a:r>
                <a:rPr lang="en-US" sz="9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Dalam</a:t>
              </a:r>
              <a:r>
                <a:rPr lang="en-US" sz="900" b="1" dirty="0">
                  <a:ea typeface="Tahoma" panose="020B0604030504040204" pitchFamily="34" charset="0"/>
                  <a:cs typeface="Tahoma" panose="020B0604030504040204" pitchFamily="34" charset="0"/>
                </a:rPr>
                <a:t> Negeri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CA14A0-7100-E101-9B59-3BF1E1D06EF3}"/>
                </a:ext>
              </a:extLst>
            </p:cNvPr>
            <p:cNvSpPr txBox="1"/>
            <p:nvPr/>
          </p:nvSpPr>
          <p:spPr>
            <a:xfrm rot="2171774">
              <a:off x="5325971" y="3521477"/>
              <a:ext cx="76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Kepala</a:t>
              </a:r>
              <a:r>
                <a:rPr lang="en-US" sz="900" b="1" dirty="0">
                  <a:ea typeface="Tahoma" panose="020B0604030504040204" pitchFamily="34" charset="0"/>
                  <a:cs typeface="Tahoma" panose="020B0604030504040204" pitchFamily="34" charset="0"/>
                </a:rPr>
                <a:t> BSSN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015875-383B-BD3D-39E8-28F5ED5C2620}"/>
                </a:ext>
              </a:extLst>
            </p:cNvPr>
            <p:cNvSpPr txBox="1"/>
            <p:nvPr/>
          </p:nvSpPr>
          <p:spPr>
            <a:xfrm rot="19388009">
              <a:off x="3666676" y="3523579"/>
              <a:ext cx="76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err="1">
                  <a:ea typeface="Tahoma" panose="020B0604030504040204" pitchFamily="34" charset="0"/>
                  <a:cs typeface="Tahoma" panose="020B0604030504040204" pitchFamily="34" charset="0"/>
                </a:rPr>
                <a:t>Kepala</a:t>
              </a:r>
              <a:r>
                <a:rPr lang="en-US" sz="900" b="1">
                  <a:ea typeface="Tahoma" panose="020B0604030504040204" pitchFamily="34" charset="0"/>
                  <a:cs typeface="Tahoma" panose="020B0604030504040204" pitchFamily="34" charset="0"/>
                </a:rPr>
                <a:t> BPPT</a:t>
              </a:r>
              <a:endParaRPr lang="en-US" sz="900" b="1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4B2EC7-54C8-F529-CC56-FA467C60F17D}"/>
                </a:ext>
              </a:extLst>
            </p:cNvPr>
            <p:cNvSpPr txBox="1"/>
            <p:nvPr/>
          </p:nvSpPr>
          <p:spPr>
            <a:xfrm rot="19810339">
              <a:off x="3528877" y="3014367"/>
              <a:ext cx="76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Tahoma" panose="020B0604030504040204" pitchFamily="34" charset="0"/>
                  <a:cs typeface="Tahoma" panose="020B0604030504040204" pitchFamily="34" charset="0"/>
                </a:rPr>
                <a:t>Menteri </a:t>
              </a:r>
              <a:r>
                <a:rPr lang="en-US" sz="9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Keuangan</a:t>
              </a:r>
              <a:endParaRPr lang="en-US" sz="900" b="1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CD2EDE-7E11-0DFE-5BFA-68FD91571D0B}"/>
                </a:ext>
              </a:extLst>
            </p:cNvPr>
            <p:cNvSpPr txBox="1"/>
            <p:nvPr/>
          </p:nvSpPr>
          <p:spPr>
            <a:xfrm rot="1869638">
              <a:off x="3661789" y="1901493"/>
              <a:ext cx="8932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a typeface="Tahoma" panose="020B0604030504040204" pitchFamily="34" charset="0"/>
                  <a:cs typeface="Tahoma" panose="020B0604030504040204" pitchFamily="34" charset="0"/>
                </a:rPr>
                <a:t>Menteri PPN/</a:t>
              </a:r>
              <a:r>
                <a:rPr lang="en-US" sz="9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Bappenas</a:t>
              </a:r>
              <a:endParaRPr lang="en-US" sz="900" b="1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C6281E-3E12-5229-9F6F-A2AD156E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438" y="3952411"/>
              <a:ext cx="691215" cy="387244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BF743B3-7379-D565-C2D7-7D0CA8338D88}"/>
              </a:ext>
            </a:extLst>
          </p:cNvPr>
          <p:cNvSpPr txBox="1"/>
          <p:nvPr/>
        </p:nvSpPr>
        <p:spPr>
          <a:xfrm>
            <a:off x="1185605" y="1420936"/>
            <a:ext cx="264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Tim </a:t>
            </a:r>
            <a:r>
              <a:rPr lang="en-US" sz="2000" dirty="0" err="1">
                <a:solidFill>
                  <a:schemeClr val="bg1"/>
                </a:solidFill>
              </a:rPr>
              <a:t>Koordinasi</a:t>
            </a:r>
            <a:r>
              <a:rPr lang="en-US" sz="2000" dirty="0">
                <a:solidFill>
                  <a:schemeClr val="bg1"/>
                </a:solidFill>
              </a:rPr>
              <a:t> SPBE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089800-0B4D-8DFB-A940-64ABF1C1CA1C}"/>
              </a:ext>
            </a:extLst>
          </p:cNvPr>
          <p:cNvSpPr txBox="1"/>
          <p:nvPr/>
        </p:nvSpPr>
        <p:spPr>
          <a:xfrm>
            <a:off x="5342675" y="1424327"/>
            <a:ext cx="256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Kelembagaan</a:t>
            </a:r>
            <a:r>
              <a:rPr lang="en-US" sz="2000" dirty="0">
                <a:solidFill>
                  <a:schemeClr val="bg1"/>
                </a:solidFill>
              </a:rPr>
              <a:t> Teknis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2A0892A4-54E5-1CB0-57E2-E7FED625E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648996"/>
              </p:ext>
            </p:extLst>
          </p:nvPr>
        </p:nvGraphicFramePr>
        <p:xfrm>
          <a:off x="5145863" y="2290073"/>
          <a:ext cx="2956186" cy="393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336813B-E53C-3B12-81F0-F12C051450F6}"/>
              </a:ext>
            </a:extLst>
          </p:cNvPr>
          <p:cNvSpPr txBox="1"/>
          <p:nvPr/>
        </p:nvSpPr>
        <p:spPr>
          <a:xfrm>
            <a:off x="8756724" y="1420936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Dukungan</a:t>
            </a:r>
            <a:r>
              <a:rPr lang="en-US" sz="2000" dirty="0">
                <a:solidFill>
                  <a:schemeClr val="bg1"/>
                </a:solidFill>
              </a:rPr>
              <a:t> Non </a:t>
            </a:r>
            <a:r>
              <a:rPr lang="en-US" sz="2000" dirty="0" err="1">
                <a:solidFill>
                  <a:schemeClr val="bg1"/>
                </a:solidFill>
              </a:rPr>
              <a:t>Pemerintah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D86E0F51-5091-527E-6F90-959D2E857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848976"/>
              </p:ext>
            </p:extLst>
          </p:nvPr>
        </p:nvGraphicFramePr>
        <p:xfrm>
          <a:off x="8520055" y="2197596"/>
          <a:ext cx="3427399" cy="427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3217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984A28-B2A9-F6B3-4D0D-FC898B50DB20}"/>
              </a:ext>
            </a:extLst>
          </p:cNvPr>
          <p:cNvGrpSpPr/>
          <p:nvPr/>
        </p:nvGrpSpPr>
        <p:grpSpPr>
          <a:xfrm>
            <a:off x="261492" y="2421459"/>
            <a:ext cx="11556861" cy="3733097"/>
            <a:chOff x="187216" y="1623147"/>
            <a:chExt cx="8667646" cy="27998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89D3F9-C091-1433-5BC9-A1524DC03FE4}"/>
                </a:ext>
              </a:extLst>
            </p:cNvPr>
            <p:cNvGrpSpPr/>
            <p:nvPr/>
          </p:nvGrpSpPr>
          <p:grpSpPr>
            <a:xfrm>
              <a:off x="3157882" y="1675737"/>
              <a:ext cx="2657475" cy="2657476"/>
              <a:chOff x="5219701" y="1257299"/>
              <a:chExt cx="4724400" cy="4724401"/>
            </a:xfrm>
          </p:grpSpPr>
          <p:sp>
            <p:nvSpPr>
              <p:cNvPr id="4" name="Freeform: Shape 20">
                <a:extLst>
                  <a:ext uri="{FF2B5EF4-FFF2-40B4-BE49-F238E27FC236}">
                    <a16:creationId xmlns:a16="http://schemas.microsoft.com/office/drawing/2014/main" id="{E1B3B852-9CE3-1D42-39D2-41484D12D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0456" y="1257540"/>
                <a:ext cx="2035246" cy="1789044"/>
              </a:xfrm>
              <a:custGeom>
                <a:avLst/>
                <a:gdLst>
                  <a:gd name="connsiteX0" fmla="*/ 2030999 w 2035246"/>
                  <a:gd name="connsiteY0" fmla="*/ 949523 h 1789044"/>
                  <a:gd name="connsiteX1" fmla="*/ 2030999 w 2035246"/>
                  <a:gd name="connsiteY1" fmla="*/ 949523 h 1789044"/>
                  <a:gd name="connsiteX2" fmla="*/ 2022521 w 2035246"/>
                  <a:gd name="connsiteY2" fmla="*/ 963157 h 1789044"/>
                  <a:gd name="connsiteX3" fmla="*/ 146208 w 2035246"/>
                  <a:gd name="connsiteY3" fmla="*/ 0 h 1789044"/>
                  <a:gd name="connsiteX4" fmla="*/ 382965 w 2035246"/>
                  <a:gd name="connsiteY4" fmla="*/ 11955 h 1789044"/>
                  <a:gd name="connsiteX5" fmla="*/ 1964232 w 2035246"/>
                  <a:gd name="connsiteY5" fmla="*/ 859380 h 1789044"/>
                  <a:gd name="connsiteX6" fmla="*/ 2035246 w 2035246"/>
                  <a:gd name="connsiteY6" fmla="*/ 954346 h 1789044"/>
                  <a:gd name="connsiteX7" fmla="*/ 2021703 w 2035246"/>
                  <a:gd name="connsiteY7" fmla="*/ 964472 h 1789044"/>
                  <a:gd name="connsiteX8" fmla="*/ 1927007 w 2035246"/>
                  <a:gd name="connsiteY8" fmla="*/ 1116756 h 1789044"/>
                  <a:gd name="connsiteX9" fmla="*/ 1561810 w 2035246"/>
                  <a:gd name="connsiteY9" fmla="*/ 1484548 h 1789044"/>
                  <a:gd name="connsiteX10" fmla="*/ 1107977 w 2035246"/>
                  <a:gd name="connsiteY10" fmla="*/ 1734895 h 1789044"/>
                  <a:gd name="connsiteX11" fmla="*/ 918638 w 2035246"/>
                  <a:gd name="connsiteY11" fmla="*/ 1789044 h 1789044"/>
                  <a:gd name="connsiteX12" fmla="*/ 920727 w 2035246"/>
                  <a:gd name="connsiteY12" fmla="*/ 1785685 h 1789044"/>
                  <a:gd name="connsiteX13" fmla="*/ 828951 w 2035246"/>
                  <a:gd name="connsiteY13" fmla="*/ 1674452 h 1789044"/>
                  <a:gd name="connsiteX14" fmla="*/ 240854 w 2035246"/>
                  <a:gd name="connsiteY14" fmla="*/ 1394697 h 1789044"/>
                  <a:gd name="connsiteX15" fmla="*/ 147919 w 2035246"/>
                  <a:gd name="connsiteY15" fmla="*/ 1390005 h 1789044"/>
                  <a:gd name="connsiteX16" fmla="*/ 216328 w 2035246"/>
                  <a:gd name="connsiteY16" fmla="*/ 1211439 h 1789044"/>
                  <a:gd name="connsiteX17" fmla="*/ 288817 w 2035246"/>
                  <a:gd name="connsiteY17" fmla="*/ 698229 h 1789044"/>
                  <a:gd name="connsiteX18" fmla="*/ 214168 w 2035246"/>
                  <a:gd name="connsiteY18" fmla="*/ 185329 h 1789044"/>
                  <a:gd name="connsiteX19" fmla="*/ 288817 w 2035246"/>
                  <a:gd name="connsiteY19" fmla="*/ 698229 h 1789044"/>
                  <a:gd name="connsiteX20" fmla="*/ 216328 w 2035246"/>
                  <a:gd name="connsiteY20" fmla="*/ 1211439 h 1789044"/>
                  <a:gd name="connsiteX21" fmla="*/ 145876 w 2035246"/>
                  <a:gd name="connsiteY21" fmla="*/ 1395336 h 1789044"/>
                  <a:gd name="connsiteX22" fmla="*/ 74653 w 2035246"/>
                  <a:gd name="connsiteY22" fmla="*/ 1211737 h 1789044"/>
                  <a:gd name="connsiteX23" fmla="*/ 4 w 2035246"/>
                  <a:gd name="connsiteY23" fmla="*/ 698837 h 1789044"/>
                  <a:gd name="connsiteX24" fmla="*/ 72493 w 2035246"/>
                  <a:gd name="connsiteY24" fmla="*/ 185627 h 1789044"/>
                  <a:gd name="connsiteX25" fmla="*/ 142943 w 2035246"/>
                  <a:gd name="connsiteY25" fmla="*/ 1731 h 1789044"/>
                  <a:gd name="connsiteX26" fmla="*/ 146208 w 2035246"/>
                  <a:gd name="connsiteY26" fmla="*/ 10146 h 1789044"/>
                  <a:gd name="connsiteX0" fmla="*/ 2030999 w 2035246"/>
                  <a:gd name="connsiteY0" fmla="*/ 949523 h 1789044"/>
                  <a:gd name="connsiteX1" fmla="*/ 2030999 w 2035246"/>
                  <a:gd name="connsiteY1" fmla="*/ 949523 h 1789044"/>
                  <a:gd name="connsiteX2" fmla="*/ 2022521 w 2035246"/>
                  <a:gd name="connsiteY2" fmla="*/ 963157 h 1789044"/>
                  <a:gd name="connsiteX3" fmla="*/ 2030999 w 2035246"/>
                  <a:gd name="connsiteY3" fmla="*/ 949523 h 1789044"/>
                  <a:gd name="connsiteX4" fmla="*/ 146208 w 2035246"/>
                  <a:gd name="connsiteY4" fmla="*/ 0 h 1789044"/>
                  <a:gd name="connsiteX5" fmla="*/ 382965 w 2035246"/>
                  <a:gd name="connsiteY5" fmla="*/ 11955 h 1789044"/>
                  <a:gd name="connsiteX6" fmla="*/ 1964232 w 2035246"/>
                  <a:gd name="connsiteY6" fmla="*/ 859380 h 1789044"/>
                  <a:gd name="connsiteX7" fmla="*/ 2035246 w 2035246"/>
                  <a:gd name="connsiteY7" fmla="*/ 954346 h 1789044"/>
                  <a:gd name="connsiteX8" fmla="*/ 2021703 w 2035246"/>
                  <a:gd name="connsiteY8" fmla="*/ 964472 h 1789044"/>
                  <a:gd name="connsiteX9" fmla="*/ 1927007 w 2035246"/>
                  <a:gd name="connsiteY9" fmla="*/ 1116756 h 1789044"/>
                  <a:gd name="connsiteX10" fmla="*/ 1561810 w 2035246"/>
                  <a:gd name="connsiteY10" fmla="*/ 1484548 h 1789044"/>
                  <a:gd name="connsiteX11" fmla="*/ 1107977 w 2035246"/>
                  <a:gd name="connsiteY11" fmla="*/ 1734895 h 1789044"/>
                  <a:gd name="connsiteX12" fmla="*/ 918638 w 2035246"/>
                  <a:gd name="connsiteY12" fmla="*/ 1789044 h 1789044"/>
                  <a:gd name="connsiteX13" fmla="*/ 920727 w 2035246"/>
                  <a:gd name="connsiteY13" fmla="*/ 1785685 h 1789044"/>
                  <a:gd name="connsiteX14" fmla="*/ 828951 w 2035246"/>
                  <a:gd name="connsiteY14" fmla="*/ 1674452 h 1789044"/>
                  <a:gd name="connsiteX15" fmla="*/ 240854 w 2035246"/>
                  <a:gd name="connsiteY15" fmla="*/ 1394697 h 1789044"/>
                  <a:gd name="connsiteX16" fmla="*/ 147919 w 2035246"/>
                  <a:gd name="connsiteY16" fmla="*/ 1390005 h 1789044"/>
                  <a:gd name="connsiteX17" fmla="*/ 216328 w 2035246"/>
                  <a:gd name="connsiteY17" fmla="*/ 1211439 h 1789044"/>
                  <a:gd name="connsiteX18" fmla="*/ 288817 w 2035246"/>
                  <a:gd name="connsiteY18" fmla="*/ 698229 h 1789044"/>
                  <a:gd name="connsiteX19" fmla="*/ 214168 w 2035246"/>
                  <a:gd name="connsiteY19" fmla="*/ 185329 h 1789044"/>
                  <a:gd name="connsiteX20" fmla="*/ 216328 w 2035246"/>
                  <a:gd name="connsiteY20" fmla="*/ 1211439 h 1789044"/>
                  <a:gd name="connsiteX21" fmla="*/ 145876 w 2035246"/>
                  <a:gd name="connsiteY21" fmla="*/ 1395336 h 1789044"/>
                  <a:gd name="connsiteX22" fmla="*/ 74653 w 2035246"/>
                  <a:gd name="connsiteY22" fmla="*/ 1211737 h 1789044"/>
                  <a:gd name="connsiteX23" fmla="*/ 4 w 2035246"/>
                  <a:gd name="connsiteY23" fmla="*/ 698837 h 1789044"/>
                  <a:gd name="connsiteX24" fmla="*/ 72493 w 2035246"/>
                  <a:gd name="connsiteY24" fmla="*/ 185627 h 1789044"/>
                  <a:gd name="connsiteX25" fmla="*/ 142943 w 2035246"/>
                  <a:gd name="connsiteY25" fmla="*/ 1731 h 1789044"/>
                  <a:gd name="connsiteX26" fmla="*/ 146208 w 2035246"/>
                  <a:gd name="connsiteY26" fmla="*/ 10146 h 1789044"/>
                  <a:gd name="connsiteX27" fmla="*/ 146208 w 2035246"/>
                  <a:gd name="connsiteY27" fmla="*/ 0 h 1789044"/>
                  <a:gd name="connsiteX0" fmla="*/ 2030999 w 2035246"/>
                  <a:gd name="connsiteY0" fmla="*/ 949523 h 1789044"/>
                  <a:gd name="connsiteX1" fmla="*/ 2030999 w 2035246"/>
                  <a:gd name="connsiteY1" fmla="*/ 949523 h 1789044"/>
                  <a:gd name="connsiteX2" fmla="*/ 2022521 w 2035246"/>
                  <a:gd name="connsiteY2" fmla="*/ 963157 h 1789044"/>
                  <a:gd name="connsiteX3" fmla="*/ 2030999 w 2035246"/>
                  <a:gd name="connsiteY3" fmla="*/ 949523 h 1789044"/>
                  <a:gd name="connsiteX4" fmla="*/ 146208 w 2035246"/>
                  <a:gd name="connsiteY4" fmla="*/ 0 h 1789044"/>
                  <a:gd name="connsiteX5" fmla="*/ 382965 w 2035246"/>
                  <a:gd name="connsiteY5" fmla="*/ 11955 h 1789044"/>
                  <a:gd name="connsiteX6" fmla="*/ 1964232 w 2035246"/>
                  <a:gd name="connsiteY6" fmla="*/ 859380 h 1789044"/>
                  <a:gd name="connsiteX7" fmla="*/ 2035246 w 2035246"/>
                  <a:gd name="connsiteY7" fmla="*/ 954346 h 1789044"/>
                  <a:gd name="connsiteX8" fmla="*/ 2021703 w 2035246"/>
                  <a:gd name="connsiteY8" fmla="*/ 964472 h 1789044"/>
                  <a:gd name="connsiteX9" fmla="*/ 1927007 w 2035246"/>
                  <a:gd name="connsiteY9" fmla="*/ 1116756 h 1789044"/>
                  <a:gd name="connsiteX10" fmla="*/ 1561810 w 2035246"/>
                  <a:gd name="connsiteY10" fmla="*/ 1484548 h 1789044"/>
                  <a:gd name="connsiteX11" fmla="*/ 1107977 w 2035246"/>
                  <a:gd name="connsiteY11" fmla="*/ 1734895 h 1789044"/>
                  <a:gd name="connsiteX12" fmla="*/ 918638 w 2035246"/>
                  <a:gd name="connsiteY12" fmla="*/ 1789044 h 1789044"/>
                  <a:gd name="connsiteX13" fmla="*/ 920727 w 2035246"/>
                  <a:gd name="connsiteY13" fmla="*/ 1785685 h 1789044"/>
                  <a:gd name="connsiteX14" fmla="*/ 828951 w 2035246"/>
                  <a:gd name="connsiteY14" fmla="*/ 1674452 h 1789044"/>
                  <a:gd name="connsiteX15" fmla="*/ 240854 w 2035246"/>
                  <a:gd name="connsiteY15" fmla="*/ 1394697 h 1789044"/>
                  <a:gd name="connsiteX16" fmla="*/ 147919 w 2035246"/>
                  <a:gd name="connsiteY16" fmla="*/ 1390005 h 1789044"/>
                  <a:gd name="connsiteX17" fmla="*/ 216328 w 2035246"/>
                  <a:gd name="connsiteY17" fmla="*/ 1211439 h 1789044"/>
                  <a:gd name="connsiteX18" fmla="*/ 214168 w 2035246"/>
                  <a:gd name="connsiteY18" fmla="*/ 185329 h 1789044"/>
                  <a:gd name="connsiteX19" fmla="*/ 216328 w 2035246"/>
                  <a:gd name="connsiteY19" fmla="*/ 1211439 h 1789044"/>
                  <a:gd name="connsiteX20" fmla="*/ 145876 w 2035246"/>
                  <a:gd name="connsiteY20" fmla="*/ 1395336 h 1789044"/>
                  <a:gd name="connsiteX21" fmla="*/ 74653 w 2035246"/>
                  <a:gd name="connsiteY21" fmla="*/ 1211737 h 1789044"/>
                  <a:gd name="connsiteX22" fmla="*/ 4 w 2035246"/>
                  <a:gd name="connsiteY22" fmla="*/ 698837 h 1789044"/>
                  <a:gd name="connsiteX23" fmla="*/ 72493 w 2035246"/>
                  <a:gd name="connsiteY23" fmla="*/ 185627 h 1789044"/>
                  <a:gd name="connsiteX24" fmla="*/ 142943 w 2035246"/>
                  <a:gd name="connsiteY24" fmla="*/ 1731 h 1789044"/>
                  <a:gd name="connsiteX25" fmla="*/ 146208 w 2035246"/>
                  <a:gd name="connsiteY25" fmla="*/ 10146 h 1789044"/>
                  <a:gd name="connsiteX26" fmla="*/ 146208 w 2035246"/>
                  <a:gd name="connsiteY26" fmla="*/ 0 h 1789044"/>
                  <a:gd name="connsiteX0" fmla="*/ 2030999 w 2035246"/>
                  <a:gd name="connsiteY0" fmla="*/ 949523 h 1789044"/>
                  <a:gd name="connsiteX1" fmla="*/ 2030999 w 2035246"/>
                  <a:gd name="connsiteY1" fmla="*/ 949523 h 1789044"/>
                  <a:gd name="connsiteX2" fmla="*/ 2022521 w 2035246"/>
                  <a:gd name="connsiteY2" fmla="*/ 963157 h 1789044"/>
                  <a:gd name="connsiteX3" fmla="*/ 2030999 w 2035246"/>
                  <a:gd name="connsiteY3" fmla="*/ 949523 h 1789044"/>
                  <a:gd name="connsiteX4" fmla="*/ 146208 w 2035246"/>
                  <a:gd name="connsiteY4" fmla="*/ 0 h 1789044"/>
                  <a:gd name="connsiteX5" fmla="*/ 382965 w 2035246"/>
                  <a:gd name="connsiteY5" fmla="*/ 11955 h 1789044"/>
                  <a:gd name="connsiteX6" fmla="*/ 1964232 w 2035246"/>
                  <a:gd name="connsiteY6" fmla="*/ 859380 h 1789044"/>
                  <a:gd name="connsiteX7" fmla="*/ 2035246 w 2035246"/>
                  <a:gd name="connsiteY7" fmla="*/ 954346 h 1789044"/>
                  <a:gd name="connsiteX8" fmla="*/ 2021703 w 2035246"/>
                  <a:gd name="connsiteY8" fmla="*/ 964472 h 1789044"/>
                  <a:gd name="connsiteX9" fmla="*/ 1927007 w 2035246"/>
                  <a:gd name="connsiteY9" fmla="*/ 1116756 h 1789044"/>
                  <a:gd name="connsiteX10" fmla="*/ 1561810 w 2035246"/>
                  <a:gd name="connsiteY10" fmla="*/ 1484548 h 1789044"/>
                  <a:gd name="connsiteX11" fmla="*/ 1107977 w 2035246"/>
                  <a:gd name="connsiteY11" fmla="*/ 1734895 h 1789044"/>
                  <a:gd name="connsiteX12" fmla="*/ 918638 w 2035246"/>
                  <a:gd name="connsiteY12" fmla="*/ 1789044 h 1789044"/>
                  <a:gd name="connsiteX13" fmla="*/ 920727 w 2035246"/>
                  <a:gd name="connsiteY13" fmla="*/ 1785685 h 1789044"/>
                  <a:gd name="connsiteX14" fmla="*/ 828951 w 2035246"/>
                  <a:gd name="connsiteY14" fmla="*/ 1674452 h 1789044"/>
                  <a:gd name="connsiteX15" fmla="*/ 240854 w 2035246"/>
                  <a:gd name="connsiteY15" fmla="*/ 1394697 h 1789044"/>
                  <a:gd name="connsiteX16" fmla="*/ 147919 w 2035246"/>
                  <a:gd name="connsiteY16" fmla="*/ 1390005 h 1789044"/>
                  <a:gd name="connsiteX17" fmla="*/ 216328 w 2035246"/>
                  <a:gd name="connsiteY17" fmla="*/ 1211439 h 1789044"/>
                  <a:gd name="connsiteX18" fmla="*/ 214168 w 2035246"/>
                  <a:gd name="connsiteY18" fmla="*/ 185329 h 1789044"/>
                  <a:gd name="connsiteX19" fmla="*/ 145876 w 2035246"/>
                  <a:gd name="connsiteY19" fmla="*/ 1395336 h 1789044"/>
                  <a:gd name="connsiteX20" fmla="*/ 74653 w 2035246"/>
                  <a:gd name="connsiteY20" fmla="*/ 1211737 h 1789044"/>
                  <a:gd name="connsiteX21" fmla="*/ 4 w 2035246"/>
                  <a:gd name="connsiteY21" fmla="*/ 698837 h 1789044"/>
                  <a:gd name="connsiteX22" fmla="*/ 72493 w 2035246"/>
                  <a:gd name="connsiteY22" fmla="*/ 185627 h 1789044"/>
                  <a:gd name="connsiteX23" fmla="*/ 142943 w 2035246"/>
                  <a:gd name="connsiteY23" fmla="*/ 1731 h 1789044"/>
                  <a:gd name="connsiteX24" fmla="*/ 146208 w 2035246"/>
                  <a:gd name="connsiteY24" fmla="*/ 10146 h 1789044"/>
                  <a:gd name="connsiteX25" fmla="*/ 146208 w 2035246"/>
                  <a:gd name="connsiteY25" fmla="*/ 0 h 1789044"/>
                  <a:gd name="connsiteX0" fmla="*/ 2030999 w 2035246"/>
                  <a:gd name="connsiteY0" fmla="*/ 949523 h 1789044"/>
                  <a:gd name="connsiteX1" fmla="*/ 2030999 w 2035246"/>
                  <a:gd name="connsiteY1" fmla="*/ 949523 h 1789044"/>
                  <a:gd name="connsiteX2" fmla="*/ 2022521 w 2035246"/>
                  <a:gd name="connsiteY2" fmla="*/ 963157 h 1789044"/>
                  <a:gd name="connsiteX3" fmla="*/ 2030999 w 2035246"/>
                  <a:gd name="connsiteY3" fmla="*/ 949523 h 1789044"/>
                  <a:gd name="connsiteX4" fmla="*/ 146208 w 2035246"/>
                  <a:gd name="connsiteY4" fmla="*/ 0 h 1789044"/>
                  <a:gd name="connsiteX5" fmla="*/ 382965 w 2035246"/>
                  <a:gd name="connsiteY5" fmla="*/ 11955 h 1789044"/>
                  <a:gd name="connsiteX6" fmla="*/ 1964232 w 2035246"/>
                  <a:gd name="connsiteY6" fmla="*/ 859380 h 1789044"/>
                  <a:gd name="connsiteX7" fmla="*/ 2035246 w 2035246"/>
                  <a:gd name="connsiteY7" fmla="*/ 954346 h 1789044"/>
                  <a:gd name="connsiteX8" fmla="*/ 2021703 w 2035246"/>
                  <a:gd name="connsiteY8" fmla="*/ 964472 h 1789044"/>
                  <a:gd name="connsiteX9" fmla="*/ 1927007 w 2035246"/>
                  <a:gd name="connsiteY9" fmla="*/ 1116756 h 1789044"/>
                  <a:gd name="connsiteX10" fmla="*/ 1561810 w 2035246"/>
                  <a:gd name="connsiteY10" fmla="*/ 1484548 h 1789044"/>
                  <a:gd name="connsiteX11" fmla="*/ 1107977 w 2035246"/>
                  <a:gd name="connsiteY11" fmla="*/ 1734895 h 1789044"/>
                  <a:gd name="connsiteX12" fmla="*/ 918638 w 2035246"/>
                  <a:gd name="connsiteY12" fmla="*/ 1789044 h 1789044"/>
                  <a:gd name="connsiteX13" fmla="*/ 920727 w 2035246"/>
                  <a:gd name="connsiteY13" fmla="*/ 1785685 h 1789044"/>
                  <a:gd name="connsiteX14" fmla="*/ 828951 w 2035246"/>
                  <a:gd name="connsiteY14" fmla="*/ 1674452 h 1789044"/>
                  <a:gd name="connsiteX15" fmla="*/ 240854 w 2035246"/>
                  <a:gd name="connsiteY15" fmla="*/ 1394697 h 1789044"/>
                  <a:gd name="connsiteX16" fmla="*/ 147919 w 2035246"/>
                  <a:gd name="connsiteY16" fmla="*/ 1390005 h 1789044"/>
                  <a:gd name="connsiteX17" fmla="*/ 214168 w 2035246"/>
                  <a:gd name="connsiteY17" fmla="*/ 185329 h 1789044"/>
                  <a:gd name="connsiteX18" fmla="*/ 145876 w 2035246"/>
                  <a:gd name="connsiteY18" fmla="*/ 1395336 h 1789044"/>
                  <a:gd name="connsiteX19" fmla="*/ 74653 w 2035246"/>
                  <a:gd name="connsiteY19" fmla="*/ 1211737 h 1789044"/>
                  <a:gd name="connsiteX20" fmla="*/ 4 w 2035246"/>
                  <a:gd name="connsiteY20" fmla="*/ 698837 h 1789044"/>
                  <a:gd name="connsiteX21" fmla="*/ 72493 w 2035246"/>
                  <a:gd name="connsiteY21" fmla="*/ 185627 h 1789044"/>
                  <a:gd name="connsiteX22" fmla="*/ 142943 w 2035246"/>
                  <a:gd name="connsiteY22" fmla="*/ 1731 h 1789044"/>
                  <a:gd name="connsiteX23" fmla="*/ 146208 w 2035246"/>
                  <a:gd name="connsiteY23" fmla="*/ 10146 h 1789044"/>
                  <a:gd name="connsiteX24" fmla="*/ 146208 w 2035246"/>
                  <a:gd name="connsiteY24" fmla="*/ 0 h 1789044"/>
                  <a:gd name="connsiteX0" fmla="*/ 2030999 w 2035246"/>
                  <a:gd name="connsiteY0" fmla="*/ 949523 h 1789044"/>
                  <a:gd name="connsiteX1" fmla="*/ 2030999 w 2035246"/>
                  <a:gd name="connsiteY1" fmla="*/ 949523 h 1789044"/>
                  <a:gd name="connsiteX2" fmla="*/ 2022521 w 2035246"/>
                  <a:gd name="connsiteY2" fmla="*/ 963157 h 1789044"/>
                  <a:gd name="connsiteX3" fmla="*/ 2030999 w 2035246"/>
                  <a:gd name="connsiteY3" fmla="*/ 949523 h 1789044"/>
                  <a:gd name="connsiteX4" fmla="*/ 146208 w 2035246"/>
                  <a:gd name="connsiteY4" fmla="*/ 0 h 1789044"/>
                  <a:gd name="connsiteX5" fmla="*/ 382965 w 2035246"/>
                  <a:gd name="connsiteY5" fmla="*/ 11955 h 1789044"/>
                  <a:gd name="connsiteX6" fmla="*/ 1964232 w 2035246"/>
                  <a:gd name="connsiteY6" fmla="*/ 859380 h 1789044"/>
                  <a:gd name="connsiteX7" fmla="*/ 2035246 w 2035246"/>
                  <a:gd name="connsiteY7" fmla="*/ 954346 h 1789044"/>
                  <a:gd name="connsiteX8" fmla="*/ 2021703 w 2035246"/>
                  <a:gd name="connsiteY8" fmla="*/ 964472 h 1789044"/>
                  <a:gd name="connsiteX9" fmla="*/ 1927007 w 2035246"/>
                  <a:gd name="connsiteY9" fmla="*/ 1116756 h 1789044"/>
                  <a:gd name="connsiteX10" fmla="*/ 1561810 w 2035246"/>
                  <a:gd name="connsiteY10" fmla="*/ 1484548 h 1789044"/>
                  <a:gd name="connsiteX11" fmla="*/ 1107977 w 2035246"/>
                  <a:gd name="connsiteY11" fmla="*/ 1734895 h 1789044"/>
                  <a:gd name="connsiteX12" fmla="*/ 918638 w 2035246"/>
                  <a:gd name="connsiteY12" fmla="*/ 1789044 h 1789044"/>
                  <a:gd name="connsiteX13" fmla="*/ 920727 w 2035246"/>
                  <a:gd name="connsiteY13" fmla="*/ 1785685 h 1789044"/>
                  <a:gd name="connsiteX14" fmla="*/ 828951 w 2035246"/>
                  <a:gd name="connsiteY14" fmla="*/ 1674452 h 1789044"/>
                  <a:gd name="connsiteX15" fmla="*/ 240854 w 2035246"/>
                  <a:gd name="connsiteY15" fmla="*/ 1394697 h 1789044"/>
                  <a:gd name="connsiteX16" fmla="*/ 147919 w 2035246"/>
                  <a:gd name="connsiteY16" fmla="*/ 1390005 h 1789044"/>
                  <a:gd name="connsiteX17" fmla="*/ 145876 w 2035246"/>
                  <a:gd name="connsiteY17" fmla="*/ 1395336 h 1789044"/>
                  <a:gd name="connsiteX18" fmla="*/ 74653 w 2035246"/>
                  <a:gd name="connsiteY18" fmla="*/ 1211737 h 1789044"/>
                  <a:gd name="connsiteX19" fmla="*/ 4 w 2035246"/>
                  <a:gd name="connsiteY19" fmla="*/ 698837 h 1789044"/>
                  <a:gd name="connsiteX20" fmla="*/ 72493 w 2035246"/>
                  <a:gd name="connsiteY20" fmla="*/ 185627 h 1789044"/>
                  <a:gd name="connsiteX21" fmla="*/ 142943 w 2035246"/>
                  <a:gd name="connsiteY21" fmla="*/ 1731 h 1789044"/>
                  <a:gd name="connsiteX22" fmla="*/ 146208 w 2035246"/>
                  <a:gd name="connsiteY22" fmla="*/ 10146 h 1789044"/>
                  <a:gd name="connsiteX23" fmla="*/ 146208 w 2035246"/>
                  <a:gd name="connsiteY23" fmla="*/ 0 h 1789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35246" h="1789044">
                    <a:moveTo>
                      <a:pt x="2030999" y="949523"/>
                    </a:moveTo>
                    <a:lnTo>
                      <a:pt x="2030999" y="949523"/>
                    </a:lnTo>
                    <a:lnTo>
                      <a:pt x="2022521" y="963157"/>
                    </a:lnTo>
                    <a:lnTo>
                      <a:pt x="2030999" y="949523"/>
                    </a:lnTo>
                    <a:close/>
                    <a:moveTo>
                      <a:pt x="146208" y="0"/>
                    </a:moveTo>
                    <a:lnTo>
                      <a:pt x="382965" y="11955"/>
                    </a:lnTo>
                    <a:cubicBezTo>
                      <a:pt x="1018247" y="76471"/>
                      <a:pt x="1579110" y="392720"/>
                      <a:pt x="1964232" y="859380"/>
                    </a:cubicBezTo>
                    <a:lnTo>
                      <a:pt x="2035246" y="954346"/>
                    </a:lnTo>
                    <a:lnTo>
                      <a:pt x="2021703" y="964472"/>
                    </a:lnTo>
                    <a:lnTo>
                      <a:pt x="1927007" y="1116756"/>
                    </a:lnTo>
                    <a:cubicBezTo>
                      <a:pt x="1829676" y="1249565"/>
                      <a:pt x="1707072" y="1374916"/>
                      <a:pt x="1561810" y="1484548"/>
                    </a:cubicBezTo>
                    <a:cubicBezTo>
                      <a:pt x="1416549" y="1594179"/>
                      <a:pt x="1262383" y="1677712"/>
                      <a:pt x="1107977" y="1734895"/>
                    </a:cubicBezTo>
                    <a:lnTo>
                      <a:pt x="918638" y="1789044"/>
                    </a:lnTo>
                    <a:lnTo>
                      <a:pt x="920727" y="1785685"/>
                    </a:lnTo>
                    <a:lnTo>
                      <a:pt x="828951" y="1674452"/>
                    </a:lnTo>
                    <a:cubicBezTo>
                      <a:pt x="674997" y="1520497"/>
                      <a:pt x="469652" y="1417932"/>
                      <a:pt x="240854" y="1394697"/>
                    </a:cubicBezTo>
                    <a:lnTo>
                      <a:pt x="147919" y="1390005"/>
                    </a:lnTo>
                    <a:lnTo>
                      <a:pt x="145876" y="1395336"/>
                    </a:lnTo>
                    <a:lnTo>
                      <a:pt x="74653" y="1211737"/>
                    </a:lnTo>
                    <a:cubicBezTo>
                      <a:pt x="26948" y="1054144"/>
                      <a:pt x="387" y="880826"/>
                      <a:pt x="4" y="698837"/>
                    </a:cubicBezTo>
                    <a:cubicBezTo>
                      <a:pt x="-379" y="516848"/>
                      <a:pt x="25452" y="343420"/>
                      <a:pt x="72493" y="185627"/>
                    </a:cubicBezTo>
                    <a:lnTo>
                      <a:pt x="142943" y="1731"/>
                    </a:lnTo>
                    <a:lnTo>
                      <a:pt x="146208" y="10146"/>
                    </a:lnTo>
                    <a:lnTo>
                      <a:pt x="1462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1"/>
              </a:p>
            </p:txBody>
          </p:sp>
          <p:sp>
            <p:nvSpPr>
              <p:cNvPr id="5" name="Freeform: Shape 19">
                <a:extLst>
                  <a:ext uri="{FF2B5EF4-FFF2-40B4-BE49-F238E27FC236}">
                    <a16:creationId xmlns:a16="http://schemas.microsoft.com/office/drawing/2014/main" id="{0EF3B890-C90E-1256-0432-62A03A959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254" y="1386532"/>
                <a:ext cx="1947267" cy="1953986"/>
              </a:xfrm>
              <a:custGeom>
                <a:avLst/>
                <a:gdLst>
                  <a:gd name="connsiteX0" fmla="*/ 485131 w 1947267"/>
                  <a:gd name="connsiteY0" fmla="*/ 1538813 h 1957934"/>
                  <a:gd name="connsiteX1" fmla="*/ 578404 w 1947267"/>
                  <a:gd name="connsiteY1" fmla="*/ 1558219 h 1957934"/>
                  <a:gd name="connsiteX2" fmla="*/ 708106 w 1947267"/>
                  <a:gd name="connsiteY2" fmla="*/ 1595129 h 1957934"/>
                  <a:gd name="connsiteX3" fmla="*/ 578403 w 1947267"/>
                  <a:gd name="connsiteY3" fmla="*/ 1558218 h 1957934"/>
                  <a:gd name="connsiteX4" fmla="*/ 1744058 w 1947267"/>
                  <a:gd name="connsiteY4" fmla="*/ 1066433 h 1957934"/>
                  <a:gd name="connsiteX5" fmla="*/ 1744058 w 1947267"/>
                  <a:gd name="connsiteY5" fmla="*/ 1066434 h 1957934"/>
                  <a:gd name="connsiteX6" fmla="*/ 1749668 w 1947267"/>
                  <a:gd name="connsiteY6" fmla="*/ 1074867 h 1957934"/>
                  <a:gd name="connsiteX7" fmla="*/ 1653698 w 1947267"/>
                  <a:gd name="connsiteY7" fmla="*/ 896667 h 1957934"/>
                  <a:gd name="connsiteX8" fmla="*/ 1681005 w 1947267"/>
                  <a:gd name="connsiteY8" fmla="*/ 954574 h 1957934"/>
                  <a:gd name="connsiteX9" fmla="*/ 1739882 w 1947267"/>
                  <a:gd name="connsiteY9" fmla="*/ 1059025 h 1957934"/>
                  <a:gd name="connsiteX10" fmla="*/ 1681005 w 1947267"/>
                  <a:gd name="connsiteY10" fmla="*/ 954574 h 1957934"/>
                  <a:gd name="connsiteX11" fmla="*/ 1493056 w 1947267"/>
                  <a:gd name="connsiteY11" fmla="*/ 0 h 1957934"/>
                  <a:gd name="connsiteX12" fmla="*/ 1500548 w 1947267"/>
                  <a:gd name="connsiteY12" fmla="*/ 22116 h 1957934"/>
                  <a:gd name="connsiteX13" fmla="*/ 1485226 w 1947267"/>
                  <a:gd name="connsiteY13" fmla="*/ 3948 h 1957934"/>
                  <a:gd name="connsiteX14" fmla="*/ 1485105 w 1947267"/>
                  <a:gd name="connsiteY14" fmla="*/ 7381 h 1957934"/>
                  <a:gd name="connsiteX15" fmla="*/ 1485226 w 1947267"/>
                  <a:gd name="connsiteY15" fmla="*/ 3948 h 1957934"/>
                  <a:gd name="connsiteX16" fmla="*/ 1612185 w 1947267"/>
                  <a:gd name="connsiteY16" fmla="*/ 154490 h 1957934"/>
                  <a:gd name="connsiteX17" fmla="*/ 1849262 w 1947267"/>
                  <a:gd name="connsiteY17" fmla="*/ 615395 h 1957934"/>
                  <a:gd name="connsiteX18" fmla="*/ 1947267 w 1947267"/>
                  <a:gd name="connsiteY18" fmla="*/ 1124349 h 1957934"/>
                  <a:gd name="connsiteX19" fmla="*/ 1940316 w 1947267"/>
                  <a:gd name="connsiteY19" fmla="*/ 1321156 h 1957934"/>
                  <a:gd name="connsiteX20" fmla="*/ 1924627 w 1947267"/>
                  <a:gd name="connsiteY20" fmla="*/ 1302553 h 1957934"/>
                  <a:gd name="connsiteX21" fmla="*/ 1936354 w 1947267"/>
                  <a:gd name="connsiteY21" fmla="*/ 1316458 h 1957934"/>
                  <a:gd name="connsiteX22" fmla="*/ 1869190 w 1947267"/>
                  <a:gd name="connsiteY22" fmla="*/ 1341040 h 1957934"/>
                  <a:gd name="connsiteX23" fmla="*/ 1351771 w 1947267"/>
                  <a:gd name="connsiteY23" fmla="*/ 1858459 h 1957934"/>
                  <a:gd name="connsiteX24" fmla="*/ 1321895 w 1947267"/>
                  <a:gd name="connsiteY24" fmla="*/ 1940087 h 1957934"/>
                  <a:gd name="connsiteX25" fmla="*/ 1315166 w 1947267"/>
                  <a:gd name="connsiteY25" fmla="*/ 1937906 h 1957934"/>
                  <a:gd name="connsiteX26" fmla="*/ 1233066 w 1947267"/>
                  <a:gd name="connsiteY26" fmla="*/ 1871372 h 1957934"/>
                  <a:gd name="connsiteX27" fmla="*/ 1326556 w 1947267"/>
                  <a:gd name="connsiteY27" fmla="*/ 1947137 h 1957934"/>
                  <a:gd name="connsiteX28" fmla="*/ 1129922 w 1947267"/>
                  <a:gd name="connsiteY28" fmla="*/ 1957934 h 1957934"/>
                  <a:gd name="connsiteX29" fmla="*/ 619149 w 1947267"/>
                  <a:gd name="connsiteY29" fmla="*/ 1869901 h 1957934"/>
                  <a:gd name="connsiteX30" fmla="*/ 153696 w 1947267"/>
                  <a:gd name="connsiteY30" fmla="*/ 1641883 h 1957934"/>
                  <a:gd name="connsiteX31" fmla="*/ 700 w 1947267"/>
                  <a:gd name="connsiteY31" fmla="*/ 1517894 h 1957934"/>
                  <a:gd name="connsiteX32" fmla="*/ 16591 w 1947267"/>
                  <a:gd name="connsiteY32" fmla="*/ 1517022 h 1957934"/>
                  <a:gd name="connsiteX33" fmla="*/ 0 w 1947267"/>
                  <a:gd name="connsiteY33" fmla="*/ 1511644 h 1957934"/>
                  <a:gd name="connsiteX34" fmla="*/ 71079 w 1947267"/>
                  <a:gd name="connsiteY34" fmla="*/ 1317440 h 1957934"/>
                  <a:gd name="connsiteX35" fmla="*/ 1328171 w 1947267"/>
                  <a:gd name="connsiteY35" fmla="*/ 60348 h 1957934"/>
                  <a:gd name="connsiteX0" fmla="*/ 485131 w 1947267"/>
                  <a:gd name="connsiteY0" fmla="*/ 1538813 h 1957934"/>
                  <a:gd name="connsiteX1" fmla="*/ 578404 w 1947267"/>
                  <a:gd name="connsiteY1" fmla="*/ 1558219 h 1957934"/>
                  <a:gd name="connsiteX2" fmla="*/ 708106 w 1947267"/>
                  <a:gd name="connsiteY2" fmla="*/ 1595129 h 1957934"/>
                  <a:gd name="connsiteX3" fmla="*/ 578403 w 1947267"/>
                  <a:gd name="connsiteY3" fmla="*/ 1558218 h 1957934"/>
                  <a:gd name="connsiteX4" fmla="*/ 485131 w 1947267"/>
                  <a:gd name="connsiteY4" fmla="*/ 1538813 h 1957934"/>
                  <a:gd name="connsiteX5" fmla="*/ 1744058 w 1947267"/>
                  <a:gd name="connsiteY5" fmla="*/ 1066433 h 1957934"/>
                  <a:gd name="connsiteX6" fmla="*/ 1744058 w 1947267"/>
                  <a:gd name="connsiteY6" fmla="*/ 1066434 h 1957934"/>
                  <a:gd name="connsiteX7" fmla="*/ 1749668 w 1947267"/>
                  <a:gd name="connsiteY7" fmla="*/ 1074867 h 1957934"/>
                  <a:gd name="connsiteX8" fmla="*/ 1744058 w 1947267"/>
                  <a:gd name="connsiteY8" fmla="*/ 1066433 h 1957934"/>
                  <a:gd name="connsiteX9" fmla="*/ 1653698 w 1947267"/>
                  <a:gd name="connsiteY9" fmla="*/ 896667 h 1957934"/>
                  <a:gd name="connsiteX10" fmla="*/ 1681005 w 1947267"/>
                  <a:gd name="connsiteY10" fmla="*/ 954574 h 1957934"/>
                  <a:gd name="connsiteX11" fmla="*/ 1739882 w 1947267"/>
                  <a:gd name="connsiteY11" fmla="*/ 1059025 h 1957934"/>
                  <a:gd name="connsiteX12" fmla="*/ 1681005 w 1947267"/>
                  <a:gd name="connsiteY12" fmla="*/ 954574 h 1957934"/>
                  <a:gd name="connsiteX13" fmla="*/ 1653698 w 1947267"/>
                  <a:gd name="connsiteY13" fmla="*/ 896667 h 1957934"/>
                  <a:gd name="connsiteX14" fmla="*/ 1493056 w 1947267"/>
                  <a:gd name="connsiteY14" fmla="*/ 0 h 1957934"/>
                  <a:gd name="connsiteX15" fmla="*/ 1485226 w 1947267"/>
                  <a:gd name="connsiteY15" fmla="*/ 3948 h 1957934"/>
                  <a:gd name="connsiteX16" fmla="*/ 1485105 w 1947267"/>
                  <a:gd name="connsiteY16" fmla="*/ 7381 h 1957934"/>
                  <a:gd name="connsiteX17" fmla="*/ 1485226 w 1947267"/>
                  <a:gd name="connsiteY17" fmla="*/ 3948 h 1957934"/>
                  <a:gd name="connsiteX18" fmla="*/ 1612185 w 1947267"/>
                  <a:gd name="connsiteY18" fmla="*/ 154490 h 1957934"/>
                  <a:gd name="connsiteX19" fmla="*/ 1849262 w 1947267"/>
                  <a:gd name="connsiteY19" fmla="*/ 615395 h 1957934"/>
                  <a:gd name="connsiteX20" fmla="*/ 1947267 w 1947267"/>
                  <a:gd name="connsiteY20" fmla="*/ 1124349 h 1957934"/>
                  <a:gd name="connsiteX21" fmla="*/ 1940316 w 1947267"/>
                  <a:gd name="connsiteY21" fmla="*/ 1321156 h 1957934"/>
                  <a:gd name="connsiteX22" fmla="*/ 1924627 w 1947267"/>
                  <a:gd name="connsiteY22" fmla="*/ 1302553 h 1957934"/>
                  <a:gd name="connsiteX23" fmla="*/ 1936354 w 1947267"/>
                  <a:gd name="connsiteY23" fmla="*/ 1316458 h 1957934"/>
                  <a:gd name="connsiteX24" fmla="*/ 1869190 w 1947267"/>
                  <a:gd name="connsiteY24" fmla="*/ 1341040 h 1957934"/>
                  <a:gd name="connsiteX25" fmla="*/ 1351771 w 1947267"/>
                  <a:gd name="connsiteY25" fmla="*/ 1858459 h 1957934"/>
                  <a:gd name="connsiteX26" fmla="*/ 1321895 w 1947267"/>
                  <a:gd name="connsiteY26" fmla="*/ 1940087 h 1957934"/>
                  <a:gd name="connsiteX27" fmla="*/ 1315166 w 1947267"/>
                  <a:gd name="connsiteY27" fmla="*/ 1937906 h 1957934"/>
                  <a:gd name="connsiteX28" fmla="*/ 1233066 w 1947267"/>
                  <a:gd name="connsiteY28" fmla="*/ 1871372 h 1957934"/>
                  <a:gd name="connsiteX29" fmla="*/ 1326556 w 1947267"/>
                  <a:gd name="connsiteY29" fmla="*/ 1947137 h 1957934"/>
                  <a:gd name="connsiteX30" fmla="*/ 1129922 w 1947267"/>
                  <a:gd name="connsiteY30" fmla="*/ 1957934 h 1957934"/>
                  <a:gd name="connsiteX31" fmla="*/ 619149 w 1947267"/>
                  <a:gd name="connsiteY31" fmla="*/ 1869901 h 1957934"/>
                  <a:gd name="connsiteX32" fmla="*/ 153696 w 1947267"/>
                  <a:gd name="connsiteY32" fmla="*/ 1641883 h 1957934"/>
                  <a:gd name="connsiteX33" fmla="*/ 700 w 1947267"/>
                  <a:gd name="connsiteY33" fmla="*/ 1517894 h 1957934"/>
                  <a:gd name="connsiteX34" fmla="*/ 16591 w 1947267"/>
                  <a:gd name="connsiteY34" fmla="*/ 1517022 h 1957934"/>
                  <a:gd name="connsiteX35" fmla="*/ 0 w 1947267"/>
                  <a:gd name="connsiteY35" fmla="*/ 1511644 h 1957934"/>
                  <a:gd name="connsiteX36" fmla="*/ 71079 w 1947267"/>
                  <a:gd name="connsiteY36" fmla="*/ 1317440 h 1957934"/>
                  <a:gd name="connsiteX37" fmla="*/ 1328171 w 1947267"/>
                  <a:gd name="connsiteY37" fmla="*/ 60348 h 1957934"/>
                  <a:gd name="connsiteX38" fmla="*/ 1493056 w 1947267"/>
                  <a:gd name="connsiteY38" fmla="*/ 0 h 1957934"/>
                  <a:gd name="connsiteX0" fmla="*/ 485131 w 1947267"/>
                  <a:gd name="connsiteY0" fmla="*/ 1534865 h 1953986"/>
                  <a:gd name="connsiteX1" fmla="*/ 578404 w 1947267"/>
                  <a:gd name="connsiteY1" fmla="*/ 1554271 h 1953986"/>
                  <a:gd name="connsiteX2" fmla="*/ 708106 w 1947267"/>
                  <a:gd name="connsiteY2" fmla="*/ 1591181 h 1953986"/>
                  <a:gd name="connsiteX3" fmla="*/ 578403 w 1947267"/>
                  <a:gd name="connsiteY3" fmla="*/ 1554270 h 1953986"/>
                  <a:gd name="connsiteX4" fmla="*/ 485131 w 1947267"/>
                  <a:gd name="connsiteY4" fmla="*/ 1534865 h 1953986"/>
                  <a:gd name="connsiteX5" fmla="*/ 1744058 w 1947267"/>
                  <a:gd name="connsiteY5" fmla="*/ 1062485 h 1953986"/>
                  <a:gd name="connsiteX6" fmla="*/ 1744058 w 1947267"/>
                  <a:gd name="connsiteY6" fmla="*/ 1062486 h 1953986"/>
                  <a:gd name="connsiteX7" fmla="*/ 1749668 w 1947267"/>
                  <a:gd name="connsiteY7" fmla="*/ 1070919 h 1953986"/>
                  <a:gd name="connsiteX8" fmla="*/ 1744058 w 1947267"/>
                  <a:gd name="connsiteY8" fmla="*/ 1062485 h 1953986"/>
                  <a:gd name="connsiteX9" fmla="*/ 1653698 w 1947267"/>
                  <a:gd name="connsiteY9" fmla="*/ 892719 h 1953986"/>
                  <a:gd name="connsiteX10" fmla="*/ 1681005 w 1947267"/>
                  <a:gd name="connsiteY10" fmla="*/ 950626 h 1953986"/>
                  <a:gd name="connsiteX11" fmla="*/ 1739882 w 1947267"/>
                  <a:gd name="connsiteY11" fmla="*/ 1055077 h 1953986"/>
                  <a:gd name="connsiteX12" fmla="*/ 1681005 w 1947267"/>
                  <a:gd name="connsiteY12" fmla="*/ 950626 h 1953986"/>
                  <a:gd name="connsiteX13" fmla="*/ 1653698 w 1947267"/>
                  <a:gd name="connsiteY13" fmla="*/ 892719 h 1953986"/>
                  <a:gd name="connsiteX14" fmla="*/ 1328171 w 1947267"/>
                  <a:gd name="connsiteY14" fmla="*/ 56400 h 1953986"/>
                  <a:gd name="connsiteX15" fmla="*/ 1485226 w 1947267"/>
                  <a:gd name="connsiteY15" fmla="*/ 0 h 1953986"/>
                  <a:gd name="connsiteX16" fmla="*/ 1485105 w 1947267"/>
                  <a:gd name="connsiteY16" fmla="*/ 3433 h 1953986"/>
                  <a:gd name="connsiteX17" fmla="*/ 1485226 w 1947267"/>
                  <a:gd name="connsiteY17" fmla="*/ 0 h 1953986"/>
                  <a:gd name="connsiteX18" fmla="*/ 1612185 w 1947267"/>
                  <a:gd name="connsiteY18" fmla="*/ 150542 h 1953986"/>
                  <a:gd name="connsiteX19" fmla="*/ 1849262 w 1947267"/>
                  <a:gd name="connsiteY19" fmla="*/ 611447 h 1953986"/>
                  <a:gd name="connsiteX20" fmla="*/ 1947267 w 1947267"/>
                  <a:gd name="connsiteY20" fmla="*/ 1120401 h 1953986"/>
                  <a:gd name="connsiteX21" fmla="*/ 1940316 w 1947267"/>
                  <a:gd name="connsiteY21" fmla="*/ 1317208 h 1953986"/>
                  <a:gd name="connsiteX22" fmla="*/ 1924627 w 1947267"/>
                  <a:gd name="connsiteY22" fmla="*/ 1298605 h 1953986"/>
                  <a:gd name="connsiteX23" fmla="*/ 1936354 w 1947267"/>
                  <a:gd name="connsiteY23" fmla="*/ 1312510 h 1953986"/>
                  <a:gd name="connsiteX24" fmla="*/ 1869190 w 1947267"/>
                  <a:gd name="connsiteY24" fmla="*/ 1337092 h 1953986"/>
                  <a:gd name="connsiteX25" fmla="*/ 1351771 w 1947267"/>
                  <a:gd name="connsiteY25" fmla="*/ 1854511 h 1953986"/>
                  <a:gd name="connsiteX26" fmla="*/ 1321895 w 1947267"/>
                  <a:gd name="connsiteY26" fmla="*/ 1936139 h 1953986"/>
                  <a:gd name="connsiteX27" fmla="*/ 1315166 w 1947267"/>
                  <a:gd name="connsiteY27" fmla="*/ 1933958 h 1953986"/>
                  <a:gd name="connsiteX28" fmla="*/ 1233066 w 1947267"/>
                  <a:gd name="connsiteY28" fmla="*/ 1867424 h 1953986"/>
                  <a:gd name="connsiteX29" fmla="*/ 1326556 w 1947267"/>
                  <a:gd name="connsiteY29" fmla="*/ 1943189 h 1953986"/>
                  <a:gd name="connsiteX30" fmla="*/ 1129922 w 1947267"/>
                  <a:gd name="connsiteY30" fmla="*/ 1953986 h 1953986"/>
                  <a:gd name="connsiteX31" fmla="*/ 619149 w 1947267"/>
                  <a:gd name="connsiteY31" fmla="*/ 1865953 h 1953986"/>
                  <a:gd name="connsiteX32" fmla="*/ 153696 w 1947267"/>
                  <a:gd name="connsiteY32" fmla="*/ 1637935 h 1953986"/>
                  <a:gd name="connsiteX33" fmla="*/ 700 w 1947267"/>
                  <a:gd name="connsiteY33" fmla="*/ 1513946 h 1953986"/>
                  <a:gd name="connsiteX34" fmla="*/ 16591 w 1947267"/>
                  <a:gd name="connsiteY34" fmla="*/ 1513074 h 1953986"/>
                  <a:gd name="connsiteX35" fmla="*/ 0 w 1947267"/>
                  <a:gd name="connsiteY35" fmla="*/ 1507696 h 1953986"/>
                  <a:gd name="connsiteX36" fmla="*/ 71079 w 1947267"/>
                  <a:gd name="connsiteY36" fmla="*/ 1313492 h 1953986"/>
                  <a:gd name="connsiteX37" fmla="*/ 1328171 w 1947267"/>
                  <a:gd name="connsiteY37" fmla="*/ 56400 h 195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47267" h="1953986">
                    <a:moveTo>
                      <a:pt x="485131" y="1534865"/>
                    </a:moveTo>
                    <a:lnTo>
                      <a:pt x="578404" y="1554271"/>
                    </a:lnTo>
                    <a:cubicBezTo>
                      <a:pt x="621544" y="1564878"/>
                      <a:pt x="664821" y="1577168"/>
                      <a:pt x="708106" y="1591181"/>
                    </a:cubicBezTo>
                    <a:cubicBezTo>
                      <a:pt x="664821" y="1577168"/>
                      <a:pt x="621543" y="1564878"/>
                      <a:pt x="578403" y="1554270"/>
                    </a:cubicBezTo>
                    <a:lnTo>
                      <a:pt x="485131" y="1534865"/>
                    </a:lnTo>
                    <a:close/>
                    <a:moveTo>
                      <a:pt x="1744058" y="1062485"/>
                    </a:moveTo>
                    <a:lnTo>
                      <a:pt x="1744058" y="1062486"/>
                    </a:lnTo>
                    <a:lnTo>
                      <a:pt x="1749668" y="1070919"/>
                    </a:lnTo>
                    <a:lnTo>
                      <a:pt x="1744058" y="1062485"/>
                    </a:lnTo>
                    <a:close/>
                    <a:moveTo>
                      <a:pt x="1653698" y="892719"/>
                    </a:moveTo>
                    <a:lnTo>
                      <a:pt x="1681005" y="950626"/>
                    </a:lnTo>
                    <a:lnTo>
                      <a:pt x="1739882" y="1055077"/>
                    </a:lnTo>
                    <a:lnTo>
                      <a:pt x="1681005" y="950626"/>
                    </a:lnTo>
                    <a:lnTo>
                      <a:pt x="1653698" y="892719"/>
                    </a:lnTo>
                    <a:close/>
                    <a:moveTo>
                      <a:pt x="1328171" y="56400"/>
                    </a:moveTo>
                    <a:lnTo>
                      <a:pt x="1485226" y="0"/>
                    </a:lnTo>
                    <a:cubicBezTo>
                      <a:pt x="1485186" y="1144"/>
                      <a:pt x="1485145" y="2289"/>
                      <a:pt x="1485105" y="3433"/>
                    </a:cubicBezTo>
                    <a:cubicBezTo>
                      <a:pt x="1485145" y="2289"/>
                      <a:pt x="1485186" y="1144"/>
                      <a:pt x="1485226" y="0"/>
                    </a:cubicBezTo>
                    <a:lnTo>
                      <a:pt x="1612185" y="150542"/>
                    </a:lnTo>
                    <a:cubicBezTo>
                      <a:pt x="1708456" y="284120"/>
                      <a:pt x="1789832" y="439435"/>
                      <a:pt x="1849262" y="611447"/>
                    </a:cubicBezTo>
                    <a:cubicBezTo>
                      <a:pt x="1908691" y="783459"/>
                      <a:pt x="1940547" y="955883"/>
                      <a:pt x="1947267" y="1120401"/>
                    </a:cubicBezTo>
                    <a:lnTo>
                      <a:pt x="1940316" y="1317208"/>
                    </a:lnTo>
                    <a:lnTo>
                      <a:pt x="1924627" y="1298605"/>
                    </a:lnTo>
                    <a:lnTo>
                      <a:pt x="1936354" y="1312510"/>
                    </a:lnTo>
                    <a:lnTo>
                      <a:pt x="1869190" y="1337092"/>
                    </a:lnTo>
                    <a:cubicBezTo>
                      <a:pt x="1636546" y="1435492"/>
                      <a:pt x="1450171" y="1621866"/>
                      <a:pt x="1351771" y="1854511"/>
                    </a:cubicBezTo>
                    <a:lnTo>
                      <a:pt x="1321895" y="1936139"/>
                    </a:lnTo>
                    <a:lnTo>
                      <a:pt x="1315166" y="1933958"/>
                    </a:lnTo>
                    <a:lnTo>
                      <a:pt x="1233066" y="1867424"/>
                    </a:lnTo>
                    <a:lnTo>
                      <a:pt x="1326556" y="1943189"/>
                    </a:lnTo>
                    <a:lnTo>
                      <a:pt x="1129922" y="1953986"/>
                    </a:lnTo>
                    <a:cubicBezTo>
                      <a:pt x="965305" y="1950485"/>
                      <a:pt x="792291" y="1922007"/>
                      <a:pt x="619149" y="1865953"/>
                    </a:cubicBezTo>
                    <a:cubicBezTo>
                      <a:pt x="446008" y="1809899"/>
                      <a:pt x="289131" y="1731576"/>
                      <a:pt x="153696" y="1637935"/>
                    </a:cubicBezTo>
                    <a:lnTo>
                      <a:pt x="700" y="1513946"/>
                    </a:lnTo>
                    <a:lnTo>
                      <a:pt x="16591" y="1513074"/>
                    </a:lnTo>
                    <a:lnTo>
                      <a:pt x="0" y="1507696"/>
                    </a:lnTo>
                    <a:lnTo>
                      <a:pt x="71079" y="1313492"/>
                    </a:lnTo>
                    <a:cubicBezTo>
                      <a:pt x="310147" y="748273"/>
                      <a:pt x="762952" y="295468"/>
                      <a:pt x="1328171" y="56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1"/>
              </a:p>
            </p:txBody>
          </p:sp>
          <p:sp>
            <p:nvSpPr>
              <p:cNvPr id="6" name="Freeform: Shape 27">
                <a:extLst>
                  <a:ext uri="{FF2B5EF4-FFF2-40B4-BE49-F238E27FC236}">
                    <a16:creationId xmlns:a16="http://schemas.microsoft.com/office/drawing/2014/main" id="{C8F0BCB3-8564-5063-FA40-011DB76A6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1188" y="2884490"/>
                <a:ext cx="1572913" cy="2100178"/>
              </a:xfrm>
              <a:custGeom>
                <a:avLst/>
                <a:gdLst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071827 w 1572913"/>
                  <a:gd name="connsiteY2" fmla="*/ 137040 h 2100178"/>
                  <a:gd name="connsiteX3" fmla="*/ 1072419 w 1572913"/>
                  <a:gd name="connsiteY3" fmla="*/ 137525 h 2100178"/>
                  <a:gd name="connsiteX4" fmla="*/ 1458810 w 1572913"/>
                  <a:gd name="connsiteY4" fmla="*/ 10971 h 2100178"/>
                  <a:gd name="connsiteX5" fmla="*/ 1466713 w 1572913"/>
                  <a:gd name="connsiteY5" fmla="*/ 32564 h 2100178"/>
                  <a:gd name="connsiteX6" fmla="*/ 1572913 w 1572913"/>
                  <a:gd name="connsiteY6" fmla="*/ 735010 h 2100178"/>
                  <a:gd name="connsiteX7" fmla="*/ 1169486 w 1572913"/>
                  <a:gd name="connsiteY7" fmla="*/ 2055738 h 2100178"/>
                  <a:gd name="connsiteX8" fmla="*/ 1138776 w 1572913"/>
                  <a:gd name="connsiteY8" fmla="*/ 2096807 h 2100178"/>
                  <a:gd name="connsiteX9" fmla="*/ 833953 w 1572913"/>
                  <a:gd name="connsiteY9" fmla="*/ 1882129 h 2100178"/>
                  <a:gd name="connsiteX10" fmla="*/ 833277 w 1572913"/>
                  <a:gd name="connsiteY10" fmla="*/ 1882399 h 2100178"/>
                  <a:gd name="connsiteX11" fmla="*/ 1139582 w 1572913"/>
                  <a:gd name="connsiteY11" fmla="*/ 2098015 h 2100178"/>
                  <a:gd name="connsiteX12" fmla="*/ 1138143 w 1572913"/>
                  <a:gd name="connsiteY12" fmla="*/ 2097654 h 2100178"/>
                  <a:gd name="connsiteX13" fmla="*/ 1136255 w 1572913"/>
                  <a:gd name="connsiteY13" fmla="*/ 2100178 h 2100178"/>
                  <a:gd name="connsiteX14" fmla="*/ 1129710 w 1572913"/>
                  <a:gd name="connsiteY14" fmla="*/ 2095543 h 2100178"/>
                  <a:gd name="connsiteX15" fmla="*/ 1134423 w 1572913"/>
                  <a:gd name="connsiteY15" fmla="*/ 2096723 h 2100178"/>
                  <a:gd name="connsiteX16" fmla="*/ 1129709 w 1572913"/>
                  <a:gd name="connsiteY16" fmla="*/ 2095542 h 2100178"/>
                  <a:gd name="connsiteX17" fmla="*/ 1129710 w 1572913"/>
                  <a:gd name="connsiteY17" fmla="*/ 2095543 h 2100178"/>
                  <a:gd name="connsiteX18" fmla="*/ 948552 w 1572913"/>
                  <a:gd name="connsiteY18" fmla="*/ 2050172 h 2100178"/>
                  <a:gd name="connsiteX19" fmla="*/ 486668 w 1572913"/>
                  <a:gd name="connsiteY19" fmla="*/ 1815008 h 2100178"/>
                  <a:gd name="connsiteX20" fmla="*/ 109479 w 1572913"/>
                  <a:gd name="connsiteY20" fmla="*/ 1459527 h 2100178"/>
                  <a:gd name="connsiteX21" fmla="*/ 0 w 1572913"/>
                  <a:gd name="connsiteY21" fmla="*/ 1295833 h 2100178"/>
                  <a:gd name="connsiteX22" fmla="*/ 260969 w 1572913"/>
                  <a:gd name="connsiteY22" fmla="*/ 1479536 h 2100178"/>
                  <a:gd name="connsiteX23" fmla="*/ 260822 w 1572913"/>
                  <a:gd name="connsiteY23" fmla="*/ 1478489 h 2100178"/>
                  <a:gd name="connsiteX24" fmla="*/ 2276 w 1572913"/>
                  <a:gd name="connsiteY24" fmla="*/ 1296402 h 2100178"/>
                  <a:gd name="connsiteX25" fmla="*/ 16945 w 1572913"/>
                  <a:gd name="connsiteY25" fmla="*/ 1278622 h 2100178"/>
                  <a:gd name="connsiteX26" fmla="*/ 182995 w 1572913"/>
                  <a:gd name="connsiteY26" fmla="*/ 735010 h 2100178"/>
                  <a:gd name="connsiteX27" fmla="*/ 139283 w 1572913"/>
                  <a:gd name="connsiteY27" fmla="*/ 445883 h 2100178"/>
                  <a:gd name="connsiteX28" fmla="*/ 138391 w 1572913"/>
                  <a:gd name="connsiteY28" fmla="*/ 443446 h 2100178"/>
                  <a:gd name="connsiteX29" fmla="*/ 474251 w 1572913"/>
                  <a:gd name="connsiteY29" fmla="*/ 333442 h 2100178"/>
                  <a:gd name="connsiteX30" fmla="*/ 473562 w 1572913"/>
                  <a:gd name="connsiteY30" fmla="*/ 332622 h 2100178"/>
                  <a:gd name="connsiteX31" fmla="*/ 135091 w 1572913"/>
                  <a:gd name="connsiteY31" fmla="*/ 443273 h 2100178"/>
                  <a:gd name="connsiteX32" fmla="*/ 137584 w 1572913"/>
                  <a:gd name="connsiteY32" fmla="*/ 441241 h 2100178"/>
                  <a:gd name="connsiteX33" fmla="*/ 137168 w 1572913"/>
                  <a:gd name="connsiteY33" fmla="*/ 440104 h 2100178"/>
                  <a:gd name="connsiteX34" fmla="*/ 140179 w 1572913"/>
                  <a:gd name="connsiteY34" fmla="*/ 439126 h 2100178"/>
                  <a:gd name="connsiteX35" fmla="*/ 287732 w 1572913"/>
                  <a:gd name="connsiteY35" fmla="*/ 318846 h 2100178"/>
                  <a:gd name="connsiteX36" fmla="*/ 752530 w 1572913"/>
                  <a:gd name="connsiteY36" fmla="*/ 89496 h 2100178"/>
                  <a:gd name="connsiteX37" fmla="*/ 1263048 w 1572913"/>
                  <a:gd name="connsiteY37" fmla="*/ 0 h 2100178"/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071827 w 1572913"/>
                  <a:gd name="connsiteY2" fmla="*/ 137040 h 2100178"/>
                  <a:gd name="connsiteX3" fmla="*/ 1072419 w 1572913"/>
                  <a:gd name="connsiteY3" fmla="*/ 137525 h 2100178"/>
                  <a:gd name="connsiteX4" fmla="*/ 1458810 w 1572913"/>
                  <a:gd name="connsiteY4" fmla="*/ 10971 h 2100178"/>
                  <a:gd name="connsiteX5" fmla="*/ 1466713 w 1572913"/>
                  <a:gd name="connsiteY5" fmla="*/ 32564 h 2100178"/>
                  <a:gd name="connsiteX6" fmla="*/ 1572913 w 1572913"/>
                  <a:gd name="connsiteY6" fmla="*/ 735010 h 2100178"/>
                  <a:gd name="connsiteX7" fmla="*/ 1169486 w 1572913"/>
                  <a:gd name="connsiteY7" fmla="*/ 2055738 h 2100178"/>
                  <a:gd name="connsiteX8" fmla="*/ 1138776 w 1572913"/>
                  <a:gd name="connsiteY8" fmla="*/ 2096807 h 2100178"/>
                  <a:gd name="connsiteX9" fmla="*/ 833953 w 1572913"/>
                  <a:gd name="connsiteY9" fmla="*/ 1882129 h 2100178"/>
                  <a:gd name="connsiteX10" fmla="*/ 833277 w 1572913"/>
                  <a:gd name="connsiteY10" fmla="*/ 1882399 h 2100178"/>
                  <a:gd name="connsiteX11" fmla="*/ 1139582 w 1572913"/>
                  <a:gd name="connsiteY11" fmla="*/ 2098015 h 2100178"/>
                  <a:gd name="connsiteX12" fmla="*/ 1138143 w 1572913"/>
                  <a:gd name="connsiteY12" fmla="*/ 2097654 h 2100178"/>
                  <a:gd name="connsiteX13" fmla="*/ 1136255 w 1572913"/>
                  <a:gd name="connsiteY13" fmla="*/ 2100178 h 2100178"/>
                  <a:gd name="connsiteX14" fmla="*/ 1129710 w 1572913"/>
                  <a:gd name="connsiteY14" fmla="*/ 2095543 h 2100178"/>
                  <a:gd name="connsiteX15" fmla="*/ 1134423 w 1572913"/>
                  <a:gd name="connsiteY15" fmla="*/ 2096723 h 2100178"/>
                  <a:gd name="connsiteX16" fmla="*/ 1129709 w 1572913"/>
                  <a:gd name="connsiteY16" fmla="*/ 2095542 h 2100178"/>
                  <a:gd name="connsiteX17" fmla="*/ 1129710 w 1572913"/>
                  <a:gd name="connsiteY17" fmla="*/ 2095543 h 2100178"/>
                  <a:gd name="connsiteX18" fmla="*/ 948552 w 1572913"/>
                  <a:gd name="connsiteY18" fmla="*/ 2050172 h 2100178"/>
                  <a:gd name="connsiteX19" fmla="*/ 486668 w 1572913"/>
                  <a:gd name="connsiteY19" fmla="*/ 1815008 h 2100178"/>
                  <a:gd name="connsiteX20" fmla="*/ 109479 w 1572913"/>
                  <a:gd name="connsiteY20" fmla="*/ 1459527 h 2100178"/>
                  <a:gd name="connsiteX21" fmla="*/ 0 w 1572913"/>
                  <a:gd name="connsiteY21" fmla="*/ 1295833 h 2100178"/>
                  <a:gd name="connsiteX22" fmla="*/ 260969 w 1572913"/>
                  <a:gd name="connsiteY22" fmla="*/ 1479536 h 2100178"/>
                  <a:gd name="connsiteX23" fmla="*/ 260822 w 1572913"/>
                  <a:gd name="connsiteY23" fmla="*/ 1478489 h 2100178"/>
                  <a:gd name="connsiteX24" fmla="*/ 2276 w 1572913"/>
                  <a:gd name="connsiteY24" fmla="*/ 1296402 h 2100178"/>
                  <a:gd name="connsiteX25" fmla="*/ 16945 w 1572913"/>
                  <a:gd name="connsiteY25" fmla="*/ 1278622 h 2100178"/>
                  <a:gd name="connsiteX26" fmla="*/ 182995 w 1572913"/>
                  <a:gd name="connsiteY26" fmla="*/ 735010 h 2100178"/>
                  <a:gd name="connsiteX27" fmla="*/ 139283 w 1572913"/>
                  <a:gd name="connsiteY27" fmla="*/ 445883 h 2100178"/>
                  <a:gd name="connsiteX28" fmla="*/ 138391 w 1572913"/>
                  <a:gd name="connsiteY28" fmla="*/ 443446 h 2100178"/>
                  <a:gd name="connsiteX29" fmla="*/ 474251 w 1572913"/>
                  <a:gd name="connsiteY29" fmla="*/ 333442 h 2100178"/>
                  <a:gd name="connsiteX30" fmla="*/ 135091 w 1572913"/>
                  <a:gd name="connsiteY30" fmla="*/ 443273 h 2100178"/>
                  <a:gd name="connsiteX31" fmla="*/ 137584 w 1572913"/>
                  <a:gd name="connsiteY31" fmla="*/ 441241 h 2100178"/>
                  <a:gd name="connsiteX32" fmla="*/ 137168 w 1572913"/>
                  <a:gd name="connsiteY32" fmla="*/ 440104 h 2100178"/>
                  <a:gd name="connsiteX33" fmla="*/ 140179 w 1572913"/>
                  <a:gd name="connsiteY33" fmla="*/ 439126 h 2100178"/>
                  <a:gd name="connsiteX34" fmla="*/ 287732 w 1572913"/>
                  <a:gd name="connsiteY34" fmla="*/ 318846 h 2100178"/>
                  <a:gd name="connsiteX35" fmla="*/ 752530 w 1572913"/>
                  <a:gd name="connsiteY35" fmla="*/ 89496 h 2100178"/>
                  <a:gd name="connsiteX36" fmla="*/ 1263048 w 1572913"/>
                  <a:gd name="connsiteY36" fmla="*/ 0 h 2100178"/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071827 w 1572913"/>
                  <a:gd name="connsiteY2" fmla="*/ 137040 h 2100178"/>
                  <a:gd name="connsiteX3" fmla="*/ 1072419 w 1572913"/>
                  <a:gd name="connsiteY3" fmla="*/ 137525 h 2100178"/>
                  <a:gd name="connsiteX4" fmla="*/ 1458810 w 1572913"/>
                  <a:gd name="connsiteY4" fmla="*/ 10971 h 2100178"/>
                  <a:gd name="connsiteX5" fmla="*/ 1466713 w 1572913"/>
                  <a:gd name="connsiteY5" fmla="*/ 32564 h 2100178"/>
                  <a:gd name="connsiteX6" fmla="*/ 1572913 w 1572913"/>
                  <a:gd name="connsiteY6" fmla="*/ 735010 h 2100178"/>
                  <a:gd name="connsiteX7" fmla="*/ 1169486 w 1572913"/>
                  <a:gd name="connsiteY7" fmla="*/ 2055738 h 2100178"/>
                  <a:gd name="connsiteX8" fmla="*/ 1138776 w 1572913"/>
                  <a:gd name="connsiteY8" fmla="*/ 2096807 h 2100178"/>
                  <a:gd name="connsiteX9" fmla="*/ 833953 w 1572913"/>
                  <a:gd name="connsiteY9" fmla="*/ 1882129 h 2100178"/>
                  <a:gd name="connsiteX10" fmla="*/ 833277 w 1572913"/>
                  <a:gd name="connsiteY10" fmla="*/ 1882399 h 2100178"/>
                  <a:gd name="connsiteX11" fmla="*/ 1139582 w 1572913"/>
                  <a:gd name="connsiteY11" fmla="*/ 2098015 h 2100178"/>
                  <a:gd name="connsiteX12" fmla="*/ 1138143 w 1572913"/>
                  <a:gd name="connsiteY12" fmla="*/ 2097654 h 2100178"/>
                  <a:gd name="connsiteX13" fmla="*/ 1136255 w 1572913"/>
                  <a:gd name="connsiteY13" fmla="*/ 2100178 h 2100178"/>
                  <a:gd name="connsiteX14" fmla="*/ 1129710 w 1572913"/>
                  <a:gd name="connsiteY14" fmla="*/ 2095543 h 2100178"/>
                  <a:gd name="connsiteX15" fmla="*/ 1134423 w 1572913"/>
                  <a:gd name="connsiteY15" fmla="*/ 2096723 h 2100178"/>
                  <a:gd name="connsiteX16" fmla="*/ 1129709 w 1572913"/>
                  <a:gd name="connsiteY16" fmla="*/ 2095542 h 2100178"/>
                  <a:gd name="connsiteX17" fmla="*/ 1129710 w 1572913"/>
                  <a:gd name="connsiteY17" fmla="*/ 2095543 h 2100178"/>
                  <a:gd name="connsiteX18" fmla="*/ 948552 w 1572913"/>
                  <a:gd name="connsiteY18" fmla="*/ 2050172 h 2100178"/>
                  <a:gd name="connsiteX19" fmla="*/ 486668 w 1572913"/>
                  <a:gd name="connsiteY19" fmla="*/ 1815008 h 2100178"/>
                  <a:gd name="connsiteX20" fmla="*/ 109479 w 1572913"/>
                  <a:gd name="connsiteY20" fmla="*/ 1459527 h 2100178"/>
                  <a:gd name="connsiteX21" fmla="*/ 0 w 1572913"/>
                  <a:gd name="connsiteY21" fmla="*/ 1295833 h 2100178"/>
                  <a:gd name="connsiteX22" fmla="*/ 260969 w 1572913"/>
                  <a:gd name="connsiteY22" fmla="*/ 1479536 h 2100178"/>
                  <a:gd name="connsiteX23" fmla="*/ 260822 w 1572913"/>
                  <a:gd name="connsiteY23" fmla="*/ 1478489 h 2100178"/>
                  <a:gd name="connsiteX24" fmla="*/ 2276 w 1572913"/>
                  <a:gd name="connsiteY24" fmla="*/ 1296402 h 2100178"/>
                  <a:gd name="connsiteX25" fmla="*/ 16945 w 1572913"/>
                  <a:gd name="connsiteY25" fmla="*/ 1278622 h 2100178"/>
                  <a:gd name="connsiteX26" fmla="*/ 182995 w 1572913"/>
                  <a:gd name="connsiteY26" fmla="*/ 735010 h 2100178"/>
                  <a:gd name="connsiteX27" fmla="*/ 139283 w 1572913"/>
                  <a:gd name="connsiteY27" fmla="*/ 445883 h 2100178"/>
                  <a:gd name="connsiteX28" fmla="*/ 138391 w 1572913"/>
                  <a:gd name="connsiteY28" fmla="*/ 443446 h 2100178"/>
                  <a:gd name="connsiteX29" fmla="*/ 135091 w 1572913"/>
                  <a:gd name="connsiteY29" fmla="*/ 443273 h 2100178"/>
                  <a:gd name="connsiteX30" fmla="*/ 137584 w 1572913"/>
                  <a:gd name="connsiteY30" fmla="*/ 441241 h 2100178"/>
                  <a:gd name="connsiteX31" fmla="*/ 137168 w 1572913"/>
                  <a:gd name="connsiteY31" fmla="*/ 440104 h 2100178"/>
                  <a:gd name="connsiteX32" fmla="*/ 140179 w 1572913"/>
                  <a:gd name="connsiteY32" fmla="*/ 439126 h 2100178"/>
                  <a:gd name="connsiteX33" fmla="*/ 287732 w 1572913"/>
                  <a:gd name="connsiteY33" fmla="*/ 318846 h 2100178"/>
                  <a:gd name="connsiteX34" fmla="*/ 752530 w 1572913"/>
                  <a:gd name="connsiteY34" fmla="*/ 89496 h 2100178"/>
                  <a:gd name="connsiteX35" fmla="*/ 1263048 w 1572913"/>
                  <a:gd name="connsiteY35" fmla="*/ 0 h 2100178"/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071827 w 1572913"/>
                  <a:gd name="connsiteY2" fmla="*/ 137040 h 2100178"/>
                  <a:gd name="connsiteX3" fmla="*/ 1458810 w 1572913"/>
                  <a:gd name="connsiteY3" fmla="*/ 10971 h 2100178"/>
                  <a:gd name="connsiteX4" fmla="*/ 1466713 w 1572913"/>
                  <a:gd name="connsiteY4" fmla="*/ 32564 h 2100178"/>
                  <a:gd name="connsiteX5" fmla="*/ 1572913 w 1572913"/>
                  <a:gd name="connsiteY5" fmla="*/ 735010 h 2100178"/>
                  <a:gd name="connsiteX6" fmla="*/ 1169486 w 1572913"/>
                  <a:gd name="connsiteY6" fmla="*/ 2055738 h 2100178"/>
                  <a:gd name="connsiteX7" fmla="*/ 1138776 w 1572913"/>
                  <a:gd name="connsiteY7" fmla="*/ 2096807 h 2100178"/>
                  <a:gd name="connsiteX8" fmla="*/ 833953 w 1572913"/>
                  <a:gd name="connsiteY8" fmla="*/ 1882129 h 2100178"/>
                  <a:gd name="connsiteX9" fmla="*/ 833277 w 1572913"/>
                  <a:gd name="connsiteY9" fmla="*/ 1882399 h 2100178"/>
                  <a:gd name="connsiteX10" fmla="*/ 1139582 w 1572913"/>
                  <a:gd name="connsiteY10" fmla="*/ 2098015 h 2100178"/>
                  <a:gd name="connsiteX11" fmla="*/ 1138143 w 1572913"/>
                  <a:gd name="connsiteY11" fmla="*/ 2097654 h 2100178"/>
                  <a:gd name="connsiteX12" fmla="*/ 1136255 w 1572913"/>
                  <a:gd name="connsiteY12" fmla="*/ 2100178 h 2100178"/>
                  <a:gd name="connsiteX13" fmla="*/ 1129710 w 1572913"/>
                  <a:gd name="connsiteY13" fmla="*/ 2095543 h 2100178"/>
                  <a:gd name="connsiteX14" fmla="*/ 1134423 w 1572913"/>
                  <a:gd name="connsiteY14" fmla="*/ 2096723 h 2100178"/>
                  <a:gd name="connsiteX15" fmla="*/ 1129709 w 1572913"/>
                  <a:gd name="connsiteY15" fmla="*/ 2095542 h 2100178"/>
                  <a:gd name="connsiteX16" fmla="*/ 1129710 w 1572913"/>
                  <a:gd name="connsiteY16" fmla="*/ 2095543 h 2100178"/>
                  <a:gd name="connsiteX17" fmla="*/ 948552 w 1572913"/>
                  <a:gd name="connsiteY17" fmla="*/ 2050172 h 2100178"/>
                  <a:gd name="connsiteX18" fmla="*/ 486668 w 1572913"/>
                  <a:gd name="connsiteY18" fmla="*/ 1815008 h 2100178"/>
                  <a:gd name="connsiteX19" fmla="*/ 109479 w 1572913"/>
                  <a:gd name="connsiteY19" fmla="*/ 1459527 h 2100178"/>
                  <a:gd name="connsiteX20" fmla="*/ 0 w 1572913"/>
                  <a:gd name="connsiteY20" fmla="*/ 1295833 h 2100178"/>
                  <a:gd name="connsiteX21" fmla="*/ 260969 w 1572913"/>
                  <a:gd name="connsiteY21" fmla="*/ 1479536 h 2100178"/>
                  <a:gd name="connsiteX22" fmla="*/ 260822 w 1572913"/>
                  <a:gd name="connsiteY22" fmla="*/ 1478489 h 2100178"/>
                  <a:gd name="connsiteX23" fmla="*/ 2276 w 1572913"/>
                  <a:gd name="connsiteY23" fmla="*/ 1296402 h 2100178"/>
                  <a:gd name="connsiteX24" fmla="*/ 16945 w 1572913"/>
                  <a:gd name="connsiteY24" fmla="*/ 1278622 h 2100178"/>
                  <a:gd name="connsiteX25" fmla="*/ 182995 w 1572913"/>
                  <a:gd name="connsiteY25" fmla="*/ 735010 h 2100178"/>
                  <a:gd name="connsiteX26" fmla="*/ 139283 w 1572913"/>
                  <a:gd name="connsiteY26" fmla="*/ 445883 h 2100178"/>
                  <a:gd name="connsiteX27" fmla="*/ 138391 w 1572913"/>
                  <a:gd name="connsiteY27" fmla="*/ 443446 h 2100178"/>
                  <a:gd name="connsiteX28" fmla="*/ 135091 w 1572913"/>
                  <a:gd name="connsiteY28" fmla="*/ 443273 h 2100178"/>
                  <a:gd name="connsiteX29" fmla="*/ 137584 w 1572913"/>
                  <a:gd name="connsiteY29" fmla="*/ 441241 h 2100178"/>
                  <a:gd name="connsiteX30" fmla="*/ 137168 w 1572913"/>
                  <a:gd name="connsiteY30" fmla="*/ 440104 h 2100178"/>
                  <a:gd name="connsiteX31" fmla="*/ 140179 w 1572913"/>
                  <a:gd name="connsiteY31" fmla="*/ 439126 h 2100178"/>
                  <a:gd name="connsiteX32" fmla="*/ 287732 w 1572913"/>
                  <a:gd name="connsiteY32" fmla="*/ 318846 h 2100178"/>
                  <a:gd name="connsiteX33" fmla="*/ 752530 w 1572913"/>
                  <a:gd name="connsiteY33" fmla="*/ 89496 h 2100178"/>
                  <a:gd name="connsiteX34" fmla="*/ 1263048 w 1572913"/>
                  <a:gd name="connsiteY34" fmla="*/ 0 h 2100178"/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458810 w 1572913"/>
                  <a:gd name="connsiteY2" fmla="*/ 10971 h 2100178"/>
                  <a:gd name="connsiteX3" fmla="*/ 1466713 w 1572913"/>
                  <a:gd name="connsiteY3" fmla="*/ 32564 h 2100178"/>
                  <a:gd name="connsiteX4" fmla="*/ 1572913 w 1572913"/>
                  <a:gd name="connsiteY4" fmla="*/ 735010 h 2100178"/>
                  <a:gd name="connsiteX5" fmla="*/ 1169486 w 1572913"/>
                  <a:gd name="connsiteY5" fmla="*/ 2055738 h 2100178"/>
                  <a:gd name="connsiteX6" fmla="*/ 1138776 w 1572913"/>
                  <a:gd name="connsiteY6" fmla="*/ 2096807 h 2100178"/>
                  <a:gd name="connsiteX7" fmla="*/ 833953 w 1572913"/>
                  <a:gd name="connsiteY7" fmla="*/ 1882129 h 2100178"/>
                  <a:gd name="connsiteX8" fmla="*/ 833277 w 1572913"/>
                  <a:gd name="connsiteY8" fmla="*/ 1882399 h 2100178"/>
                  <a:gd name="connsiteX9" fmla="*/ 1139582 w 1572913"/>
                  <a:gd name="connsiteY9" fmla="*/ 2098015 h 2100178"/>
                  <a:gd name="connsiteX10" fmla="*/ 1138143 w 1572913"/>
                  <a:gd name="connsiteY10" fmla="*/ 2097654 h 2100178"/>
                  <a:gd name="connsiteX11" fmla="*/ 1136255 w 1572913"/>
                  <a:gd name="connsiteY11" fmla="*/ 2100178 h 2100178"/>
                  <a:gd name="connsiteX12" fmla="*/ 1129710 w 1572913"/>
                  <a:gd name="connsiteY12" fmla="*/ 2095543 h 2100178"/>
                  <a:gd name="connsiteX13" fmla="*/ 1134423 w 1572913"/>
                  <a:gd name="connsiteY13" fmla="*/ 2096723 h 2100178"/>
                  <a:gd name="connsiteX14" fmla="*/ 1129709 w 1572913"/>
                  <a:gd name="connsiteY14" fmla="*/ 2095542 h 2100178"/>
                  <a:gd name="connsiteX15" fmla="*/ 1129710 w 1572913"/>
                  <a:gd name="connsiteY15" fmla="*/ 2095543 h 2100178"/>
                  <a:gd name="connsiteX16" fmla="*/ 948552 w 1572913"/>
                  <a:gd name="connsiteY16" fmla="*/ 2050172 h 2100178"/>
                  <a:gd name="connsiteX17" fmla="*/ 486668 w 1572913"/>
                  <a:gd name="connsiteY17" fmla="*/ 1815008 h 2100178"/>
                  <a:gd name="connsiteX18" fmla="*/ 109479 w 1572913"/>
                  <a:gd name="connsiteY18" fmla="*/ 1459527 h 2100178"/>
                  <a:gd name="connsiteX19" fmla="*/ 0 w 1572913"/>
                  <a:gd name="connsiteY19" fmla="*/ 1295833 h 2100178"/>
                  <a:gd name="connsiteX20" fmla="*/ 260969 w 1572913"/>
                  <a:gd name="connsiteY20" fmla="*/ 1479536 h 2100178"/>
                  <a:gd name="connsiteX21" fmla="*/ 260822 w 1572913"/>
                  <a:gd name="connsiteY21" fmla="*/ 1478489 h 2100178"/>
                  <a:gd name="connsiteX22" fmla="*/ 2276 w 1572913"/>
                  <a:gd name="connsiteY22" fmla="*/ 1296402 h 2100178"/>
                  <a:gd name="connsiteX23" fmla="*/ 16945 w 1572913"/>
                  <a:gd name="connsiteY23" fmla="*/ 1278622 h 2100178"/>
                  <a:gd name="connsiteX24" fmla="*/ 182995 w 1572913"/>
                  <a:gd name="connsiteY24" fmla="*/ 735010 h 2100178"/>
                  <a:gd name="connsiteX25" fmla="*/ 139283 w 1572913"/>
                  <a:gd name="connsiteY25" fmla="*/ 445883 h 2100178"/>
                  <a:gd name="connsiteX26" fmla="*/ 138391 w 1572913"/>
                  <a:gd name="connsiteY26" fmla="*/ 443446 h 2100178"/>
                  <a:gd name="connsiteX27" fmla="*/ 135091 w 1572913"/>
                  <a:gd name="connsiteY27" fmla="*/ 443273 h 2100178"/>
                  <a:gd name="connsiteX28" fmla="*/ 137584 w 1572913"/>
                  <a:gd name="connsiteY28" fmla="*/ 441241 h 2100178"/>
                  <a:gd name="connsiteX29" fmla="*/ 137168 w 1572913"/>
                  <a:gd name="connsiteY29" fmla="*/ 440104 h 2100178"/>
                  <a:gd name="connsiteX30" fmla="*/ 140179 w 1572913"/>
                  <a:gd name="connsiteY30" fmla="*/ 439126 h 2100178"/>
                  <a:gd name="connsiteX31" fmla="*/ 287732 w 1572913"/>
                  <a:gd name="connsiteY31" fmla="*/ 318846 h 2100178"/>
                  <a:gd name="connsiteX32" fmla="*/ 752530 w 1572913"/>
                  <a:gd name="connsiteY32" fmla="*/ 89496 h 2100178"/>
                  <a:gd name="connsiteX33" fmla="*/ 1263048 w 1572913"/>
                  <a:gd name="connsiteY33" fmla="*/ 0 h 2100178"/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458810 w 1572913"/>
                  <a:gd name="connsiteY2" fmla="*/ 10971 h 2100178"/>
                  <a:gd name="connsiteX3" fmla="*/ 1466713 w 1572913"/>
                  <a:gd name="connsiteY3" fmla="*/ 32564 h 2100178"/>
                  <a:gd name="connsiteX4" fmla="*/ 1572913 w 1572913"/>
                  <a:gd name="connsiteY4" fmla="*/ 735010 h 2100178"/>
                  <a:gd name="connsiteX5" fmla="*/ 1169486 w 1572913"/>
                  <a:gd name="connsiteY5" fmla="*/ 2055738 h 2100178"/>
                  <a:gd name="connsiteX6" fmla="*/ 1138776 w 1572913"/>
                  <a:gd name="connsiteY6" fmla="*/ 2096807 h 2100178"/>
                  <a:gd name="connsiteX7" fmla="*/ 833953 w 1572913"/>
                  <a:gd name="connsiteY7" fmla="*/ 1882129 h 2100178"/>
                  <a:gd name="connsiteX8" fmla="*/ 833277 w 1572913"/>
                  <a:gd name="connsiteY8" fmla="*/ 1882399 h 2100178"/>
                  <a:gd name="connsiteX9" fmla="*/ 1139582 w 1572913"/>
                  <a:gd name="connsiteY9" fmla="*/ 2098015 h 2100178"/>
                  <a:gd name="connsiteX10" fmla="*/ 1138143 w 1572913"/>
                  <a:gd name="connsiteY10" fmla="*/ 2097654 h 2100178"/>
                  <a:gd name="connsiteX11" fmla="*/ 1136255 w 1572913"/>
                  <a:gd name="connsiteY11" fmla="*/ 2100178 h 2100178"/>
                  <a:gd name="connsiteX12" fmla="*/ 1129710 w 1572913"/>
                  <a:gd name="connsiteY12" fmla="*/ 2095543 h 2100178"/>
                  <a:gd name="connsiteX13" fmla="*/ 1134423 w 1572913"/>
                  <a:gd name="connsiteY13" fmla="*/ 2096723 h 2100178"/>
                  <a:gd name="connsiteX14" fmla="*/ 1129709 w 1572913"/>
                  <a:gd name="connsiteY14" fmla="*/ 2095542 h 2100178"/>
                  <a:gd name="connsiteX15" fmla="*/ 1129710 w 1572913"/>
                  <a:gd name="connsiteY15" fmla="*/ 2095543 h 2100178"/>
                  <a:gd name="connsiteX16" fmla="*/ 948552 w 1572913"/>
                  <a:gd name="connsiteY16" fmla="*/ 2050172 h 2100178"/>
                  <a:gd name="connsiteX17" fmla="*/ 486668 w 1572913"/>
                  <a:gd name="connsiteY17" fmla="*/ 1815008 h 2100178"/>
                  <a:gd name="connsiteX18" fmla="*/ 109479 w 1572913"/>
                  <a:gd name="connsiteY18" fmla="*/ 1459527 h 2100178"/>
                  <a:gd name="connsiteX19" fmla="*/ 0 w 1572913"/>
                  <a:gd name="connsiteY19" fmla="*/ 1295833 h 2100178"/>
                  <a:gd name="connsiteX20" fmla="*/ 260969 w 1572913"/>
                  <a:gd name="connsiteY20" fmla="*/ 1479536 h 2100178"/>
                  <a:gd name="connsiteX21" fmla="*/ 2276 w 1572913"/>
                  <a:gd name="connsiteY21" fmla="*/ 1296402 h 2100178"/>
                  <a:gd name="connsiteX22" fmla="*/ 16945 w 1572913"/>
                  <a:gd name="connsiteY22" fmla="*/ 1278622 h 2100178"/>
                  <a:gd name="connsiteX23" fmla="*/ 182995 w 1572913"/>
                  <a:gd name="connsiteY23" fmla="*/ 735010 h 2100178"/>
                  <a:gd name="connsiteX24" fmla="*/ 139283 w 1572913"/>
                  <a:gd name="connsiteY24" fmla="*/ 445883 h 2100178"/>
                  <a:gd name="connsiteX25" fmla="*/ 138391 w 1572913"/>
                  <a:gd name="connsiteY25" fmla="*/ 443446 h 2100178"/>
                  <a:gd name="connsiteX26" fmla="*/ 135091 w 1572913"/>
                  <a:gd name="connsiteY26" fmla="*/ 443273 h 2100178"/>
                  <a:gd name="connsiteX27" fmla="*/ 137584 w 1572913"/>
                  <a:gd name="connsiteY27" fmla="*/ 441241 h 2100178"/>
                  <a:gd name="connsiteX28" fmla="*/ 137168 w 1572913"/>
                  <a:gd name="connsiteY28" fmla="*/ 440104 h 2100178"/>
                  <a:gd name="connsiteX29" fmla="*/ 140179 w 1572913"/>
                  <a:gd name="connsiteY29" fmla="*/ 439126 h 2100178"/>
                  <a:gd name="connsiteX30" fmla="*/ 287732 w 1572913"/>
                  <a:gd name="connsiteY30" fmla="*/ 318846 h 2100178"/>
                  <a:gd name="connsiteX31" fmla="*/ 752530 w 1572913"/>
                  <a:gd name="connsiteY31" fmla="*/ 89496 h 2100178"/>
                  <a:gd name="connsiteX32" fmla="*/ 1263048 w 1572913"/>
                  <a:gd name="connsiteY32" fmla="*/ 0 h 2100178"/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458810 w 1572913"/>
                  <a:gd name="connsiteY2" fmla="*/ 10971 h 2100178"/>
                  <a:gd name="connsiteX3" fmla="*/ 1466713 w 1572913"/>
                  <a:gd name="connsiteY3" fmla="*/ 32564 h 2100178"/>
                  <a:gd name="connsiteX4" fmla="*/ 1572913 w 1572913"/>
                  <a:gd name="connsiteY4" fmla="*/ 735010 h 2100178"/>
                  <a:gd name="connsiteX5" fmla="*/ 1169486 w 1572913"/>
                  <a:gd name="connsiteY5" fmla="*/ 2055738 h 2100178"/>
                  <a:gd name="connsiteX6" fmla="*/ 1138776 w 1572913"/>
                  <a:gd name="connsiteY6" fmla="*/ 2096807 h 2100178"/>
                  <a:gd name="connsiteX7" fmla="*/ 833953 w 1572913"/>
                  <a:gd name="connsiteY7" fmla="*/ 1882129 h 2100178"/>
                  <a:gd name="connsiteX8" fmla="*/ 833277 w 1572913"/>
                  <a:gd name="connsiteY8" fmla="*/ 1882399 h 2100178"/>
                  <a:gd name="connsiteX9" fmla="*/ 1139582 w 1572913"/>
                  <a:gd name="connsiteY9" fmla="*/ 2098015 h 2100178"/>
                  <a:gd name="connsiteX10" fmla="*/ 1138143 w 1572913"/>
                  <a:gd name="connsiteY10" fmla="*/ 2097654 h 2100178"/>
                  <a:gd name="connsiteX11" fmla="*/ 1136255 w 1572913"/>
                  <a:gd name="connsiteY11" fmla="*/ 2100178 h 2100178"/>
                  <a:gd name="connsiteX12" fmla="*/ 1129710 w 1572913"/>
                  <a:gd name="connsiteY12" fmla="*/ 2095543 h 2100178"/>
                  <a:gd name="connsiteX13" fmla="*/ 1134423 w 1572913"/>
                  <a:gd name="connsiteY13" fmla="*/ 2096723 h 2100178"/>
                  <a:gd name="connsiteX14" fmla="*/ 1129709 w 1572913"/>
                  <a:gd name="connsiteY14" fmla="*/ 2095542 h 2100178"/>
                  <a:gd name="connsiteX15" fmla="*/ 1129710 w 1572913"/>
                  <a:gd name="connsiteY15" fmla="*/ 2095543 h 2100178"/>
                  <a:gd name="connsiteX16" fmla="*/ 948552 w 1572913"/>
                  <a:gd name="connsiteY16" fmla="*/ 2050172 h 2100178"/>
                  <a:gd name="connsiteX17" fmla="*/ 486668 w 1572913"/>
                  <a:gd name="connsiteY17" fmla="*/ 1815008 h 2100178"/>
                  <a:gd name="connsiteX18" fmla="*/ 109479 w 1572913"/>
                  <a:gd name="connsiteY18" fmla="*/ 1459527 h 2100178"/>
                  <a:gd name="connsiteX19" fmla="*/ 0 w 1572913"/>
                  <a:gd name="connsiteY19" fmla="*/ 1295833 h 2100178"/>
                  <a:gd name="connsiteX20" fmla="*/ 2276 w 1572913"/>
                  <a:gd name="connsiteY20" fmla="*/ 1296402 h 2100178"/>
                  <a:gd name="connsiteX21" fmla="*/ 16945 w 1572913"/>
                  <a:gd name="connsiteY21" fmla="*/ 1278622 h 2100178"/>
                  <a:gd name="connsiteX22" fmla="*/ 182995 w 1572913"/>
                  <a:gd name="connsiteY22" fmla="*/ 735010 h 2100178"/>
                  <a:gd name="connsiteX23" fmla="*/ 139283 w 1572913"/>
                  <a:gd name="connsiteY23" fmla="*/ 445883 h 2100178"/>
                  <a:gd name="connsiteX24" fmla="*/ 138391 w 1572913"/>
                  <a:gd name="connsiteY24" fmla="*/ 443446 h 2100178"/>
                  <a:gd name="connsiteX25" fmla="*/ 135091 w 1572913"/>
                  <a:gd name="connsiteY25" fmla="*/ 443273 h 2100178"/>
                  <a:gd name="connsiteX26" fmla="*/ 137584 w 1572913"/>
                  <a:gd name="connsiteY26" fmla="*/ 441241 h 2100178"/>
                  <a:gd name="connsiteX27" fmla="*/ 137168 w 1572913"/>
                  <a:gd name="connsiteY27" fmla="*/ 440104 h 2100178"/>
                  <a:gd name="connsiteX28" fmla="*/ 140179 w 1572913"/>
                  <a:gd name="connsiteY28" fmla="*/ 439126 h 2100178"/>
                  <a:gd name="connsiteX29" fmla="*/ 287732 w 1572913"/>
                  <a:gd name="connsiteY29" fmla="*/ 318846 h 2100178"/>
                  <a:gd name="connsiteX30" fmla="*/ 752530 w 1572913"/>
                  <a:gd name="connsiteY30" fmla="*/ 89496 h 2100178"/>
                  <a:gd name="connsiteX31" fmla="*/ 1263048 w 1572913"/>
                  <a:gd name="connsiteY31" fmla="*/ 0 h 2100178"/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458810 w 1572913"/>
                  <a:gd name="connsiteY2" fmla="*/ 10971 h 2100178"/>
                  <a:gd name="connsiteX3" fmla="*/ 1466713 w 1572913"/>
                  <a:gd name="connsiteY3" fmla="*/ 32564 h 2100178"/>
                  <a:gd name="connsiteX4" fmla="*/ 1572913 w 1572913"/>
                  <a:gd name="connsiteY4" fmla="*/ 735010 h 2100178"/>
                  <a:gd name="connsiteX5" fmla="*/ 1169486 w 1572913"/>
                  <a:gd name="connsiteY5" fmla="*/ 2055738 h 2100178"/>
                  <a:gd name="connsiteX6" fmla="*/ 1138776 w 1572913"/>
                  <a:gd name="connsiteY6" fmla="*/ 2096807 h 2100178"/>
                  <a:gd name="connsiteX7" fmla="*/ 833953 w 1572913"/>
                  <a:gd name="connsiteY7" fmla="*/ 1882129 h 2100178"/>
                  <a:gd name="connsiteX8" fmla="*/ 1139582 w 1572913"/>
                  <a:gd name="connsiteY8" fmla="*/ 2098015 h 2100178"/>
                  <a:gd name="connsiteX9" fmla="*/ 1138143 w 1572913"/>
                  <a:gd name="connsiteY9" fmla="*/ 2097654 h 2100178"/>
                  <a:gd name="connsiteX10" fmla="*/ 1136255 w 1572913"/>
                  <a:gd name="connsiteY10" fmla="*/ 2100178 h 2100178"/>
                  <a:gd name="connsiteX11" fmla="*/ 1129710 w 1572913"/>
                  <a:gd name="connsiteY11" fmla="*/ 2095543 h 2100178"/>
                  <a:gd name="connsiteX12" fmla="*/ 1134423 w 1572913"/>
                  <a:gd name="connsiteY12" fmla="*/ 2096723 h 2100178"/>
                  <a:gd name="connsiteX13" fmla="*/ 1129709 w 1572913"/>
                  <a:gd name="connsiteY13" fmla="*/ 2095542 h 2100178"/>
                  <a:gd name="connsiteX14" fmla="*/ 1129710 w 1572913"/>
                  <a:gd name="connsiteY14" fmla="*/ 2095543 h 2100178"/>
                  <a:gd name="connsiteX15" fmla="*/ 948552 w 1572913"/>
                  <a:gd name="connsiteY15" fmla="*/ 2050172 h 2100178"/>
                  <a:gd name="connsiteX16" fmla="*/ 486668 w 1572913"/>
                  <a:gd name="connsiteY16" fmla="*/ 1815008 h 2100178"/>
                  <a:gd name="connsiteX17" fmla="*/ 109479 w 1572913"/>
                  <a:gd name="connsiteY17" fmla="*/ 1459527 h 2100178"/>
                  <a:gd name="connsiteX18" fmla="*/ 0 w 1572913"/>
                  <a:gd name="connsiteY18" fmla="*/ 1295833 h 2100178"/>
                  <a:gd name="connsiteX19" fmla="*/ 2276 w 1572913"/>
                  <a:gd name="connsiteY19" fmla="*/ 1296402 h 2100178"/>
                  <a:gd name="connsiteX20" fmla="*/ 16945 w 1572913"/>
                  <a:gd name="connsiteY20" fmla="*/ 1278622 h 2100178"/>
                  <a:gd name="connsiteX21" fmla="*/ 182995 w 1572913"/>
                  <a:gd name="connsiteY21" fmla="*/ 735010 h 2100178"/>
                  <a:gd name="connsiteX22" fmla="*/ 139283 w 1572913"/>
                  <a:gd name="connsiteY22" fmla="*/ 445883 h 2100178"/>
                  <a:gd name="connsiteX23" fmla="*/ 138391 w 1572913"/>
                  <a:gd name="connsiteY23" fmla="*/ 443446 h 2100178"/>
                  <a:gd name="connsiteX24" fmla="*/ 135091 w 1572913"/>
                  <a:gd name="connsiteY24" fmla="*/ 443273 h 2100178"/>
                  <a:gd name="connsiteX25" fmla="*/ 137584 w 1572913"/>
                  <a:gd name="connsiteY25" fmla="*/ 441241 h 2100178"/>
                  <a:gd name="connsiteX26" fmla="*/ 137168 w 1572913"/>
                  <a:gd name="connsiteY26" fmla="*/ 440104 h 2100178"/>
                  <a:gd name="connsiteX27" fmla="*/ 140179 w 1572913"/>
                  <a:gd name="connsiteY27" fmla="*/ 439126 h 2100178"/>
                  <a:gd name="connsiteX28" fmla="*/ 287732 w 1572913"/>
                  <a:gd name="connsiteY28" fmla="*/ 318846 h 2100178"/>
                  <a:gd name="connsiteX29" fmla="*/ 752530 w 1572913"/>
                  <a:gd name="connsiteY29" fmla="*/ 89496 h 2100178"/>
                  <a:gd name="connsiteX30" fmla="*/ 1263048 w 1572913"/>
                  <a:gd name="connsiteY30" fmla="*/ 0 h 2100178"/>
                  <a:gd name="connsiteX0" fmla="*/ 1263048 w 1572913"/>
                  <a:gd name="connsiteY0" fmla="*/ 0 h 2100178"/>
                  <a:gd name="connsiteX1" fmla="*/ 1459712 w 1572913"/>
                  <a:gd name="connsiteY1" fmla="*/ 10234 h 2100178"/>
                  <a:gd name="connsiteX2" fmla="*/ 1458810 w 1572913"/>
                  <a:gd name="connsiteY2" fmla="*/ 10971 h 2100178"/>
                  <a:gd name="connsiteX3" fmla="*/ 1466713 w 1572913"/>
                  <a:gd name="connsiteY3" fmla="*/ 32564 h 2100178"/>
                  <a:gd name="connsiteX4" fmla="*/ 1572913 w 1572913"/>
                  <a:gd name="connsiteY4" fmla="*/ 735010 h 2100178"/>
                  <a:gd name="connsiteX5" fmla="*/ 1169486 w 1572913"/>
                  <a:gd name="connsiteY5" fmla="*/ 2055738 h 2100178"/>
                  <a:gd name="connsiteX6" fmla="*/ 1138776 w 1572913"/>
                  <a:gd name="connsiteY6" fmla="*/ 2096807 h 2100178"/>
                  <a:gd name="connsiteX7" fmla="*/ 1139582 w 1572913"/>
                  <a:gd name="connsiteY7" fmla="*/ 2098015 h 2100178"/>
                  <a:gd name="connsiteX8" fmla="*/ 1138143 w 1572913"/>
                  <a:gd name="connsiteY8" fmla="*/ 2097654 h 2100178"/>
                  <a:gd name="connsiteX9" fmla="*/ 1136255 w 1572913"/>
                  <a:gd name="connsiteY9" fmla="*/ 2100178 h 2100178"/>
                  <a:gd name="connsiteX10" fmla="*/ 1129710 w 1572913"/>
                  <a:gd name="connsiteY10" fmla="*/ 2095543 h 2100178"/>
                  <a:gd name="connsiteX11" fmla="*/ 1134423 w 1572913"/>
                  <a:gd name="connsiteY11" fmla="*/ 2096723 h 2100178"/>
                  <a:gd name="connsiteX12" fmla="*/ 1129709 w 1572913"/>
                  <a:gd name="connsiteY12" fmla="*/ 2095542 h 2100178"/>
                  <a:gd name="connsiteX13" fmla="*/ 1129710 w 1572913"/>
                  <a:gd name="connsiteY13" fmla="*/ 2095543 h 2100178"/>
                  <a:gd name="connsiteX14" fmla="*/ 948552 w 1572913"/>
                  <a:gd name="connsiteY14" fmla="*/ 2050172 h 2100178"/>
                  <a:gd name="connsiteX15" fmla="*/ 486668 w 1572913"/>
                  <a:gd name="connsiteY15" fmla="*/ 1815008 h 2100178"/>
                  <a:gd name="connsiteX16" fmla="*/ 109479 w 1572913"/>
                  <a:gd name="connsiteY16" fmla="*/ 1459527 h 2100178"/>
                  <a:gd name="connsiteX17" fmla="*/ 0 w 1572913"/>
                  <a:gd name="connsiteY17" fmla="*/ 1295833 h 2100178"/>
                  <a:gd name="connsiteX18" fmla="*/ 2276 w 1572913"/>
                  <a:gd name="connsiteY18" fmla="*/ 1296402 h 2100178"/>
                  <a:gd name="connsiteX19" fmla="*/ 16945 w 1572913"/>
                  <a:gd name="connsiteY19" fmla="*/ 1278622 h 2100178"/>
                  <a:gd name="connsiteX20" fmla="*/ 182995 w 1572913"/>
                  <a:gd name="connsiteY20" fmla="*/ 735010 h 2100178"/>
                  <a:gd name="connsiteX21" fmla="*/ 139283 w 1572913"/>
                  <a:gd name="connsiteY21" fmla="*/ 445883 h 2100178"/>
                  <a:gd name="connsiteX22" fmla="*/ 138391 w 1572913"/>
                  <a:gd name="connsiteY22" fmla="*/ 443446 h 2100178"/>
                  <a:gd name="connsiteX23" fmla="*/ 135091 w 1572913"/>
                  <a:gd name="connsiteY23" fmla="*/ 443273 h 2100178"/>
                  <a:gd name="connsiteX24" fmla="*/ 137584 w 1572913"/>
                  <a:gd name="connsiteY24" fmla="*/ 441241 h 2100178"/>
                  <a:gd name="connsiteX25" fmla="*/ 137168 w 1572913"/>
                  <a:gd name="connsiteY25" fmla="*/ 440104 h 2100178"/>
                  <a:gd name="connsiteX26" fmla="*/ 140179 w 1572913"/>
                  <a:gd name="connsiteY26" fmla="*/ 439126 h 2100178"/>
                  <a:gd name="connsiteX27" fmla="*/ 287732 w 1572913"/>
                  <a:gd name="connsiteY27" fmla="*/ 318846 h 2100178"/>
                  <a:gd name="connsiteX28" fmla="*/ 752530 w 1572913"/>
                  <a:gd name="connsiteY28" fmla="*/ 89496 h 2100178"/>
                  <a:gd name="connsiteX29" fmla="*/ 1263048 w 1572913"/>
                  <a:gd name="connsiteY29" fmla="*/ 0 h 210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72913" h="2100178">
                    <a:moveTo>
                      <a:pt x="1263048" y="0"/>
                    </a:moveTo>
                    <a:lnTo>
                      <a:pt x="1459712" y="10234"/>
                    </a:lnTo>
                    <a:lnTo>
                      <a:pt x="1458810" y="10971"/>
                    </a:lnTo>
                    <a:lnTo>
                      <a:pt x="1466713" y="32564"/>
                    </a:lnTo>
                    <a:cubicBezTo>
                      <a:pt x="1535732" y="254467"/>
                      <a:pt x="1572913" y="490396"/>
                      <a:pt x="1572913" y="735010"/>
                    </a:cubicBezTo>
                    <a:cubicBezTo>
                      <a:pt x="1572913" y="1224238"/>
                      <a:pt x="1424189" y="1678729"/>
                      <a:pt x="1169486" y="2055738"/>
                    </a:cubicBezTo>
                    <a:lnTo>
                      <a:pt x="1138776" y="2096807"/>
                    </a:lnTo>
                    <a:lnTo>
                      <a:pt x="1139582" y="2098015"/>
                    </a:lnTo>
                    <a:lnTo>
                      <a:pt x="1138143" y="2097654"/>
                    </a:lnTo>
                    <a:lnTo>
                      <a:pt x="1136255" y="2100178"/>
                    </a:lnTo>
                    <a:lnTo>
                      <a:pt x="1129710" y="2095543"/>
                    </a:lnTo>
                    <a:lnTo>
                      <a:pt x="1134423" y="2096723"/>
                    </a:lnTo>
                    <a:lnTo>
                      <a:pt x="1129709" y="2095542"/>
                    </a:lnTo>
                    <a:lnTo>
                      <a:pt x="1129710" y="2095543"/>
                    </a:lnTo>
                    <a:lnTo>
                      <a:pt x="948552" y="2050172"/>
                    </a:lnTo>
                    <a:cubicBezTo>
                      <a:pt x="792334" y="1998140"/>
                      <a:pt x="635484" y="1919764"/>
                      <a:pt x="486668" y="1815008"/>
                    </a:cubicBezTo>
                    <a:cubicBezTo>
                      <a:pt x="337852" y="1710253"/>
                      <a:pt x="211159" y="1589035"/>
                      <a:pt x="109479" y="1459527"/>
                    </a:cubicBezTo>
                    <a:lnTo>
                      <a:pt x="0" y="1295833"/>
                    </a:lnTo>
                    <a:lnTo>
                      <a:pt x="2276" y="1296402"/>
                    </a:lnTo>
                    <a:lnTo>
                      <a:pt x="16945" y="1278622"/>
                    </a:lnTo>
                    <a:cubicBezTo>
                      <a:pt x="121780" y="1123445"/>
                      <a:pt x="182995" y="936377"/>
                      <a:pt x="182995" y="735010"/>
                    </a:cubicBezTo>
                    <a:cubicBezTo>
                      <a:pt x="182995" y="634327"/>
                      <a:pt x="167691" y="537218"/>
                      <a:pt x="139283" y="445883"/>
                    </a:cubicBezTo>
                    <a:lnTo>
                      <a:pt x="138391" y="443446"/>
                    </a:lnTo>
                    <a:lnTo>
                      <a:pt x="135091" y="443273"/>
                    </a:lnTo>
                    <a:lnTo>
                      <a:pt x="137584" y="441241"/>
                    </a:lnTo>
                    <a:lnTo>
                      <a:pt x="137168" y="440104"/>
                    </a:lnTo>
                    <a:lnTo>
                      <a:pt x="140179" y="439126"/>
                    </a:lnTo>
                    <a:lnTo>
                      <a:pt x="287732" y="318846"/>
                    </a:lnTo>
                    <a:cubicBezTo>
                      <a:pt x="422898" y="224818"/>
                      <a:pt x="579550" y="146046"/>
                      <a:pt x="752530" y="89496"/>
                    </a:cubicBezTo>
                    <a:cubicBezTo>
                      <a:pt x="925510" y="32946"/>
                      <a:pt x="1098441" y="3972"/>
                      <a:pt x="1263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1"/>
              </a:p>
            </p:txBody>
          </p:sp>
          <p:sp>
            <p:nvSpPr>
              <p:cNvPr id="7" name="Freeform: Shape 29">
                <a:extLst>
                  <a:ext uri="{FF2B5EF4-FFF2-40B4-BE49-F238E27FC236}">
                    <a16:creationId xmlns:a16="http://schemas.microsoft.com/office/drawing/2014/main" id="{506CE342-9398-9774-AB66-42967B39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336" y="3502589"/>
                <a:ext cx="1800489" cy="2027462"/>
              </a:xfrm>
              <a:custGeom>
                <a:avLst/>
                <a:gdLst>
                  <a:gd name="connsiteX0" fmla="*/ 694178 w 1800489"/>
                  <a:gd name="connsiteY0" fmla="*/ 288 h 2027462"/>
                  <a:gd name="connsiteX1" fmla="*/ 1208439 w 1800489"/>
                  <a:gd name="connsiteY1" fmla="*/ 64892 h 2027462"/>
                  <a:gd name="connsiteX2" fmla="*/ 1393396 w 1800489"/>
                  <a:gd name="connsiteY2" fmla="*/ 132512 h 2027462"/>
                  <a:gd name="connsiteX3" fmla="*/ 1044624 w 1800489"/>
                  <a:gd name="connsiteY3" fmla="*/ 138600 h 2027462"/>
                  <a:gd name="connsiteX4" fmla="*/ 1048206 w 1800489"/>
                  <a:gd name="connsiteY4" fmla="*/ 139817 h 2027462"/>
                  <a:gd name="connsiteX5" fmla="*/ 1389157 w 1800489"/>
                  <a:gd name="connsiteY5" fmla="*/ 134233 h 2027462"/>
                  <a:gd name="connsiteX6" fmla="*/ 1393302 w 1800489"/>
                  <a:gd name="connsiteY6" fmla="*/ 216321 h 2027462"/>
                  <a:gd name="connsiteX7" fmla="*/ 1673057 w 1800489"/>
                  <a:gd name="connsiteY7" fmla="*/ 804418 h 2027462"/>
                  <a:gd name="connsiteX8" fmla="*/ 1794369 w 1800489"/>
                  <a:gd name="connsiteY8" fmla="*/ 904511 h 2027462"/>
                  <a:gd name="connsiteX9" fmla="*/ 1790688 w 1800489"/>
                  <a:gd name="connsiteY9" fmla="*/ 909559 h 2027462"/>
                  <a:gd name="connsiteX10" fmla="*/ 1800489 w 1800489"/>
                  <a:gd name="connsiteY10" fmla="*/ 903333 h 2027462"/>
                  <a:gd name="connsiteX11" fmla="*/ 1748153 w 1800489"/>
                  <a:gd name="connsiteY11" fmla="*/ 1093181 h 2027462"/>
                  <a:gd name="connsiteX12" fmla="*/ 1502158 w 1800489"/>
                  <a:gd name="connsiteY12" fmla="*/ 1549388 h 2027462"/>
                  <a:gd name="connsiteX13" fmla="*/ 1137877 w 1800489"/>
                  <a:gd name="connsiteY13" fmla="*/ 1918086 h 2027462"/>
                  <a:gd name="connsiteX14" fmla="*/ 971648 w 1800489"/>
                  <a:gd name="connsiteY14" fmla="*/ 2023674 h 2027462"/>
                  <a:gd name="connsiteX15" fmla="*/ 971647 w 1800489"/>
                  <a:gd name="connsiteY15" fmla="*/ 2023675 h 2027462"/>
                  <a:gd name="connsiteX16" fmla="*/ 983691 w 1800489"/>
                  <a:gd name="connsiteY16" fmla="*/ 2016025 h 2027462"/>
                  <a:gd name="connsiteX17" fmla="*/ 975349 w 1800489"/>
                  <a:gd name="connsiteY17" fmla="*/ 2027462 h 2027462"/>
                  <a:gd name="connsiteX18" fmla="*/ 857985 w 1800489"/>
                  <a:gd name="connsiteY18" fmla="*/ 1939699 h 2027462"/>
                  <a:gd name="connsiteX19" fmla="*/ 10560 w 1800489"/>
                  <a:gd name="connsiteY19" fmla="*/ 358432 h 2027462"/>
                  <a:gd name="connsiteX20" fmla="*/ 388 w 1800489"/>
                  <a:gd name="connsiteY20" fmla="*/ 156977 h 2027462"/>
                  <a:gd name="connsiteX21" fmla="*/ 264976 w 1800489"/>
                  <a:gd name="connsiteY21" fmla="*/ 152644 h 2027462"/>
                  <a:gd name="connsiteX22" fmla="*/ 265254 w 1800489"/>
                  <a:gd name="connsiteY22" fmla="*/ 152205 h 2027462"/>
                  <a:gd name="connsiteX23" fmla="*/ 0 w 1800489"/>
                  <a:gd name="connsiteY23" fmla="*/ 156835 h 2027462"/>
                  <a:gd name="connsiteX24" fmla="*/ 373 w 1800489"/>
                  <a:gd name="connsiteY24" fmla="*/ 156683 h 2027462"/>
                  <a:gd name="connsiteX25" fmla="*/ 29488 w 1800489"/>
                  <a:gd name="connsiteY25" fmla="*/ 144871 h 2027462"/>
                  <a:gd name="connsiteX26" fmla="*/ 182484 w 1800489"/>
                  <a:gd name="connsiteY26" fmla="*/ 82800 h 2027462"/>
                  <a:gd name="connsiteX27" fmla="*/ 694178 w 1800489"/>
                  <a:gd name="connsiteY27" fmla="*/ 288 h 2027462"/>
                  <a:gd name="connsiteX0" fmla="*/ 694178 w 1800489"/>
                  <a:gd name="connsiteY0" fmla="*/ 288 h 2027462"/>
                  <a:gd name="connsiteX1" fmla="*/ 1208439 w 1800489"/>
                  <a:gd name="connsiteY1" fmla="*/ 64892 h 2027462"/>
                  <a:gd name="connsiteX2" fmla="*/ 1393396 w 1800489"/>
                  <a:gd name="connsiteY2" fmla="*/ 132512 h 2027462"/>
                  <a:gd name="connsiteX3" fmla="*/ 1044624 w 1800489"/>
                  <a:gd name="connsiteY3" fmla="*/ 138600 h 2027462"/>
                  <a:gd name="connsiteX4" fmla="*/ 1389157 w 1800489"/>
                  <a:gd name="connsiteY4" fmla="*/ 134233 h 2027462"/>
                  <a:gd name="connsiteX5" fmla="*/ 1393302 w 1800489"/>
                  <a:gd name="connsiteY5" fmla="*/ 216321 h 2027462"/>
                  <a:gd name="connsiteX6" fmla="*/ 1673057 w 1800489"/>
                  <a:gd name="connsiteY6" fmla="*/ 804418 h 2027462"/>
                  <a:gd name="connsiteX7" fmla="*/ 1794369 w 1800489"/>
                  <a:gd name="connsiteY7" fmla="*/ 904511 h 2027462"/>
                  <a:gd name="connsiteX8" fmla="*/ 1790688 w 1800489"/>
                  <a:gd name="connsiteY8" fmla="*/ 909559 h 2027462"/>
                  <a:gd name="connsiteX9" fmla="*/ 1800489 w 1800489"/>
                  <a:gd name="connsiteY9" fmla="*/ 903333 h 2027462"/>
                  <a:gd name="connsiteX10" fmla="*/ 1748153 w 1800489"/>
                  <a:gd name="connsiteY10" fmla="*/ 1093181 h 2027462"/>
                  <a:gd name="connsiteX11" fmla="*/ 1502158 w 1800489"/>
                  <a:gd name="connsiteY11" fmla="*/ 1549388 h 2027462"/>
                  <a:gd name="connsiteX12" fmla="*/ 1137877 w 1800489"/>
                  <a:gd name="connsiteY12" fmla="*/ 1918086 h 2027462"/>
                  <a:gd name="connsiteX13" fmla="*/ 971648 w 1800489"/>
                  <a:gd name="connsiteY13" fmla="*/ 2023674 h 2027462"/>
                  <a:gd name="connsiteX14" fmla="*/ 971647 w 1800489"/>
                  <a:gd name="connsiteY14" fmla="*/ 2023675 h 2027462"/>
                  <a:gd name="connsiteX15" fmla="*/ 983691 w 1800489"/>
                  <a:gd name="connsiteY15" fmla="*/ 2016025 h 2027462"/>
                  <a:gd name="connsiteX16" fmla="*/ 975349 w 1800489"/>
                  <a:gd name="connsiteY16" fmla="*/ 2027462 h 2027462"/>
                  <a:gd name="connsiteX17" fmla="*/ 857985 w 1800489"/>
                  <a:gd name="connsiteY17" fmla="*/ 1939699 h 2027462"/>
                  <a:gd name="connsiteX18" fmla="*/ 10560 w 1800489"/>
                  <a:gd name="connsiteY18" fmla="*/ 358432 h 2027462"/>
                  <a:gd name="connsiteX19" fmla="*/ 388 w 1800489"/>
                  <a:gd name="connsiteY19" fmla="*/ 156977 h 2027462"/>
                  <a:gd name="connsiteX20" fmla="*/ 264976 w 1800489"/>
                  <a:gd name="connsiteY20" fmla="*/ 152644 h 2027462"/>
                  <a:gd name="connsiteX21" fmla="*/ 265254 w 1800489"/>
                  <a:gd name="connsiteY21" fmla="*/ 152205 h 2027462"/>
                  <a:gd name="connsiteX22" fmla="*/ 0 w 1800489"/>
                  <a:gd name="connsiteY22" fmla="*/ 156835 h 2027462"/>
                  <a:gd name="connsiteX23" fmla="*/ 373 w 1800489"/>
                  <a:gd name="connsiteY23" fmla="*/ 156683 h 2027462"/>
                  <a:gd name="connsiteX24" fmla="*/ 29488 w 1800489"/>
                  <a:gd name="connsiteY24" fmla="*/ 144871 h 2027462"/>
                  <a:gd name="connsiteX25" fmla="*/ 182484 w 1800489"/>
                  <a:gd name="connsiteY25" fmla="*/ 82800 h 2027462"/>
                  <a:gd name="connsiteX26" fmla="*/ 694178 w 1800489"/>
                  <a:gd name="connsiteY26" fmla="*/ 288 h 2027462"/>
                  <a:gd name="connsiteX0" fmla="*/ 1389157 w 1800489"/>
                  <a:gd name="connsiteY0" fmla="*/ 134233 h 2027462"/>
                  <a:gd name="connsiteX1" fmla="*/ 1393302 w 1800489"/>
                  <a:gd name="connsiteY1" fmla="*/ 216321 h 2027462"/>
                  <a:gd name="connsiteX2" fmla="*/ 1673057 w 1800489"/>
                  <a:gd name="connsiteY2" fmla="*/ 804418 h 2027462"/>
                  <a:gd name="connsiteX3" fmla="*/ 1794369 w 1800489"/>
                  <a:gd name="connsiteY3" fmla="*/ 904511 h 2027462"/>
                  <a:gd name="connsiteX4" fmla="*/ 1790688 w 1800489"/>
                  <a:gd name="connsiteY4" fmla="*/ 909559 h 2027462"/>
                  <a:gd name="connsiteX5" fmla="*/ 1800489 w 1800489"/>
                  <a:gd name="connsiteY5" fmla="*/ 903333 h 2027462"/>
                  <a:gd name="connsiteX6" fmla="*/ 1748153 w 1800489"/>
                  <a:gd name="connsiteY6" fmla="*/ 1093181 h 2027462"/>
                  <a:gd name="connsiteX7" fmla="*/ 1502158 w 1800489"/>
                  <a:gd name="connsiteY7" fmla="*/ 1549388 h 2027462"/>
                  <a:gd name="connsiteX8" fmla="*/ 1137877 w 1800489"/>
                  <a:gd name="connsiteY8" fmla="*/ 1918086 h 2027462"/>
                  <a:gd name="connsiteX9" fmla="*/ 971648 w 1800489"/>
                  <a:gd name="connsiteY9" fmla="*/ 2023674 h 2027462"/>
                  <a:gd name="connsiteX10" fmla="*/ 971647 w 1800489"/>
                  <a:gd name="connsiteY10" fmla="*/ 2023675 h 2027462"/>
                  <a:gd name="connsiteX11" fmla="*/ 983691 w 1800489"/>
                  <a:gd name="connsiteY11" fmla="*/ 2016025 h 2027462"/>
                  <a:gd name="connsiteX12" fmla="*/ 975349 w 1800489"/>
                  <a:gd name="connsiteY12" fmla="*/ 2027462 h 2027462"/>
                  <a:gd name="connsiteX13" fmla="*/ 857985 w 1800489"/>
                  <a:gd name="connsiteY13" fmla="*/ 1939699 h 2027462"/>
                  <a:gd name="connsiteX14" fmla="*/ 10560 w 1800489"/>
                  <a:gd name="connsiteY14" fmla="*/ 358432 h 2027462"/>
                  <a:gd name="connsiteX15" fmla="*/ 388 w 1800489"/>
                  <a:gd name="connsiteY15" fmla="*/ 156977 h 2027462"/>
                  <a:gd name="connsiteX16" fmla="*/ 264976 w 1800489"/>
                  <a:gd name="connsiteY16" fmla="*/ 152644 h 2027462"/>
                  <a:gd name="connsiteX17" fmla="*/ 265254 w 1800489"/>
                  <a:gd name="connsiteY17" fmla="*/ 152205 h 2027462"/>
                  <a:gd name="connsiteX18" fmla="*/ 0 w 1800489"/>
                  <a:gd name="connsiteY18" fmla="*/ 156835 h 2027462"/>
                  <a:gd name="connsiteX19" fmla="*/ 373 w 1800489"/>
                  <a:gd name="connsiteY19" fmla="*/ 156683 h 2027462"/>
                  <a:gd name="connsiteX20" fmla="*/ 29488 w 1800489"/>
                  <a:gd name="connsiteY20" fmla="*/ 144871 h 2027462"/>
                  <a:gd name="connsiteX21" fmla="*/ 182484 w 1800489"/>
                  <a:gd name="connsiteY21" fmla="*/ 82800 h 2027462"/>
                  <a:gd name="connsiteX22" fmla="*/ 694178 w 1800489"/>
                  <a:gd name="connsiteY22" fmla="*/ 288 h 2027462"/>
                  <a:gd name="connsiteX23" fmla="*/ 1208439 w 1800489"/>
                  <a:gd name="connsiteY23" fmla="*/ 64892 h 2027462"/>
                  <a:gd name="connsiteX24" fmla="*/ 1393396 w 1800489"/>
                  <a:gd name="connsiteY24" fmla="*/ 132512 h 2027462"/>
                  <a:gd name="connsiteX25" fmla="*/ 1136064 w 1800489"/>
                  <a:gd name="connsiteY25" fmla="*/ 230040 h 2027462"/>
                  <a:gd name="connsiteX0" fmla="*/ 1389157 w 1800489"/>
                  <a:gd name="connsiteY0" fmla="*/ 134233 h 2027462"/>
                  <a:gd name="connsiteX1" fmla="*/ 1393302 w 1800489"/>
                  <a:gd name="connsiteY1" fmla="*/ 216321 h 2027462"/>
                  <a:gd name="connsiteX2" fmla="*/ 1673057 w 1800489"/>
                  <a:gd name="connsiteY2" fmla="*/ 804418 h 2027462"/>
                  <a:gd name="connsiteX3" fmla="*/ 1794369 w 1800489"/>
                  <a:gd name="connsiteY3" fmla="*/ 904511 h 2027462"/>
                  <a:gd name="connsiteX4" fmla="*/ 1790688 w 1800489"/>
                  <a:gd name="connsiteY4" fmla="*/ 909559 h 2027462"/>
                  <a:gd name="connsiteX5" fmla="*/ 1800489 w 1800489"/>
                  <a:gd name="connsiteY5" fmla="*/ 903333 h 2027462"/>
                  <a:gd name="connsiteX6" fmla="*/ 1748153 w 1800489"/>
                  <a:gd name="connsiteY6" fmla="*/ 1093181 h 2027462"/>
                  <a:gd name="connsiteX7" fmla="*/ 1502158 w 1800489"/>
                  <a:gd name="connsiteY7" fmla="*/ 1549388 h 2027462"/>
                  <a:gd name="connsiteX8" fmla="*/ 1137877 w 1800489"/>
                  <a:gd name="connsiteY8" fmla="*/ 1918086 h 2027462"/>
                  <a:gd name="connsiteX9" fmla="*/ 971648 w 1800489"/>
                  <a:gd name="connsiteY9" fmla="*/ 2023674 h 2027462"/>
                  <a:gd name="connsiteX10" fmla="*/ 971647 w 1800489"/>
                  <a:gd name="connsiteY10" fmla="*/ 2023675 h 2027462"/>
                  <a:gd name="connsiteX11" fmla="*/ 983691 w 1800489"/>
                  <a:gd name="connsiteY11" fmla="*/ 2016025 h 2027462"/>
                  <a:gd name="connsiteX12" fmla="*/ 975349 w 1800489"/>
                  <a:gd name="connsiteY12" fmla="*/ 2027462 h 2027462"/>
                  <a:gd name="connsiteX13" fmla="*/ 857985 w 1800489"/>
                  <a:gd name="connsiteY13" fmla="*/ 1939699 h 2027462"/>
                  <a:gd name="connsiteX14" fmla="*/ 10560 w 1800489"/>
                  <a:gd name="connsiteY14" fmla="*/ 358432 h 2027462"/>
                  <a:gd name="connsiteX15" fmla="*/ 388 w 1800489"/>
                  <a:gd name="connsiteY15" fmla="*/ 156977 h 2027462"/>
                  <a:gd name="connsiteX16" fmla="*/ 264976 w 1800489"/>
                  <a:gd name="connsiteY16" fmla="*/ 152644 h 2027462"/>
                  <a:gd name="connsiteX17" fmla="*/ 265254 w 1800489"/>
                  <a:gd name="connsiteY17" fmla="*/ 152205 h 2027462"/>
                  <a:gd name="connsiteX18" fmla="*/ 0 w 1800489"/>
                  <a:gd name="connsiteY18" fmla="*/ 156835 h 2027462"/>
                  <a:gd name="connsiteX19" fmla="*/ 373 w 1800489"/>
                  <a:gd name="connsiteY19" fmla="*/ 156683 h 2027462"/>
                  <a:gd name="connsiteX20" fmla="*/ 29488 w 1800489"/>
                  <a:gd name="connsiteY20" fmla="*/ 144871 h 2027462"/>
                  <a:gd name="connsiteX21" fmla="*/ 182484 w 1800489"/>
                  <a:gd name="connsiteY21" fmla="*/ 82800 h 2027462"/>
                  <a:gd name="connsiteX22" fmla="*/ 694178 w 1800489"/>
                  <a:gd name="connsiteY22" fmla="*/ 288 h 2027462"/>
                  <a:gd name="connsiteX23" fmla="*/ 1208439 w 1800489"/>
                  <a:gd name="connsiteY23" fmla="*/ 64892 h 2027462"/>
                  <a:gd name="connsiteX24" fmla="*/ 1393396 w 1800489"/>
                  <a:gd name="connsiteY24" fmla="*/ 132512 h 2027462"/>
                  <a:gd name="connsiteX0" fmla="*/ 1389157 w 1800489"/>
                  <a:gd name="connsiteY0" fmla="*/ 134233 h 2027462"/>
                  <a:gd name="connsiteX1" fmla="*/ 1393302 w 1800489"/>
                  <a:gd name="connsiteY1" fmla="*/ 216321 h 2027462"/>
                  <a:gd name="connsiteX2" fmla="*/ 1673057 w 1800489"/>
                  <a:gd name="connsiteY2" fmla="*/ 804418 h 2027462"/>
                  <a:gd name="connsiteX3" fmla="*/ 1794369 w 1800489"/>
                  <a:gd name="connsiteY3" fmla="*/ 904511 h 2027462"/>
                  <a:gd name="connsiteX4" fmla="*/ 1790688 w 1800489"/>
                  <a:gd name="connsiteY4" fmla="*/ 909559 h 2027462"/>
                  <a:gd name="connsiteX5" fmla="*/ 1800489 w 1800489"/>
                  <a:gd name="connsiteY5" fmla="*/ 903333 h 2027462"/>
                  <a:gd name="connsiteX6" fmla="*/ 1748153 w 1800489"/>
                  <a:gd name="connsiteY6" fmla="*/ 1093181 h 2027462"/>
                  <a:gd name="connsiteX7" fmla="*/ 1502158 w 1800489"/>
                  <a:gd name="connsiteY7" fmla="*/ 1549388 h 2027462"/>
                  <a:gd name="connsiteX8" fmla="*/ 1137877 w 1800489"/>
                  <a:gd name="connsiteY8" fmla="*/ 1918086 h 2027462"/>
                  <a:gd name="connsiteX9" fmla="*/ 971648 w 1800489"/>
                  <a:gd name="connsiteY9" fmla="*/ 2023674 h 2027462"/>
                  <a:gd name="connsiteX10" fmla="*/ 971647 w 1800489"/>
                  <a:gd name="connsiteY10" fmla="*/ 2023675 h 2027462"/>
                  <a:gd name="connsiteX11" fmla="*/ 983691 w 1800489"/>
                  <a:gd name="connsiteY11" fmla="*/ 2016025 h 2027462"/>
                  <a:gd name="connsiteX12" fmla="*/ 975349 w 1800489"/>
                  <a:gd name="connsiteY12" fmla="*/ 2027462 h 2027462"/>
                  <a:gd name="connsiteX13" fmla="*/ 857985 w 1800489"/>
                  <a:gd name="connsiteY13" fmla="*/ 1939699 h 2027462"/>
                  <a:gd name="connsiteX14" fmla="*/ 10560 w 1800489"/>
                  <a:gd name="connsiteY14" fmla="*/ 358432 h 2027462"/>
                  <a:gd name="connsiteX15" fmla="*/ 388 w 1800489"/>
                  <a:gd name="connsiteY15" fmla="*/ 156977 h 2027462"/>
                  <a:gd name="connsiteX16" fmla="*/ 264976 w 1800489"/>
                  <a:gd name="connsiteY16" fmla="*/ 152644 h 2027462"/>
                  <a:gd name="connsiteX17" fmla="*/ 0 w 1800489"/>
                  <a:gd name="connsiteY17" fmla="*/ 156835 h 2027462"/>
                  <a:gd name="connsiteX18" fmla="*/ 373 w 1800489"/>
                  <a:gd name="connsiteY18" fmla="*/ 156683 h 2027462"/>
                  <a:gd name="connsiteX19" fmla="*/ 29488 w 1800489"/>
                  <a:gd name="connsiteY19" fmla="*/ 144871 h 2027462"/>
                  <a:gd name="connsiteX20" fmla="*/ 182484 w 1800489"/>
                  <a:gd name="connsiteY20" fmla="*/ 82800 h 2027462"/>
                  <a:gd name="connsiteX21" fmla="*/ 694178 w 1800489"/>
                  <a:gd name="connsiteY21" fmla="*/ 288 h 2027462"/>
                  <a:gd name="connsiteX22" fmla="*/ 1208439 w 1800489"/>
                  <a:gd name="connsiteY22" fmla="*/ 64892 h 2027462"/>
                  <a:gd name="connsiteX23" fmla="*/ 1393396 w 1800489"/>
                  <a:gd name="connsiteY23" fmla="*/ 132512 h 2027462"/>
                  <a:gd name="connsiteX0" fmla="*/ 1389157 w 1800489"/>
                  <a:gd name="connsiteY0" fmla="*/ 134233 h 2027462"/>
                  <a:gd name="connsiteX1" fmla="*/ 1393302 w 1800489"/>
                  <a:gd name="connsiteY1" fmla="*/ 216321 h 2027462"/>
                  <a:gd name="connsiteX2" fmla="*/ 1673057 w 1800489"/>
                  <a:gd name="connsiteY2" fmla="*/ 804418 h 2027462"/>
                  <a:gd name="connsiteX3" fmla="*/ 1794369 w 1800489"/>
                  <a:gd name="connsiteY3" fmla="*/ 904511 h 2027462"/>
                  <a:gd name="connsiteX4" fmla="*/ 1790688 w 1800489"/>
                  <a:gd name="connsiteY4" fmla="*/ 909559 h 2027462"/>
                  <a:gd name="connsiteX5" fmla="*/ 1800489 w 1800489"/>
                  <a:gd name="connsiteY5" fmla="*/ 903333 h 2027462"/>
                  <a:gd name="connsiteX6" fmla="*/ 1748153 w 1800489"/>
                  <a:gd name="connsiteY6" fmla="*/ 1093181 h 2027462"/>
                  <a:gd name="connsiteX7" fmla="*/ 1502158 w 1800489"/>
                  <a:gd name="connsiteY7" fmla="*/ 1549388 h 2027462"/>
                  <a:gd name="connsiteX8" fmla="*/ 1137877 w 1800489"/>
                  <a:gd name="connsiteY8" fmla="*/ 1918086 h 2027462"/>
                  <a:gd name="connsiteX9" fmla="*/ 971648 w 1800489"/>
                  <a:gd name="connsiteY9" fmla="*/ 2023674 h 2027462"/>
                  <a:gd name="connsiteX10" fmla="*/ 971647 w 1800489"/>
                  <a:gd name="connsiteY10" fmla="*/ 2023675 h 2027462"/>
                  <a:gd name="connsiteX11" fmla="*/ 983691 w 1800489"/>
                  <a:gd name="connsiteY11" fmla="*/ 2016025 h 2027462"/>
                  <a:gd name="connsiteX12" fmla="*/ 975349 w 1800489"/>
                  <a:gd name="connsiteY12" fmla="*/ 2027462 h 2027462"/>
                  <a:gd name="connsiteX13" fmla="*/ 857985 w 1800489"/>
                  <a:gd name="connsiteY13" fmla="*/ 1939699 h 2027462"/>
                  <a:gd name="connsiteX14" fmla="*/ 10560 w 1800489"/>
                  <a:gd name="connsiteY14" fmla="*/ 358432 h 2027462"/>
                  <a:gd name="connsiteX15" fmla="*/ 388 w 1800489"/>
                  <a:gd name="connsiteY15" fmla="*/ 156977 h 2027462"/>
                  <a:gd name="connsiteX16" fmla="*/ 0 w 1800489"/>
                  <a:gd name="connsiteY16" fmla="*/ 156835 h 2027462"/>
                  <a:gd name="connsiteX17" fmla="*/ 373 w 1800489"/>
                  <a:gd name="connsiteY17" fmla="*/ 156683 h 2027462"/>
                  <a:gd name="connsiteX18" fmla="*/ 29488 w 1800489"/>
                  <a:gd name="connsiteY18" fmla="*/ 144871 h 2027462"/>
                  <a:gd name="connsiteX19" fmla="*/ 182484 w 1800489"/>
                  <a:gd name="connsiteY19" fmla="*/ 82800 h 2027462"/>
                  <a:gd name="connsiteX20" fmla="*/ 694178 w 1800489"/>
                  <a:gd name="connsiteY20" fmla="*/ 288 h 2027462"/>
                  <a:gd name="connsiteX21" fmla="*/ 1208439 w 1800489"/>
                  <a:gd name="connsiteY21" fmla="*/ 64892 h 2027462"/>
                  <a:gd name="connsiteX22" fmla="*/ 1393396 w 1800489"/>
                  <a:gd name="connsiteY22" fmla="*/ 132512 h 202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00489" h="2027462">
                    <a:moveTo>
                      <a:pt x="1389157" y="134233"/>
                    </a:moveTo>
                    <a:lnTo>
                      <a:pt x="1393302" y="216321"/>
                    </a:lnTo>
                    <a:cubicBezTo>
                      <a:pt x="1416538" y="445118"/>
                      <a:pt x="1519102" y="650464"/>
                      <a:pt x="1673057" y="804418"/>
                    </a:cubicBezTo>
                    <a:lnTo>
                      <a:pt x="1794369" y="904511"/>
                    </a:lnTo>
                    <a:lnTo>
                      <a:pt x="1790688" y="909559"/>
                    </a:lnTo>
                    <a:lnTo>
                      <a:pt x="1800489" y="903333"/>
                    </a:lnTo>
                    <a:lnTo>
                      <a:pt x="1748153" y="1093181"/>
                    </a:lnTo>
                    <a:cubicBezTo>
                      <a:pt x="1692449" y="1248127"/>
                      <a:pt x="1610395" y="1403085"/>
                      <a:pt x="1502158" y="1549388"/>
                    </a:cubicBezTo>
                    <a:cubicBezTo>
                      <a:pt x="1393921" y="1695692"/>
                      <a:pt x="1269748" y="1819490"/>
                      <a:pt x="1137877" y="1918086"/>
                    </a:cubicBezTo>
                    <a:lnTo>
                      <a:pt x="971648" y="2023674"/>
                    </a:lnTo>
                    <a:lnTo>
                      <a:pt x="971647" y="2023675"/>
                    </a:lnTo>
                    <a:lnTo>
                      <a:pt x="983691" y="2016025"/>
                    </a:lnTo>
                    <a:lnTo>
                      <a:pt x="975349" y="2027462"/>
                    </a:lnTo>
                    <a:lnTo>
                      <a:pt x="857985" y="1939699"/>
                    </a:lnTo>
                    <a:cubicBezTo>
                      <a:pt x="391326" y="1554578"/>
                      <a:pt x="75076" y="993714"/>
                      <a:pt x="10560" y="358432"/>
                    </a:cubicBezTo>
                    <a:lnTo>
                      <a:pt x="388" y="156977"/>
                    </a:lnTo>
                    <a:lnTo>
                      <a:pt x="0" y="156835"/>
                    </a:lnTo>
                    <a:lnTo>
                      <a:pt x="373" y="156683"/>
                    </a:lnTo>
                    <a:lnTo>
                      <a:pt x="29488" y="144871"/>
                    </a:lnTo>
                    <a:lnTo>
                      <a:pt x="182484" y="82800"/>
                    </a:lnTo>
                    <a:cubicBezTo>
                      <a:pt x="339326" y="32682"/>
                      <a:pt x="512216" y="3465"/>
                      <a:pt x="694178" y="288"/>
                    </a:cubicBezTo>
                    <a:cubicBezTo>
                      <a:pt x="876139" y="-2888"/>
                      <a:pt x="1049944" y="20278"/>
                      <a:pt x="1208439" y="64892"/>
                    </a:cubicBezTo>
                    <a:lnTo>
                      <a:pt x="1393396" y="1325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1"/>
              </a:p>
            </p:txBody>
          </p:sp>
          <p:sp>
            <p:nvSpPr>
              <p:cNvPr id="8" name="Freeform: Shape 22">
                <a:extLst>
                  <a:ext uri="{FF2B5EF4-FFF2-40B4-BE49-F238E27FC236}">
                    <a16:creationId xmlns:a16="http://schemas.microsoft.com/office/drawing/2014/main" id="{BA34BA5E-95F4-0657-5A9A-AB805DB6A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8967" y="4397375"/>
                <a:ext cx="2099754" cy="1584325"/>
              </a:xfrm>
              <a:custGeom>
                <a:avLst/>
                <a:gdLst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571951 w 2099754"/>
                  <a:gd name="connsiteY2" fmla="*/ 649025 h 1584325"/>
                  <a:gd name="connsiteX3" fmla="*/ 1932504 w 2099754"/>
                  <a:gd name="connsiteY3" fmla="*/ 1021369 h 1584325"/>
                  <a:gd name="connsiteX4" fmla="*/ 1571951 w 2099754"/>
                  <a:gd name="connsiteY4" fmla="*/ 649025 h 1584325"/>
                  <a:gd name="connsiteX5" fmla="*/ 1431523 w 2099754"/>
                  <a:gd name="connsiteY5" fmla="*/ 422738 h 1584325"/>
                  <a:gd name="connsiteX6" fmla="*/ 444579 w 2099754"/>
                  <a:gd name="connsiteY6" fmla="*/ 345966 h 1584325"/>
                  <a:gd name="connsiteX7" fmla="*/ 421960 w 2099754"/>
                  <a:gd name="connsiteY7" fmla="*/ 598313 h 1584325"/>
                  <a:gd name="connsiteX8" fmla="*/ 359971 w 2099754"/>
                  <a:gd name="connsiteY8" fmla="*/ 857317 h 1584325"/>
                  <a:gd name="connsiteX9" fmla="*/ 135077 w 2099754"/>
                  <a:gd name="connsiteY9" fmla="*/ 1324288 h 1584325"/>
                  <a:gd name="connsiteX10" fmla="*/ 12116 w 2099754"/>
                  <a:gd name="connsiteY10" fmla="*/ 1478112 h 1584325"/>
                  <a:gd name="connsiteX11" fmla="*/ 12108 w 2099754"/>
                  <a:gd name="connsiteY11" fmla="*/ 1477978 h 1584325"/>
                  <a:gd name="connsiteX12" fmla="*/ 12116 w 2099754"/>
                  <a:gd name="connsiteY12" fmla="*/ 1478112 h 1584325"/>
                  <a:gd name="connsiteX13" fmla="*/ 135077 w 2099754"/>
                  <a:gd name="connsiteY13" fmla="*/ 1324288 h 1584325"/>
                  <a:gd name="connsiteX14" fmla="*/ 359971 w 2099754"/>
                  <a:gd name="connsiteY14" fmla="*/ 857317 h 1584325"/>
                  <a:gd name="connsiteX15" fmla="*/ 444579 w 2099754"/>
                  <a:gd name="connsiteY15" fmla="*/ 345966 h 1584325"/>
                  <a:gd name="connsiteX16" fmla="*/ 1280136 w 2099754"/>
                  <a:gd name="connsiteY16" fmla="*/ 0 h 1584325"/>
                  <a:gd name="connsiteX17" fmla="*/ 1445295 w 2099754"/>
                  <a:gd name="connsiteY17" fmla="*/ 107255 h 1584325"/>
                  <a:gd name="connsiteX18" fmla="*/ 1805848 w 2099754"/>
                  <a:gd name="connsiteY18" fmla="*/ 479599 h 1584325"/>
                  <a:gd name="connsiteX19" fmla="*/ 2047241 w 2099754"/>
                  <a:gd name="connsiteY19" fmla="*/ 938259 h 1584325"/>
                  <a:gd name="connsiteX20" fmla="*/ 2097653 w 2099754"/>
                  <a:gd name="connsiteY20" fmla="*/ 1128580 h 1584325"/>
                  <a:gd name="connsiteX21" fmla="*/ 2099754 w 2099754"/>
                  <a:gd name="connsiteY21" fmla="*/ 1131475 h 1584325"/>
                  <a:gd name="connsiteX22" fmla="*/ 2033661 w 2099754"/>
                  <a:gd name="connsiteY22" fmla="*/ 1180898 h 1584325"/>
                  <a:gd name="connsiteX23" fmla="*/ 712933 w 2099754"/>
                  <a:gd name="connsiteY23" fmla="*/ 1584325 h 1584325"/>
                  <a:gd name="connsiteX24" fmla="*/ 236867 w 2099754"/>
                  <a:gd name="connsiteY24" fmla="*/ 1536333 h 1584325"/>
                  <a:gd name="connsiteX25" fmla="*/ 11804 w 2099754"/>
                  <a:gd name="connsiteY25" fmla="*/ 1478464 h 1584325"/>
                  <a:gd name="connsiteX26" fmla="*/ 12083 w 2099754"/>
                  <a:gd name="connsiteY26" fmla="*/ 1477575 h 1584325"/>
                  <a:gd name="connsiteX27" fmla="*/ 0 w 2099754"/>
                  <a:gd name="connsiteY27" fmla="*/ 1281555 h 1584325"/>
                  <a:gd name="connsiteX28" fmla="*/ 84609 w 2099754"/>
                  <a:gd name="connsiteY28" fmla="*/ 770204 h 1584325"/>
                  <a:gd name="connsiteX29" fmla="*/ 309502 w 2099754"/>
                  <a:gd name="connsiteY29" fmla="*/ 303233 h 1584325"/>
                  <a:gd name="connsiteX30" fmla="*/ 425905 w 2099754"/>
                  <a:gd name="connsiteY30" fmla="*/ 157615 h 1584325"/>
                  <a:gd name="connsiteX31" fmla="*/ 427755 w 2099754"/>
                  <a:gd name="connsiteY31" fmla="*/ 151711 h 1584325"/>
                  <a:gd name="connsiteX32" fmla="*/ 430135 w 2099754"/>
                  <a:gd name="connsiteY32" fmla="*/ 152323 h 1584325"/>
                  <a:gd name="connsiteX33" fmla="*/ 432464 w 2099754"/>
                  <a:gd name="connsiteY33" fmla="*/ 149409 h 1584325"/>
                  <a:gd name="connsiteX34" fmla="*/ 432684 w 2099754"/>
                  <a:gd name="connsiteY34" fmla="*/ 152979 h 1584325"/>
                  <a:gd name="connsiteX35" fmla="*/ 516984 w 2099754"/>
                  <a:gd name="connsiteY35" fmla="*/ 174654 h 1584325"/>
                  <a:gd name="connsiteX36" fmla="*/ 712933 w 2099754"/>
                  <a:gd name="connsiteY36" fmla="*/ 194407 h 1584325"/>
                  <a:gd name="connsiteX37" fmla="*/ 1256545 w 2099754"/>
                  <a:gd name="connsiteY37" fmla="*/ 28357 h 1584325"/>
                  <a:gd name="connsiteX38" fmla="*/ 1282069 w 2099754"/>
                  <a:gd name="connsiteY38" fmla="*/ 7299 h 1584325"/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571951 w 2099754"/>
                  <a:gd name="connsiteY2" fmla="*/ 649025 h 1584325"/>
                  <a:gd name="connsiteX3" fmla="*/ 1932504 w 2099754"/>
                  <a:gd name="connsiteY3" fmla="*/ 1021369 h 1584325"/>
                  <a:gd name="connsiteX4" fmla="*/ 1571951 w 2099754"/>
                  <a:gd name="connsiteY4" fmla="*/ 649025 h 1584325"/>
                  <a:gd name="connsiteX5" fmla="*/ 1431523 w 2099754"/>
                  <a:gd name="connsiteY5" fmla="*/ 422738 h 1584325"/>
                  <a:gd name="connsiteX6" fmla="*/ 1418701 w 2099754"/>
                  <a:gd name="connsiteY6" fmla="*/ 393227 h 1584325"/>
                  <a:gd name="connsiteX7" fmla="*/ 444579 w 2099754"/>
                  <a:gd name="connsiteY7" fmla="*/ 345966 h 1584325"/>
                  <a:gd name="connsiteX8" fmla="*/ 359971 w 2099754"/>
                  <a:gd name="connsiteY8" fmla="*/ 857317 h 1584325"/>
                  <a:gd name="connsiteX9" fmla="*/ 135077 w 2099754"/>
                  <a:gd name="connsiteY9" fmla="*/ 1324288 h 1584325"/>
                  <a:gd name="connsiteX10" fmla="*/ 12116 w 2099754"/>
                  <a:gd name="connsiteY10" fmla="*/ 1478112 h 1584325"/>
                  <a:gd name="connsiteX11" fmla="*/ 12108 w 2099754"/>
                  <a:gd name="connsiteY11" fmla="*/ 1477978 h 1584325"/>
                  <a:gd name="connsiteX12" fmla="*/ 12116 w 2099754"/>
                  <a:gd name="connsiteY12" fmla="*/ 1478112 h 1584325"/>
                  <a:gd name="connsiteX13" fmla="*/ 135077 w 2099754"/>
                  <a:gd name="connsiteY13" fmla="*/ 1324288 h 1584325"/>
                  <a:gd name="connsiteX14" fmla="*/ 359971 w 2099754"/>
                  <a:gd name="connsiteY14" fmla="*/ 857317 h 1584325"/>
                  <a:gd name="connsiteX15" fmla="*/ 444579 w 2099754"/>
                  <a:gd name="connsiteY15" fmla="*/ 345966 h 1584325"/>
                  <a:gd name="connsiteX16" fmla="*/ 1280136 w 2099754"/>
                  <a:gd name="connsiteY16" fmla="*/ 0 h 1584325"/>
                  <a:gd name="connsiteX17" fmla="*/ 1445295 w 2099754"/>
                  <a:gd name="connsiteY17" fmla="*/ 107255 h 1584325"/>
                  <a:gd name="connsiteX18" fmla="*/ 1805848 w 2099754"/>
                  <a:gd name="connsiteY18" fmla="*/ 479599 h 1584325"/>
                  <a:gd name="connsiteX19" fmla="*/ 2047241 w 2099754"/>
                  <a:gd name="connsiteY19" fmla="*/ 938259 h 1584325"/>
                  <a:gd name="connsiteX20" fmla="*/ 2097653 w 2099754"/>
                  <a:gd name="connsiteY20" fmla="*/ 1128580 h 1584325"/>
                  <a:gd name="connsiteX21" fmla="*/ 2099754 w 2099754"/>
                  <a:gd name="connsiteY21" fmla="*/ 1131475 h 1584325"/>
                  <a:gd name="connsiteX22" fmla="*/ 2033661 w 2099754"/>
                  <a:gd name="connsiteY22" fmla="*/ 1180898 h 1584325"/>
                  <a:gd name="connsiteX23" fmla="*/ 712933 w 2099754"/>
                  <a:gd name="connsiteY23" fmla="*/ 1584325 h 1584325"/>
                  <a:gd name="connsiteX24" fmla="*/ 236867 w 2099754"/>
                  <a:gd name="connsiteY24" fmla="*/ 1536333 h 1584325"/>
                  <a:gd name="connsiteX25" fmla="*/ 11804 w 2099754"/>
                  <a:gd name="connsiteY25" fmla="*/ 1478464 h 1584325"/>
                  <a:gd name="connsiteX26" fmla="*/ 12083 w 2099754"/>
                  <a:gd name="connsiteY26" fmla="*/ 1477575 h 1584325"/>
                  <a:gd name="connsiteX27" fmla="*/ 0 w 2099754"/>
                  <a:gd name="connsiteY27" fmla="*/ 1281555 h 1584325"/>
                  <a:gd name="connsiteX28" fmla="*/ 84609 w 2099754"/>
                  <a:gd name="connsiteY28" fmla="*/ 770204 h 1584325"/>
                  <a:gd name="connsiteX29" fmla="*/ 309502 w 2099754"/>
                  <a:gd name="connsiteY29" fmla="*/ 303233 h 1584325"/>
                  <a:gd name="connsiteX30" fmla="*/ 425905 w 2099754"/>
                  <a:gd name="connsiteY30" fmla="*/ 157615 h 1584325"/>
                  <a:gd name="connsiteX31" fmla="*/ 427755 w 2099754"/>
                  <a:gd name="connsiteY31" fmla="*/ 151711 h 1584325"/>
                  <a:gd name="connsiteX32" fmla="*/ 430135 w 2099754"/>
                  <a:gd name="connsiteY32" fmla="*/ 152323 h 1584325"/>
                  <a:gd name="connsiteX33" fmla="*/ 432464 w 2099754"/>
                  <a:gd name="connsiteY33" fmla="*/ 149409 h 1584325"/>
                  <a:gd name="connsiteX34" fmla="*/ 432684 w 2099754"/>
                  <a:gd name="connsiteY34" fmla="*/ 152979 h 1584325"/>
                  <a:gd name="connsiteX35" fmla="*/ 516984 w 2099754"/>
                  <a:gd name="connsiteY35" fmla="*/ 174654 h 1584325"/>
                  <a:gd name="connsiteX36" fmla="*/ 712933 w 2099754"/>
                  <a:gd name="connsiteY36" fmla="*/ 194407 h 1584325"/>
                  <a:gd name="connsiteX37" fmla="*/ 1256545 w 2099754"/>
                  <a:gd name="connsiteY37" fmla="*/ 28357 h 1584325"/>
                  <a:gd name="connsiteX38" fmla="*/ 1282069 w 2099754"/>
                  <a:gd name="connsiteY38" fmla="*/ 7299 h 1584325"/>
                  <a:gd name="connsiteX39" fmla="*/ 1280136 w 2099754"/>
                  <a:gd name="connsiteY39" fmla="*/ 0 h 1584325"/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571951 w 2099754"/>
                  <a:gd name="connsiteY2" fmla="*/ 649025 h 1584325"/>
                  <a:gd name="connsiteX3" fmla="*/ 1932504 w 2099754"/>
                  <a:gd name="connsiteY3" fmla="*/ 1021369 h 1584325"/>
                  <a:gd name="connsiteX4" fmla="*/ 1571951 w 2099754"/>
                  <a:gd name="connsiteY4" fmla="*/ 649025 h 1584325"/>
                  <a:gd name="connsiteX5" fmla="*/ 1431523 w 2099754"/>
                  <a:gd name="connsiteY5" fmla="*/ 422738 h 1584325"/>
                  <a:gd name="connsiteX6" fmla="*/ 1418701 w 2099754"/>
                  <a:gd name="connsiteY6" fmla="*/ 393227 h 1584325"/>
                  <a:gd name="connsiteX7" fmla="*/ 359971 w 2099754"/>
                  <a:gd name="connsiteY7" fmla="*/ 857317 h 1584325"/>
                  <a:gd name="connsiteX8" fmla="*/ 359971 w 2099754"/>
                  <a:gd name="connsiteY8" fmla="*/ 857317 h 1584325"/>
                  <a:gd name="connsiteX9" fmla="*/ 135077 w 2099754"/>
                  <a:gd name="connsiteY9" fmla="*/ 1324288 h 1584325"/>
                  <a:gd name="connsiteX10" fmla="*/ 12116 w 2099754"/>
                  <a:gd name="connsiteY10" fmla="*/ 1478112 h 1584325"/>
                  <a:gd name="connsiteX11" fmla="*/ 12108 w 2099754"/>
                  <a:gd name="connsiteY11" fmla="*/ 1477978 h 1584325"/>
                  <a:gd name="connsiteX12" fmla="*/ 12116 w 2099754"/>
                  <a:gd name="connsiteY12" fmla="*/ 1478112 h 1584325"/>
                  <a:gd name="connsiteX13" fmla="*/ 135077 w 2099754"/>
                  <a:gd name="connsiteY13" fmla="*/ 1324288 h 1584325"/>
                  <a:gd name="connsiteX14" fmla="*/ 359971 w 2099754"/>
                  <a:gd name="connsiteY14" fmla="*/ 857317 h 1584325"/>
                  <a:gd name="connsiteX15" fmla="*/ 1280136 w 2099754"/>
                  <a:gd name="connsiteY15" fmla="*/ 0 h 1584325"/>
                  <a:gd name="connsiteX16" fmla="*/ 1445295 w 2099754"/>
                  <a:gd name="connsiteY16" fmla="*/ 107255 h 1584325"/>
                  <a:gd name="connsiteX17" fmla="*/ 1805848 w 2099754"/>
                  <a:gd name="connsiteY17" fmla="*/ 479599 h 1584325"/>
                  <a:gd name="connsiteX18" fmla="*/ 2047241 w 2099754"/>
                  <a:gd name="connsiteY18" fmla="*/ 938259 h 1584325"/>
                  <a:gd name="connsiteX19" fmla="*/ 2097653 w 2099754"/>
                  <a:gd name="connsiteY19" fmla="*/ 1128580 h 1584325"/>
                  <a:gd name="connsiteX20" fmla="*/ 2099754 w 2099754"/>
                  <a:gd name="connsiteY20" fmla="*/ 1131475 h 1584325"/>
                  <a:gd name="connsiteX21" fmla="*/ 2033661 w 2099754"/>
                  <a:gd name="connsiteY21" fmla="*/ 1180898 h 1584325"/>
                  <a:gd name="connsiteX22" fmla="*/ 712933 w 2099754"/>
                  <a:gd name="connsiteY22" fmla="*/ 1584325 h 1584325"/>
                  <a:gd name="connsiteX23" fmla="*/ 236867 w 2099754"/>
                  <a:gd name="connsiteY23" fmla="*/ 1536333 h 1584325"/>
                  <a:gd name="connsiteX24" fmla="*/ 11804 w 2099754"/>
                  <a:gd name="connsiteY24" fmla="*/ 1478464 h 1584325"/>
                  <a:gd name="connsiteX25" fmla="*/ 12083 w 2099754"/>
                  <a:gd name="connsiteY25" fmla="*/ 1477575 h 1584325"/>
                  <a:gd name="connsiteX26" fmla="*/ 0 w 2099754"/>
                  <a:gd name="connsiteY26" fmla="*/ 1281555 h 1584325"/>
                  <a:gd name="connsiteX27" fmla="*/ 84609 w 2099754"/>
                  <a:gd name="connsiteY27" fmla="*/ 770204 h 1584325"/>
                  <a:gd name="connsiteX28" fmla="*/ 309502 w 2099754"/>
                  <a:gd name="connsiteY28" fmla="*/ 303233 h 1584325"/>
                  <a:gd name="connsiteX29" fmla="*/ 425905 w 2099754"/>
                  <a:gd name="connsiteY29" fmla="*/ 157615 h 1584325"/>
                  <a:gd name="connsiteX30" fmla="*/ 427755 w 2099754"/>
                  <a:gd name="connsiteY30" fmla="*/ 151711 h 1584325"/>
                  <a:gd name="connsiteX31" fmla="*/ 430135 w 2099754"/>
                  <a:gd name="connsiteY31" fmla="*/ 152323 h 1584325"/>
                  <a:gd name="connsiteX32" fmla="*/ 432464 w 2099754"/>
                  <a:gd name="connsiteY32" fmla="*/ 149409 h 1584325"/>
                  <a:gd name="connsiteX33" fmla="*/ 432684 w 2099754"/>
                  <a:gd name="connsiteY33" fmla="*/ 152979 h 1584325"/>
                  <a:gd name="connsiteX34" fmla="*/ 516984 w 2099754"/>
                  <a:gd name="connsiteY34" fmla="*/ 174654 h 1584325"/>
                  <a:gd name="connsiteX35" fmla="*/ 712933 w 2099754"/>
                  <a:gd name="connsiteY35" fmla="*/ 194407 h 1584325"/>
                  <a:gd name="connsiteX36" fmla="*/ 1256545 w 2099754"/>
                  <a:gd name="connsiteY36" fmla="*/ 28357 h 1584325"/>
                  <a:gd name="connsiteX37" fmla="*/ 1282069 w 2099754"/>
                  <a:gd name="connsiteY37" fmla="*/ 7299 h 1584325"/>
                  <a:gd name="connsiteX38" fmla="*/ 1280136 w 2099754"/>
                  <a:gd name="connsiteY38" fmla="*/ 0 h 1584325"/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571951 w 2099754"/>
                  <a:gd name="connsiteY2" fmla="*/ 649025 h 1584325"/>
                  <a:gd name="connsiteX3" fmla="*/ 1932504 w 2099754"/>
                  <a:gd name="connsiteY3" fmla="*/ 1021369 h 1584325"/>
                  <a:gd name="connsiteX4" fmla="*/ 1571951 w 2099754"/>
                  <a:gd name="connsiteY4" fmla="*/ 649025 h 1584325"/>
                  <a:gd name="connsiteX5" fmla="*/ 1431523 w 2099754"/>
                  <a:gd name="connsiteY5" fmla="*/ 422738 h 1584325"/>
                  <a:gd name="connsiteX6" fmla="*/ 1418701 w 2099754"/>
                  <a:gd name="connsiteY6" fmla="*/ 393227 h 1584325"/>
                  <a:gd name="connsiteX7" fmla="*/ 135077 w 2099754"/>
                  <a:gd name="connsiteY7" fmla="*/ 1324288 h 1584325"/>
                  <a:gd name="connsiteX8" fmla="*/ 359971 w 2099754"/>
                  <a:gd name="connsiteY8" fmla="*/ 857317 h 1584325"/>
                  <a:gd name="connsiteX9" fmla="*/ 135077 w 2099754"/>
                  <a:gd name="connsiteY9" fmla="*/ 1324288 h 1584325"/>
                  <a:gd name="connsiteX10" fmla="*/ 12116 w 2099754"/>
                  <a:gd name="connsiteY10" fmla="*/ 1478112 h 1584325"/>
                  <a:gd name="connsiteX11" fmla="*/ 12108 w 2099754"/>
                  <a:gd name="connsiteY11" fmla="*/ 1477978 h 1584325"/>
                  <a:gd name="connsiteX12" fmla="*/ 12116 w 2099754"/>
                  <a:gd name="connsiteY12" fmla="*/ 1478112 h 1584325"/>
                  <a:gd name="connsiteX13" fmla="*/ 135077 w 2099754"/>
                  <a:gd name="connsiteY13" fmla="*/ 1324288 h 1584325"/>
                  <a:gd name="connsiteX14" fmla="*/ 1280136 w 2099754"/>
                  <a:gd name="connsiteY14" fmla="*/ 0 h 1584325"/>
                  <a:gd name="connsiteX15" fmla="*/ 1445295 w 2099754"/>
                  <a:gd name="connsiteY15" fmla="*/ 107255 h 1584325"/>
                  <a:gd name="connsiteX16" fmla="*/ 1805848 w 2099754"/>
                  <a:gd name="connsiteY16" fmla="*/ 479599 h 1584325"/>
                  <a:gd name="connsiteX17" fmla="*/ 2047241 w 2099754"/>
                  <a:gd name="connsiteY17" fmla="*/ 938259 h 1584325"/>
                  <a:gd name="connsiteX18" fmla="*/ 2097653 w 2099754"/>
                  <a:gd name="connsiteY18" fmla="*/ 1128580 h 1584325"/>
                  <a:gd name="connsiteX19" fmla="*/ 2099754 w 2099754"/>
                  <a:gd name="connsiteY19" fmla="*/ 1131475 h 1584325"/>
                  <a:gd name="connsiteX20" fmla="*/ 2033661 w 2099754"/>
                  <a:gd name="connsiteY20" fmla="*/ 1180898 h 1584325"/>
                  <a:gd name="connsiteX21" fmla="*/ 712933 w 2099754"/>
                  <a:gd name="connsiteY21" fmla="*/ 1584325 h 1584325"/>
                  <a:gd name="connsiteX22" fmla="*/ 236867 w 2099754"/>
                  <a:gd name="connsiteY22" fmla="*/ 1536333 h 1584325"/>
                  <a:gd name="connsiteX23" fmla="*/ 11804 w 2099754"/>
                  <a:gd name="connsiteY23" fmla="*/ 1478464 h 1584325"/>
                  <a:gd name="connsiteX24" fmla="*/ 12083 w 2099754"/>
                  <a:gd name="connsiteY24" fmla="*/ 1477575 h 1584325"/>
                  <a:gd name="connsiteX25" fmla="*/ 0 w 2099754"/>
                  <a:gd name="connsiteY25" fmla="*/ 1281555 h 1584325"/>
                  <a:gd name="connsiteX26" fmla="*/ 84609 w 2099754"/>
                  <a:gd name="connsiteY26" fmla="*/ 770204 h 1584325"/>
                  <a:gd name="connsiteX27" fmla="*/ 309502 w 2099754"/>
                  <a:gd name="connsiteY27" fmla="*/ 303233 h 1584325"/>
                  <a:gd name="connsiteX28" fmla="*/ 425905 w 2099754"/>
                  <a:gd name="connsiteY28" fmla="*/ 157615 h 1584325"/>
                  <a:gd name="connsiteX29" fmla="*/ 427755 w 2099754"/>
                  <a:gd name="connsiteY29" fmla="*/ 151711 h 1584325"/>
                  <a:gd name="connsiteX30" fmla="*/ 430135 w 2099754"/>
                  <a:gd name="connsiteY30" fmla="*/ 152323 h 1584325"/>
                  <a:gd name="connsiteX31" fmla="*/ 432464 w 2099754"/>
                  <a:gd name="connsiteY31" fmla="*/ 149409 h 1584325"/>
                  <a:gd name="connsiteX32" fmla="*/ 432684 w 2099754"/>
                  <a:gd name="connsiteY32" fmla="*/ 152979 h 1584325"/>
                  <a:gd name="connsiteX33" fmla="*/ 516984 w 2099754"/>
                  <a:gd name="connsiteY33" fmla="*/ 174654 h 1584325"/>
                  <a:gd name="connsiteX34" fmla="*/ 712933 w 2099754"/>
                  <a:gd name="connsiteY34" fmla="*/ 194407 h 1584325"/>
                  <a:gd name="connsiteX35" fmla="*/ 1256545 w 2099754"/>
                  <a:gd name="connsiteY35" fmla="*/ 28357 h 1584325"/>
                  <a:gd name="connsiteX36" fmla="*/ 1282069 w 2099754"/>
                  <a:gd name="connsiteY36" fmla="*/ 7299 h 1584325"/>
                  <a:gd name="connsiteX37" fmla="*/ 1280136 w 2099754"/>
                  <a:gd name="connsiteY37" fmla="*/ 0 h 1584325"/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571951 w 2099754"/>
                  <a:gd name="connsiteY2" fmla="*/ 649025 h 1584325"/>
                  <a:gd name="connsiteX3" fmla="*/ 1932504 w 2099754"/>
                  <a:gd name="connsiteY3" fmla="*/ 1021369 h 1584325"/>
                  <a:gd name="connsiteX4" fmla="*/ 1571951 w 2099754"/>
                  <a:gd name="connsiteY4" fmla="*/ 649025 h 1584325"/>
                  <a:gd name="connsiteX5" fmla="*/ 1431523 w 2099754"/>
                  <a:gd name="connsiteY5" fmla="*/ 422738 h 1584325"/>
                  <a:gd name="connsiteX6" fmla="*/ 1418701 w 2099754"/>
                  <a:gd name="connsiteY6" fmla="*/ 393227 h 1584325"/>
                  <a:gd name="connsiteX7" fmla="*/ 135077 w 2099754"/>
                  <a:gd name="connsiteY7" fmla="*/ 1324288 h 1584325"/>
                  <a:gd name="connsiteX8" fmla="*/ 135077 w 2099754"/>
                  <a:gd name="connsiteY8" fmla="*/ 1324288 h 1584325"/>
                  <a:gd name="connsiteX9" fmla="*/ 12116 w 2099754"/>
                  <a:gd name="connsiteY9" fmla="*/ 1478112 h 1584325"/>
                  <a:gd name="connsiteX10" fmla="*/ 12108 w 2099754"/>
                  <a:gd name="connsiteY10" fmla="*/ 1477978 h 1584325"/>
                  <a:gd name="connsiteX11" fmla="*/ 12116 w 2099754"/>
                  <a:gd name="connsiteY11" fmla="*/ 1478112 h 1584325"/>
                  <a:gd name="connsiteX12" fmla="*/ 135077 w 2099754"/>
                  <a:gd name="connsiteY12" fmla="*/ 1324288 h 1584325"/>
                  <a:gd name="connsiteX13" fmla="*/ 1280136 w 2099754"/>
                  <a:gd name="connsiteY13" fmla="*/ 0 h 1584325"/>
                  <a:gd name="connsiteX14" fmla="*/ 1445295 w 2099754"/>
                  <a:gd name="connsiteY14" fmla="*/ 107255 h 1584325"/>
                  <a:gd name="connsiteX15" fmla="*/ 1805848 w 2099754"/>
                  <a:gd name="connsiteY15" fmla="*/ 479599 h 1584325"/>
                  <a:gd name="connsiteX16" fmla="*/ 2047241 w 2099754"/>
                  <a:gd name="connsiteY16" fmla="*/ 938259 h 1584325"/>
                  <a:gd name="connsiteX17" fmla="*/ 2097653 w 2099754"/>
                  <a:gd name="connsiteY17" fmla="*/ 1128580 h 1584325"/>
                  <a:gd name="connsiteX18" fmla="*/ 2099754 w 2099754"/>
                  <a:gd name="connsiteY18" fmla="*/ 1131475 h 1584325"/>
                  <a:gd name="connsiteX19" fmla="*/ 2033661 w 2099754"/>
                  <a:gd name="connsiteY19" fmla="*/ 1180898 h 1584325"/>
                  <a:gd name="connsiteX20" fmla="*/ 712933 w 2099754"/>
                  <a:gd name="connsiteY20" fmla="*/ 1584325 h 1584325"/>
                  <a:gd name="connsiteX21" fmla="*/ 236867 w 2099754"/>
                  <a:gd name="connsiteY21" fmla="*/ 1536333 h 1584325"/>
                  <a:gd name="connsiteX22" fmla="*/ 11804 w 2099754"/>
                  <a:gd name="connsiteY22" fmla="*/ 1478464 h 1584325"/>
                  <a:gd name="connsiteX23" fmla="*/ 12083 w 2099754"/>
                  <a:gd name="connsiteY23" fmla="*/ 1477575 h 1584325"/>
                  <a:gd name="connsiteX24" fmla="*/ 0 w 2099754"/>
                  <a:gd name="connsiteY24" fmla="*/ 1281555 h 1584325"/>
                  <a:gd name="connsiteX25" fmla="*/ 84609 w 2099754"/>
                  <a:gd name="connsiteY25" fmla="*/ 770204 h 1584325"/>
                  <a:gd name="connsiteX26" fmla="*/ 309502 w 2099754"/>
                  <a:gd name="connsiteY26" fmla="*/ 303233 h 1584325"/>
                  <a:gd name="connsiteX27" fmla="*/ 425905 w 2099754"/>
                  <a:gd name="connsiteY27" fmla="*/ 157615 h 1584325"/>
                  <a:gd name="connsiteX28" fmla="*/ 427755 w 2099754"/>
                  <a:gd name="connsiteY28" fmla="*/ 151711 h 1584325"/>
                  <a:gd name="connsiteX29" fmla="*/ 430135 w 2099754"/>
                  <a:gd name="connsiteY29" fmla="*/ 152323 h 1584325"/>
                  <a:gd name="connsiteX30" fmla="*/ 432464 w 2099754"/>
                  <a:gd name="connsiteY30" fmla="*/ 149409 h 1584325"/>
                  <a:gd name="connsiteX31" fmla="*/ 432684 w 2099754"/>
                  <a:gd name="connsiteY31" fmla="*/ 152979 h 1584325"/>
                  <a:gd name="connsiteX32" fmla="*/ 516984 w 2099754"/>
                  <a:gd name="connsiteY32" fmla="*/ 174654 h 1584325"/>
                  <a:gd name="connsiteX33" fmla="*/ 712933 w 2099754"/>
                  <a:gd name="connsiteY33" fmla="*/ 194407 h 1584325"/>
                  <a:gd name="connsiteX34" fmla="*/ 1256545 w 2099754"/>
                  <a:gd name="connsiteY34" fmla="*/ 28357 h 1584325"/>
                  <a:gd name="connsiteX35" fmla="*/ 1282069 w 2099754"/>
                  <a:gd name="connsiteY35" fmla="*/ 7299 h 1584325"/>
                  <a:gd name="connsiteX36" fmla="*/ 1280136 w 2099754"/>
                  <a:gd name="connsiteY36" fmla="*/ 0 h 1584325"/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571951 w 2099754"/>
                  <a:gd name="connsiteY2" fmla="*/ 649025 h 1584325"/>
                  <a:gd name="connsiteX3" fmla="*/ 1932504 w 2099754"/>
                  <a:gd name="connsiteY3" fmla="*/ 1021369 h 1584325"/>
                  <a:gd name="connsiteX4" fmla="*/ 1571951 w 2099754"/>
                  <a:gd name="connsiteY4" fmla="*/ 649025 h 1584325"/>
                  <a:gd name="connsiteX5" fmla="*/ 1431523 w 2099754"/>
                  <a:gd name="connsiteY5" fmla="*/ 422738 h 1584325"/>
                  <a:gd name="connsiteX6" fmla="*/ 1418701 w 2099754"/>
                  <a:gd name="connsiteY6" fmla="*/ 393227 h 1584325"/>
                  <a:gd name="connsiteX7" fmla="*/ 12116 w 2099754"/>
                  <a:gd name="connsiteY7" fmla="*/ 1478112 h 1584325"/>
                  <a:gd name="connsiteX8" fmla="*/ 135077 w 2099754"/>
                  <a:gd name="connsiteY8" fmla="*/ 1324288 h 1584325"/>
                  <a:gd name="connsiteX9" fmla="*/ 12116 w 2099754"/>
                  <a:gd name="connsiteY9" fmla="*/ 1478112 h 1584325"/>
                  <a:gd name="connsiteX10" fmla="*/ 12108 w 2099754"/>
                  <a:gd name="connsiteY10" fmla="*/ 1477978 h 1584325"/>
                  <a:gd name="connsiteX11" fmla="*/ 12116 w 2099754"/>
                  <a:gd name="connsiteY11" fmla="*/ 1478112 h 1584325"/>
                  <a:gd name="connsiteX12" fmla="*/ 1280136 w 2099754"/>
                  <a:gd name="connsiteY12" fmla="*/ 0 h 1584325"/>
                  <a:gd name="connsiteX13" fmla="*/ 1445295 w 2099754"/>
                  <a:gd name="connsiteY13" fmla="*/ 107255 h 1584325"/>
                  <a:gd name="connsiteX14" fmla="*/ 1805848 w 2099754"/>
                  <a:gd name="connsiteY14" fmla="*/ 479599 h 1584325"/>
                  <a:gd name="connsiteX15" fmla="*/ 2047241 w 2099754"/>
                  <a:gd name="connsiteY15" fmla="*/ 938259 h 1584325"/>
                  <a:gd name="connsiteX16" fmla="*/ 2097653 w 2099754"/>
                  <a:gd name="connsiteY16" fmla="*/ 1128580 h 1584325"/>
                  <a:gd name="connsiteX17" fmla="*/ 2099754 w 2099754"/>
                  <a:gd name="connsiteY17" fmla="*/ 1131475 h 1584325"/>
                  <a:gd name="connsiteX18" fmla="*/ 2033661 w 2099754"/>
                  <a:gd name="connsiteY18" fmla="*/ 1180898 h 1584325"/>
                  <a:gd name="connsiteX19" fmla="*/ 712933 w 2099754"/>
                  <a:gd name="connsiteY19" fmla="*/ 1584325 h 1584325"/>
                  <a:gd name="connsiteX20" fmla="*/ 236867 w 2099754"/>
                  <a:gd name="connsiteY20" fmla="*/ 1536333 h 1584325"/>
                  <a:gd name="connsiteX21" fmla="*/ 11804 w 2099754"/>
                  <a:gd name="connsiteY21" fmla="*/ 1478464 h 1584325"/>
                  <a:gd name="connsiteX22" fmla="*/ 12083 w 2099754"/>
                  <a:gd name="connsiteY22" fmla="*/ 1477575 h 1584325"/>
                  <a:gd name="connsiteX23" fmla="*/ 0 w 2099754"/>
                  <a:gd name="connsiteY23" fmla="*/ 1281555 h 1584325"/>
                  <a:gd name="connsiteX24" fmla="*/ 84609 w 2099754"/>
                  <a:gd name="connsiteY24" fmla="*/ 770204 h 1584325"/>
                  <a:gd name="connsiteX25" fmla="*/ 309502 w 2099754"/>
                  <a:gd name="connsiteY25" fmla="*/ 303233 h 1584325"/>
                  <a:gd name="connsiteX26" fmla="*/ 425905 w 2099754"/>
                  <a:gd name="connsiteY26" fmla="*/ 157615 h 1584325"/>
                  <a:gd name="connsiteX27" fmla="*/ 427755 w 2099754"/>
                  <a:gd name="connsiteY27" fmla="*/ 151711 h 1584325"/>
                  <a:gd name="connsiteX28" fmla="*/ 430135 w 2099754"/>
                  <a:gd name="connsiteY28" fmla="*/ 152323 h 1584325"/>
                  <a:gd name="connsiteX29" fmla="*/ 432464 w 2099754"/>
                  <a:gd name="connsiteY29" fmla="*/ 149409 h 1584325"/>
                  <a:gd name="connsiteX30" fmla="*/ 432684 w 2099754"/>
                  <a:gd name="connsiteY30" fmla="*/ 152979 h 1584325"/>
                  <a:gd name="connsiteX31" fmla="*/ 516984 w 2099754"/>
                  <a:gd name="connsiteY31" fmla="*/ 174654 h 1584325"/>
                  <a:gd name="connsiteX32" fmla="*/ 712933 w 2099754"/>
                  <a:gd name="connsiteY32" fmla="*/ 194407 h 1584325"/>
                  <a:gd name="connsiteX33" fmla="*/ 1256545 w 2099754"/>
                  <a:gd name="connsiteY33" fmla="*/ 28357 h 1584325"/>
                  <a:gd name="connsiteX34" fmla="*/ 1282069 w 2099754"/>
                  <a:gd name="connsiteY34" fmla="*/ 7299 h 1584325"/>
                  <a:gd name="connsiteX35" fmla="*/ 1280136 w 2099754"/>
                  <a:gd name="connsiteY35" fmla="*/ 0 h 1584325"/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571951 w 2099754"/>
                  <a:gd name="connsiteY2" fmla="*/ 649025 h 1584325"/>
                  <a:gd name="connsiteX3" fmla="*/ 1932504 w 2099754"/>
                  <a:gd name="connsiteY3" fmla="*/ 1021369 h 1584325"/>
                  <a:gd name="connsiteX4" fmla="*/ 1571951 w 2099754"/>
                  <a:gd name="connsiteY4" fmla="*/ 649025 h 1584325"/>
                  <a:gd name="connsiteX5" fmla="*/ 1431523 w 2099754"/>
                  <a:gd name="connsiteY5" fmla="*/ 422738 h 1584325"/>
                  <a:gd name="connsiteX6" fmla="*/ 1418701 w 2099754"/>
                  <a:gd name="connsiteY6" fmla="*/ 393227 h 1584325"/>
                  <a:gd name="connsiteX7" fmla="*/ 12116 w 2099754"/>
                  <a:gd name="connsiteY7" fmla="*/ 1478112 h 1584325"/>
                  <a:gd name="connsiteX8" fmla="*/ 12116 w 2099754"/>
                  <a:gd name="connsiteY8" fmla="*/ 1478112 h 1584325"/>
                  <a:gd name="connsiteX9" fmla="*/ 12108 w 2099754"/>
                  <a:gd name="connsiteY9" fmla="*/ 1477978 h 1584325"/>
                  <a:gd name="connsiteX10" fmla="*/ 12116 w 2099754"/>
                  <a:gd name="connsiteY10" fmla="*/ 1478112 h 1584325"/>
                  <a:gd name="connsiteX11" fmla="*/ 1280136 w 2099754"/>
                  <a:gd name="connsiteY11" fmla="*/ 0 h 1584325"/>
                  <a:gd name="connsiteX12" fmla="*/ 1445295 w 2099754"/>
                  <a:gd name="connsiteY12" fmla="*/ 107255 h 1584325"/>
                  <a:gd name="connsiteX13" fmla="*/ 1805848 w 2099754"/>
                  <a:gd name="connsiteY13" fmla="*/ 479599 h 1584325"/>
                  <a:gd name="connsiteX14" fmla="*/ 2047241 w 2099754"/>
                  <a:gd name="connsiteY14" fmla="*/ 938259 h 1584325"/>
                  <a:gd name="connsiteX15" fmla="*/ 2097653 w 2099754"/>
                  <a:gd name="connsiteY15" fmla="*/ 1128580 h 1584325"/>
                  <a:gd name="connsiteX16" fmla="*/ 2099754 w 2099754"/>
                  <a:gd name="connsiteY16" fmla="*/ 1131475 h 1584325"/>
                  <a:gd name="connsiteX17" fmla="*/ 2033661 w 2099754"/>
                  <a:gd name="connsiteY17" fmla="*/ 1180898 h 1584325"/>
                  <a:gd name="connsiteX18" fmla="*/ 712933 w 2099754"/>
                  <a:gd name="connsiteY18" fmla="*/ 1584325 h 1584325"/>
                  <a:gd name="connsiteX19" fmla="*/ 236867 w 2099754"/>
                  <a:gd name="connsiteY19" fmla="*/ 1536333 h 1584325"/>
                  <a:gd name="connsiteX20" fmla="*/ 11804 w 2099754"/>
                  <a:gd name="connsiteY20" fmla="*/ 1478464 h 1584325"/>
                  <a:gd name="connsiteX21" fmla="*/ 12083 w 2099754"/>
                  <a:gd name="connsiteY21" fmla="*/ 1477575 h 1584325"/>
                  <a:gd name="connsiteX22" fmla="*/ 0 w 2099754"/>
                  <a:gd name="connsiteY22" fmla="*/ 1281555 h 1584325"/>
                  <a:gd name="connsiteX23" fmla="*/ 84609 w 2099754"/>
                  <a:gd name="connsiteY23" fmla="*/ 770204 h 1584325"/>
                  <a:gd name="connsiteX24" fmla="*/ 309502 w 2099754"/>
                  <a:gd name="connsiteY24" fmla="*/ 303233 h 1584325"/>
                  <a:gd name="connsiteX25" fmla="*/ 425905 w 2099754"/>
                  <a:gd name="connsiteY25" fmla="*/ 157615 h 1584325"/>
                  <a:gd name="connsiteX26" fmla="*/ 427755 w 2099754"/>
                  <a:gd name="connsiteY26" fmla="*/ 151711 h 1584325"/>
                  <a:gd name="connsiteX27" fmla="*/ 430135 w 2099754"/>
                  <a:gd name="connsiteY27" fmla="*/ 152323 h 1584325"/>
                  <a:gd name="connsiteX28" fmla="*/ 432464 w 2099754"/>
                  <a:gd name="connsiteY28" fmla="*/ 149409 h 1584325"/>
                  <a:gd name="connsiteX29" fmla="*/ 432684 w 2099754"/>
                  <a:gd name="connsiteY29" fmla="*/ 152979 h 1584325"/>
                  <a:gd name="connsiteX30" fmla="*/ 516984 w 2099754"/>
                  <a:gd name="connsiteY30" fmla="*/ 174654 h 1584325"/>
                  <a:gd name="connsiteX31" fmla="*/ 712933 w 2099754"/>
                  <a:gd name="connsiteY31" fmla="*/ 194407 h 1584325"/>
                  <a:gd name="connsiteX32" fmla="*/ 1256545 w 2099754"/>
                  <a:gd name="connsiteY32" fmla="*/ 28357 h 1584325"/>
                  <a:gd name="connsiteX33" fmla="*/ 1282069 w 2099754"/>
                  <a:gd name="connsiteY33" fmla="*/ 7299 h 1584325"/>
                  <a:gd name="connsiteX34" fmla="*/ 1280136 w 2099754"/>
                  <a:gd name="connsiteY34" fmla="*/ 0 h 1584325"/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571951 w 2099754"/>
                  <a:gd name="connsiteY2" fmla="*/ 649025 h 1584325"/>
                  <a:gd name="connsiteX3" fmla="*/ 1932504 w 2099754"/>
                  <a:gd name="connsiteY3" fmla="*/ 1021369 h 1584325"/>
                  <a:gd name="connsiteX4" fmla="*/ 1431523 w 2099754"/>
                  <a:gd name="connsiteY4" fmla="*/ 422738 h 1584325"/>
                  <a:gd name="connsiteX5" fmla="*/ 1418701 w 2099754"/>
                  <a:gd name="connsiteY5" fmla="*/ 393227 h 1584325"/>
                  <a:gd name="connsiteX6" fmla="*/ 12116 w 2099754"/>
                  <a:gd name="connsiteY6" fmla="*/ 1478112 h 1584325"/>
                  <a:gd name="connsiteX7" fmla="*/ 12116 w 2099754"/>
                  <a:gd name="connsiteY7" fmla="*/ 1478112 h 1584325"/>
                  <a:gd name="connsiteX8" fmla="*/ 12108 w 2099754"/>
                  <a:gd name="connsiteY8" fmla="*/ 1477978 h 1584325"/>
                  <a:gd name="connsiteX9" fmla="*/ 12116 w 2099754"/>
                  <a:gd name="connsiteY9" fmla="*/ 1478112 h 1584325"/>
                  <a:gd name="connsiteX10" fmla="*/ 1280136 w 2099754"/>
                  <a:gd name="connsiteY10" fmla="*/ 0 h 1584325"/>
                  <a:gd name="connsiteX11" fmla="*/ 1445295 w 2099754"/>
                  <a:gd name="connsiteY11" fmla="*/ 107255 h 1584325"/>
                  <a:gd name="connsiteX12" fmla="*/ 1805848 w 2099754"/>
                  <a:gd name="connsiteY12" fmla="*/ 479599 h 1584325"/>
                  <a:gd name="connsiteX13" fmla="*/ 2047241 w 2099754"/>
                  <a:gd name="connsiteY13" fmla="*/ 938259 h 1584325"/>
                  <a:gd name="connsiteX14" fmla="*/ 2097653 w 2099754"/>
                  <a:gd name="connsiteY14" fmla="*/ 1128580 h 1584325"/>
                  <a:gd name="connsiteX15" fmla="*/ 2099754 w 2099754"/>
                  <a:gd name="connsiteY15" fmla="*/ 1131475 h 1584325"/>
                  <a:gd name="connsiteX16" fmla="*/ 2033661 w 2099754"/>
                  <a:gd name="connsiteY16" fmla="*/ 1180898 h 1584325"/>
                  <a:gd name="connsiteX17" fmla="*/ 712933 w 2099754"/>
                  <a:gd name="connsiteY17" fmla="*/ 1584325 h 1584325"/>
                  <a:gd name="connsiteX18" fmla="*/ 236867 w 2099754"/>
                  <a:gd name="connsiteY18" fmla="*/ 1536333 h 1584325"/>
                  <a:gd name="connsiteX19" fmla="*/ 11804 w 2099754"/>
                  <a:gd name="connsiteY19" fmla="*/ 1478464 h 1584325"/>
                  <a:gd name="connsiteX20" fmla="*/ 12083 w 2099754"/>
                  <a:gd name="connsiteY20" fmla="*/ 1477575 h 1584325"/>
                  <a:gd name="connsiteX21" fmla="*/ 0 w 2099754"/>
                  <a:gd name="connsiteY21" fmla="*/ 1281555 h 1584325"/>
                  <a:gd name="connsiteX22" fmla="*/ 84609 w 2099754"/>
                  <a:gd name="connsiteY22" fmla="*/ 770204 h 1584325"/>
                  <a:gd name="connsiteX23" fmla="*/ 309502 w 2099754"/>
                  <a:gd name="connsiteY23" fmla="*/ 303233 h 1584325"/>
                  <a:gd name="connsiteX24" fmla="*/ 425905 w 2099754"/>
                  <a:gd name="connsiteY24" fmla="*/ 157615 h 1584325"/>
                  <a:gd name="connsiteX25" fmla="*/ 427755 w 2099754"/>
                  <a:gd name="connsiteY25" fmla="*/ 151711 h 1584325"/>
                  <a:gd name="connsiteX26" fmla="*/ 430135 w 2099754"/>
                  <a:gd name="connsiteY26" fmla="*/ 152323 h 1584325"/>
                  <a:gd name="connsiteX27" fmla="*/ 432464 w 2099754"/>
                  <a:gd name="connsiteY27" fmla="*/ 149409 h 1584325"/>
                  <a:gd name="connsiteX28" fmla="*/ 432684 w 2099754"/>
                  <a:gd name="connsiteY28" fmla="*/ 152979 h 1584325"/>
                  <a:gd name="connsiteX29" fmla="*/ 516984 w 2099754"/>
                  <a:gd name="connsiteY29" fmla="*/ 174654 h 1584325"/>
                  <a:gd name="connsiteX30" fmla="*/ 712933 w 2099754"/>
                  <a:gd name="connsiteY30" fmla="*/ 194407 h 1584325"/>
                  <a:gd name="connsiteX31" fmla="*/ 1256545 w 2099754"/>
                  <a:gd name="connsiteY31" fmla="*/ 28357 h 1584325"/>
                  <a:gd name="connsiteX32" fmla="*/ 1282069 w 2099754"/>
                  <a:gd name="connsiteY32" fmla="*/ 7299 h 1584325"/>
                  <a:gd name="connsiteX33" fmla="*/ 1280136 w 2099754"/>
                  <a:gd name="connsiteY33" fmla="*/ 0 h 1584325"/>
                  <a:gd name="connsiteX0" fmla="*/ 1418701 w 2099754"/>
                  <a:gd name="connsiteY0" fmla="*/ 393227 h 1584325"/>
                  <a:gd name="connsiteX1" fmla="*/ 1431523 w 2099754"/>
                  <a:gd name="connsiteY1" fmla="*/ 422739 h 1584325"/>
                  <a:gd name="connsiteX2" fmla="*/ 1932504 w 2099754"/>
                  <a:gd name="connsiteY2" fmla="*/ 1021369 h 1584325"/>
                  <a:gd name="connsiteX3" fmla="*/ 1431523 w 2099754"/>
                  <a:gd name="connsiteY3" fmla="*/ 422738 h 1584325"/>
                  <a:gd name="connsiteX4" fmla="*/ 1418701 w 2099754"/>
                  <a:gd name="connsiteY4" fmla="*/ 393227 h 1584325"/>
                  <a:gd name="connsiteX5" fmla="*/ 12116 w 2099754"/>
                  <a:gd name="connsiteY5" fmla="*/ 1478112 h 1584325"/>
                  <a:gd name="connsiteX6" fmla="*/ 12116 w 2099754"/>
                  <a:gd name="connsiteY6" fmla="*/ 1478112 h 1584325"/>
                  <a:gd name="connsiteX7" fmla="*/ 12108 w 2099754"/>
                  <a:gd name="connsiteY7" fmla="*/ 1477978 h 1584325"/>
                  <a:gd name="connsiteX8" fmla="*/ 12116 w 2099754"/>
                  <a:gd name="connsiteY8" fmla="*/ 1478112 h 1584325"/>
                  <a:gd name="connsiteX9" fmla="*/ 1280136 w 2099754"/>
                  <a:gd name="connsiteY9" fmla="*/ 0 h 1584325"/>
                  <a:gd name="connsiteX10" fmla="*/ 1445295 w 2099754"/>
                  <a:gd name="connsiteY10" fmla="*/ 107255 h 1584325"/>
                  <a:gd name="connsiteX11" fmla="*/ 1805848 w 2099754"/>
                  <a:gd name="connsiteY11" fmla="*/ 479599 h 1584325"/>
                  <a:gd name="connsiteX12" fmla="*/ 2047241 w 2099754"/>
                  <a:gd name="connsiteY12" fmla="*/ 938259 h 1584325"/>
                  <a:gd name="connsiteX13" fmla="*/ 2097653 w 2099754"/>
                  <a:gd name="connsiteY13" fmla="*/ 1128580 h 1584325"/>
                  <a:gd name="connsiteX14" fmla="*/ 2099754 w 2099754"/>
                  <a:gd name="connsiteY14" fmla="*/ 1131475 h 1584325"/>
                  <a:gd name="connsiteX15" fmla="*/ 2033661 w 2099754"/>
                  <a:gd name="connsiteY15" fmla="*/ 1180898 h 1584325"/>
                  <a:gd name="connsiteX16" fmla="*/ 712933 w 2099754"/>
                  <a:gd name="connsiteY16" fmla="*/ 1584325 h 1584325"/>
                  <a:gd name="connsiteX17" fmla="*/ 236867 w 2099754"/>
                  <a:gd name="connsiteY17" fmla="*/ 1536333 h 1584325"/>
                  <a:gd name="connsiteX18" fmla="*/ 11804 w 2099754"/>
                  <a:gd name="connsiteY18" fmla="*/ 1478464 h 1584325"/>
                  <a:gd name="connsiteX19" fmla="*/ 12083 w 2099754"/>
                  <a:gd name="connsiteY19" fmla="*/ 1477575 h 1584325"/>
                  <a:gd name="connsiteX20" fmla="*/ 0 w 2099754"/>
                  <a:gd name="connsiteY20" fmla="*/ 1281555 h 1584325"/>
                  <a:gd name="connsiteX21" fmla="*/ 84609 w 2099754"/>
                  <a:gd name="connsiteY21" fmla="*/ 770204 h 1584325"/>
                  <a:gd name="connsiteX22" fmla="*/ 309502 w 2099754"/>
                  <a:gd name="connsiteY22" fmla="*/ 303233 h 1584325"/>
                  <a:gd name="connsiteX23" fmla="*/ 425905 w 2099754"/>
                  <a:gd name="connsiteY23" fmla="*/ 157615 h 1584325"/>
                  <a:gd name="connsiteX24" fmla="*/ 427755 w 2099754"/>
                  <a:gd name="connsiteY24" fmla="*/ 151711 h 1584325"/>
                  <a:gd name="connsiteX25" fmla="*/ 430135 w 2099754"/>
                  <a:gd name="connsiteY25" fmla="*/ 152323 h 1584325"/>
                  <a:gd name="connsiteX26" fmla="*/ 432464 w 2099754"/>
                  <a:gd name="connsiteY26" fmla="*/ 149409 h 1584325"/>
                  <a:gd name="connsiteX27" fmla="*/ 432684 w 2099754"/>
                  <a:gd name="connsiteY27" fmla="*/ 152979 h 1584325"/>
                  <a:gd name="connsiteX28" fmla="*/ 516984 w 2099754"/>
                  <a:gd name="connsiteY28" fmla="*/ 174654 h 1584325"/>
                  <a:gd name="connsiteX29" fmla="*/ 712933 w 2099754"/>
                  <a:gd name="connsiteY29" fmla="*/ 194407 h 1584325"/>
                  <a:gd name="connsiteX30" fmla="*/ 1256545 w 2099754"/>
                  <a:gd name="connsiteY30" fmla="*/ 28357 h 1584325"/>
                  <a:gd name="connsiteX31" fmla="*/ 1282069 w 2099754"/>
                  <a:gd name="connsiteY31" fmla="*/ 7299 h 1584325"/>
                  <a:gd name="connsiteX32" fmla="*/ 1280136 w 2099754"/>
                  <a:gd name="connsiteY32" fmla="*/ 0 h 1584325"/>
                  <a:gd name="connsiteX0" fmla="*/ 1431523 w 2099754"/>
                  <a:gd name="connsiteY0" fmla="*/ 422738 h 1584325"/>
                  <a:gd name="connsiteX1" fmla="*/ 1431523 w 2099754"/>
                  <a:gd name="connsiteY1" fmla="*/ 422739 h 1584325"/>
                  <a:gd name="connsiteX2" fmla="*/ 1932504 w 2099754"/>
                  <a:gd name="connsiteY2" fmla="*/ 1021369 h 1584325"/>
                  <a:gd name="connsiteX3" fmla="*/ 1431523 w 2099754"/>
                  <a:gd name="connsiteY3" fmla="*/ 422738 h 1584325"/>
                  <a:gd name="connsiteX4" fmla="*/ 12116 w 2099754"/>
                  <a:gd name="connsiteY4" fmla="*/ 1478112 h 1584325"/>
                  <a:gd name="connsiteX5" fmla="*/ 12116 w 2099754"/>
                  <a:gd name="connsiteY5" fmla="*/ 1478112 h 1584325"/>
                  <a:gd name="connsiteX6" fmla="*/ 12108 w 2099754"/>
                  <a:gd name="connsiteY6" fmla="*/ 1477978 h 1584325"/>
                  <a:gd name="connsiteX7" fmla="*/ 12116 w 2099754"/>
                  <a:gd name="connsiteY7" fmla="*/ 1478112 h 1584325"/>
                  <a:gd name="connsiteX8" fmla="*/ 1280136 w 2099754"/>
                  <a:gd name="connsiteY8" fmla="*/ 0 h 1584325"/>
                  <a:gd name="connsiteX9" fmla="*/ 1445295 w 2099754"/>
                  <a:gd name="connsiteY9" fmla="*/ 107255 h 1584325"/>
                  <a:gd name="connsiteX10" fmla="*/ 1805848 w 2099754"/>
                  <a:gd name="connsiteY10" fmla="*/ 479599 h 1584325"/>
                  <a:gd name="connsiteX11" fmla="*/ 2047241 w 2099754"/>
                  <a:gd name="connsiteY11" fmla="*/ 938259 h 1584325"/>
                  <a:gd name="connsiteX12" fmla="*/ 2097653 w 2099754"/>
                  <a:gd name="connsiteY12" fmla="*/ 1128580 h 1584325"/>
                  <a:gd name="connsiteX13" fmla="*/ 2099754 w 2099754"/>
                  <a:gd name="connsiteY13" fmla="*/ 1131475 h 1584325"/>
                  <a:gd name="connsiteX14" fmla="*/ 2033661 w 2099754"/>
                  <a:gd name="connsiteY14" fmla="*/ 1180898 h 1584325"/>
                  <a:gd name="connsiteX15" fmla="*/ 712933 w 2099754"/>
                  <a:gd name="connsiteY15" fmla="*/ 1584325 h 1584325"/>
                  <a:gd name="connsiteX16" fmla="*/ 236867 w 2099754"/>
                  <a:gd name="connsiteY16" fmla="*/ 1536333 h 1584325"/>
                  <a:gd name="connsiteX17" fmla="*/ 11804 w 2099754"/>
                  <a:gd name="connsiteY17" fmla="*/ 1478464 h 1584325"/>
                  <a:gd name="connsiteX18" fmla="*/ 12083 w 2099754"/>
                  <a:gd name="connsiteY18" fmla="*/ 1477575 h 1584325"/>
                  <a:gd name="connsiteX19" fmla="*/ 0 w 2099754"/>
                  <a:gd name="connsiteY19" fmla="*/ 1281555 h 1584325"/>
                  <a:gd name="connsiteX20" fmla="*/ 84609 w 2099754"/>
                  <a:gd name="connsiteY20" fmla="*/ 770204 h 1584325"/>
                  <a:gd name="connsiteX21" fmla="*/ 309502 w 2099754"/>
                  <a:gd name="connsiteY21" fmla="*/ 303233 h 1584325"/>
                  <a:gd name="connsiteX22" fmla="*/ 425905 w 2099754"/>
                  <a:gd name="connsiteY22" fmla="*/ 157615 h 1584325"/>
                  <a:gd name="connsiteX23" fmla="*/ 427755 w 2099754"/>
                  <a:gd name="connsiteY23" fmla="*/ 151711 h 1584325"/>
                  <a:gd name="connsiteX24" fmla="*/ 430135 w 2099754"/>
                  <a:gd name="connsiteY24" fmla="*/ 152323 h 1584325"/>
                  <a:gd name="connsiteX25" fmla="*/ 432464 w 2099754"/>
                  <a:gd name="connsiteY25" fmla="*/ 149409 h 1584325"/>
                  <a:gd name="connsiteX26" fmla="*/ 432684 w 2099754"/>
                  <a:gd name="connsiteY26" fmla="*/ 152979 h 1584325"/>
                  <a:gd name="connsiteX27" fmla="*/ 516984 w 2099754"/>
                  <a:gd name="connsiteY27" fmla="*/ 174654 h 1584325"/>
                  <a:gd name="connsiteX28" fmla="*/ 712933 w 2099754"/>
                  <a:gd name="connsiteY28" fmla="*/ 194407 h 1584325"/>
                  <a:gd name="connsiteX29" fmla="*/ 1256545 w 2099754"/>
                  <a:gd name="connsiteY29" fmla="*/ 28357 h 1584325"/>
                  <a:gd name="connsiteX30" fmla="*/ 1282069 w 2099754"/>
                  <a:gd name="connsiteY30" fmla="*/ 7299 h 1584325"/>
                  <a:gd name="connsiteX31" fmla="*/ 1280136 w 2099754"/>
                  <a:gd name="connsiteY31" fmla="*/ 0 h 1584325"/>
                  <a:gd name="connsiteX0" fmla="*/ 1932504 w 2099754"/>
                  <a:gd name="connsiteY0" fmla="*/ 1021369 h 1584325"/>
                  <a:gd name="connsiteX1" fmla="*/ 1431523 w 2099754"/>
                  <a:gd name="connsiteY1" fmla="*/ 422739 h 1584325"/>
                  <a:gd name="connsiteX2" fmla="*/ 1932504 w 2099754"/>
                  <a:gd name="connsiteY2" fmla="*/ 1021369 h 1584325"/>
                  <a:gd name="connsiteX3" fmla="*/ 12116 w 2099754"/>
                  <a:gd name="connsiteY3" fmla="*/ 1478112 h 1584325"/>
                  <a:gd name="connsiteX4" fmla="*/ 12116 w 2099754"/>
                  <a:gd name="connsiteY4" fmla="*/ 1478112 h 1584325"/>
                  <a:gd name="connsiteX5" fmla="*/ 12108 w 2099754"/>
                  <a:gd name="connsiteY5" fmla="*/ 1477978 h 1584325"/>
                  <a:gd name="connsiteX6" fmla="*/ 12116 w 2099754"/>
                  <a:gd name="connsiteY6" fmla="*/ 1478112 h 1584325"/>
                  <a:gd name="connsiteX7" fmla="*/ 1280136 w 2099754"/>
                  <a:gd name="connsiteY7" fmla="*/ 0 h 1584325"/>
                  <a:gd name="connsiteX8" fmla="*/ 1445295 w 2099754"/>
                  <a:gd name="connsiteY8" fmla="*/ 107255 h 1584325"/>
                  <a:gd name="connsiteX9" fmla="*/ 1805848 w 2099754"/>
                  <a:gd name="connsiteY9" fmla="*/ 479599 h 1584325"/>
                  <a:gd name="connsiteX10" fmla="*/ 2047241 w 2099754"/>
                  <a:gd name="connsiteY10" fmla="*/ 938259 h 1584325"/>
                  <a:gd name="connsiteX11" fmla="*/ 2097653 w 2099754"/>
                  <a:gd name="connsiteY11" fmla="*/ 1128580 h 1584325"/>
                  <a:gd name="connsiteX12" fmla="*/ 2099754 w 2099754"/>
                  <a:gd name="connsiteY12" fmla="*/ 1131475 h 1584325"/>
                  <a:gd name="connsiteX13" fmla="*/ 2033661 w 2099754"/>
                  <a:gd name="connsiteY13" fmla="*/ 1180898 h 1584325"/>
                  <a:gd name="connsiteX14" fmla="*/ 712933 w 2099754"/>
                  <a:gd name="connsiteY14" fmla="*/ 1584325 h 1584325"/>
                  <a:gd name="connsiteX15" fmla="*/ 236867 w 2099754"/>
                  <a:gd name="connsiteY15" fmla="*/ 1536333 h 1584325"/>
                  <a:gd name="connsiteX16" fmla="*/ 11804 w 2099754"/>
                  <a:gd name="connsiteY16" fmla="*/ 1478464 h 1584325"/>
                  <a:gd name="connsiteX17" fmla="*/ 12083 w 2099754"/>
                  <a:gd name="connsiteY17" fmla="*/ 1477575 h 1584325"/>
                  <a:gd name="connsiteX18" fmla="*/ 0 w 2099754"/>
                  <a:gd name="connsiteY18" fmla="*/ 1281555 h 1584325"/>
                  <a:gd name="connsiteX19" fmla="*/ 84609 w 2099754"/>
                  <a:gd name="connsiteY19" fmla="*/ 770204 h 1584325"/>
                  <a:gd name="connsiteX20" fmla="*/ 309502 w 2099754"/>
                  <a:gd name="connsiteY20" fmla="*/ 303233 h 1584325"/>
                  <a:gd name="connsiteX21" fmla="*/ 425905 w 2099754"/>
                  <a:gd name="connsiteY21" fmla="*/ 157615 h 1584325"/>
                  <a:gd name="connsiteX22" fmla="*/ 427755 w 2099754"/>
                  <a:gd name="connsiteY22" fmla="*/ 151711 h 1584325"/>
                  <a:gd name="connsiteX23" fmla="*/ 430135 w 2099754"/>
                  <a:gd name="connsiteY23" fmla="*/ 152323 h 1584325"/>
                  <a:gd name="connsiteX24" fmla="*/ 432464 w 2099754"/>
                  <a:gd name="connsiteY24" fmla="*/ 149409 h 1584325"/>
                  <a:gd name="connsiteX25" fmla="*/ 432684 w 2099754"/>
                  <a:gd name="connsiteY25" fmla="*/ 152979 h 1584325"/>
                  <a:gd name="connsiteX26" fmla="*/ 516984 w 2099754"/>
                  <a:gd name="connsiteY26" fmla="*/ 174654 h 1584325"/>
                  <a:gd name="connsiteX27" fmla="*/ 712933 w 2099754"/>
                  <a:gd name="connsiteY27" fmla="*/ 194407 h 1584325"/>
                  <a:gd name="connsiteX28" fmla="*/ 1256545 w 2099754"/>
                  <a:gd name="connsiteY28" fmla="*/ 28357 h 1584325"/>
                  <a:gd name="connsiteX29" fmla="*/ 1282069 w 2099754"/>
                  <a:gd name="connsiteY29" fmla="*/ 7299 h 1584325"/>
                  <a:gd name="connsiteX30" fmla="*/ 1280136 w 2099754"/>
                  <a:gd name="connsiteY30" fmla="*/ 0 h 1584325"/>
                  <a:gd name="connsiteX0" fmla="*/ 12116 w 2099754"/>
                  <a:gd name="connsiteY0" fmla="*/ 1478112 h 1584325"/>
                  <a:gd name="connsiteX1" fmla="*/ 12116 w 2099754"/>
                  <a:gd name="connsiteY1" fmla="*/ 1478112 h 1584325"/>
                  <a:gd name="connsiteX2" fmla="*/ 12108 w 2099754"/>
                  <a:gd name="connsiteY2" fmla="*/ 1477978 h 1584325"/>
                  <a:gd name="connsiteX3" fmla="*/ 12116 w 2099754"/>
                  <a:gd name="connsiteY3" fmla="*/ 1478112 h 1584325"/>
                  <a:gd name="connsiteX4" fmla="*/ 1280136 w 2099754"/>
                  <a:gd name="connsiteY4" fmla="*/ 0 h 1584325"/>
                  <a:gd name="connsiteX5" fmla="*/ 1445295 w 2099754"/>
                  <a:gd name="connsiteY5" fmla="*/ 107255 h 1584325"/>
                  <a:gd name="connsiteX6" fmla="*/ 1805848 w 2099754"/>
                  <a:gd name="connsiteY6" fmla="*/ 479599 h 1584325"/>
                  <a:gd name="connsiteX7" fmla="*/ 2047241 w 2099754"/>
                  <a:gd name="connsiteY7" fmla="*/ 938259 h 1584325"/>
                  <a:gd name="connsiteX8" fmla="*/ 2097653 w 2099754"/>
                  <a:gd name="connsiteY8" fmla="*/ 1128580 h 1584325"/>
                  <a:gd name="connsiteX9" fmla="*/ 2099754 w 2099754"/>
                  <a:gd name="connsiteY9" fmla="*/ 1131475 h 1584325"/>
                  <a:gd name="connsiteX10" fmla="*/ 2033661 w 2099754"/>
                  <a:gd name="connsiteY10" fmla="*/ 1180898 h 1584325"/>
                  <a:gd name="connsiteX11" fmla="*/ 712933 w 2099754"/>
                  <a:gd name="connsiteY11" fmla="*/ 1584325 h 1584325"/>
                  <a:gd name="connsiteX12" fmla="*/ 236867 w 2099754"/>
                  <a:gd name="connsiteY12" fmla="*/ 1536333 h 1584325"/>
                  <a:gd name="connsiteX13" fmla="*/ 11804 w 2099754"/>
                  <a:gd name="connsiteY13" fmla="*/ 1478464 h 1584325"/>
                  <a:gd name="connsiteX14" fmla="*/ 12083 w 2099754"/>
                  <a:gd name="connsiteY14" fmla="*/ 1477575 h 1584325"/>
                  <a:gd name="connsiteX15" fmla="*/ 0 w 2099754"/>
                  <a:gd name="connsiteY15" fmla="*/ 1281555 h 1584325"/>
                  <a:gd name="connsiteX16" fmla="*/ 84609 w 2099754"/>
                  <a:gd name="connsiteY16" fmla="*/ 770204 h 1584325"/>
                  <a:gd name="connsiteX17" fmla="*/ 309502 w 2099754"/>
                  <a:gd name="connsiteY17" fmla="*/ 303233 h 1584325"/>
                  <a:gd name="connsiteX18" fmla="*/ 425905 w 2099754"/>
                  <a:gd name="connsiteY18" fmla="*/ 157615 h 1584325"/>
                  <a:gd name="connsiteX19" fmla="*/ 427755 w 2099754"/>
                  <a:gd name="connsiteY19" fmla="*/ 151711 h 1584325"/>
                  <a:gd name="connsiteX20" fmla="*/ 430135 w 2099754"/>
                  <a:gd name="connsiteY20" fmla="*/ 152323 h 1584325"/>
                  <a:gd name="connsiteX21" fmla="*/ 432464 w 2099754"/>
                  <a:gd name="connsiteY21" fmla="*/ 149409 h 1584325"/>
                  <a:gd name="connsiteX22" fmla="*/ 432684 w 2099754"/>
                  <a:gd name="connsiteY22" fmla="*/ 152979 h 1584325"/>
                  <a:gd name="connsiteX23" fmla="*/ 516984 w 2099754"/>
                  <a:gd name="connsiteY23" fmla="*/ 174654 h 1584325"/>
                  <a:gd name="connsiteX24" fmla="*/ 712933 w 2099754"/>
                  <a:gd name="connsiteY24" fmla="*/ 194407 h 1584325"/>
                  <a:gd name="connsiteX25" fmla="*/ 1256545 w 2099754"/>
                  <a:gd name="connsiteY25" fmla="*/ 28357 h 1584325"/>
                  <a:gd name="connsiteX26" fmla="*/ 1282069 w 2099754"/>
                  <a:gd name="connsiteY26" fmla="*/ 7299 h 1584325"/>
                  <a:gd name="connsiteX27" fmla="*/ 1280136 w 2099754"/>
                  <a:gd name="connsiteY27" fmla="*/ 0 h 158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99754" h="1584325">
                    <a:moveTo>
                      <a:pt x="12116" y="1478112"/>
                    </a:moveTo>
                    <a:lnTo>
                      <a:pt x="12116" y="1478112"/>
                    </a:lnTo>
                    <a:cubicBezTo>
                      <a:pt x="12113" y="1478067"/>
                      <a:pt x="12111" y="1478023"/>
                      <a:pt x="12108" y="1477978"/>
                    </a:cubicBezTo>
                    <a:cubicBezTo>
                      <a:pt x="12111" y="1478023"/>
                      <a:pt x="12113" y="1478067"/>
                      <a:pt x="12116" y="1478112"/>
                    </a:cubicBezTo>
                    <a:close/>
                    <a:moveTo>
                      <a:pt x="1280136" y="0"/>
                    </a:moveTo>
                    <a:lnTo>
                      <a:pt x="1445295" y="107255"/>
                    </a:lnTo>
                    <a:cubicBezTo>
                      <a:pt x="1576167" y="207174"/>
                      <a:pt x="1699088" y="332214"/>
                      <a:pt x="1805848" y="479599"/>
                    </a:cubicBezTo>
                    <a:cubicBezTo>
                      <a:pt x="1912608" y="626984"/>
                      <a:pt x="1993099" y="782760"/>
                      <a:pt x="2047241" y="938259"/>
                    </a:cubicBezTo>
                    <a:lnTo>
                      <a:pt x="2097653" y="1128580"/>
                    </a:lnTo>
                    <a:lnTo>
                      <a:pt x="2099754" y="1131475"/>
                    </a:lnTo>
                    <a:lnTo>
                      <a:pt x="2033661" y="1180898"/>
                    </a:lnTo>
                    <a:cubicBezTo>
                      <a:pt x="1656652" y="1435601"/>
                      <a:pt x="1202161" y="1584325"/>
                      <a:pt x="712933" y="1584325"/>
                    </a:cubicBezTo>
                    <a:cubicBezTo>
                      <a:pt x="549857" y="1584325"/>
                      <a:pt x="390641" y="1567800"/>
                      <a:pt x="236867" y="1536333"/>
                    </a:cubicBezTo>
                    <a:lnTo>
                      <a:pt x="11804" y="1478464"/>
                    </a:lnTo>
                    <a:lnTo>
                      <a:pt x="12083" y="1477575"/>
                    </a:lnTo>
                    <a:lnTo>
                      <a:pt x="0" y="1281555"/>
                    </a:lnTo>
                    <a:cubicBezTo>
                      <a:pt x="2398" y="1116917"/>
                      <a:pt x="29716" y="943717"/>
                      <a:pt x="84609" y="770204"/>
                    </a:cubicBezTo>
                    <a:cubicBezTo>
                      <a:pt x="139501" y="596690"/>
                      <a:pt x="216771" y="439292"/>
                      <a:pt x="309502" y="303233"/>
                    </a:cubicBezTo>
                    <a:lnTo>
                      <a:pt x="425905" y="157615"/>
                    </a:lnTo>
                    <a:lnTo>
                      <a:pt x="427755" y="151711"/>
                    </a:lnTo>
                    <a:lnTo>
                      <a:pt x="430135" y="152323"/>
                    </a:lnTo>
                    <a:lnTo>
                      <a:pt x="432464" y="149409"/>
                    </a:lnTo>
                    <a:cubicBezTo>
                      <a:pt x="432537" y="150599"/>
                      <a:pt x="432611" y="151789"/>
                      <a:pt x="432684" y="152979"/>
                    </a:cubicBezTo>
                    <a:lnTo>
                      <a:pt x="516984" y="174654"/>
                    </a:lnTo>
                    <a:cubicBezTo>
                      <a:pt x="580278" y="187606"/>
                      <a:pt x="645811" y="194407"/>
                      <a:pt x="712933" y="194407"/>
                    </a:cubicBezTo>
                    <a:cubicBezTo>
                      <a:pt x="914300" y="194407"/>
                      <a:pt x="1101368" y="133192"/>
                      <a:pt x="1256545" y="28357"/>
                    </a:cubicBezTo>
                    <a:lnTo>
                      <a:pt x="1282069" y="7299"/>
                    </a:lnTo>
                    <a:lnTo>
                      <a:pt x="12801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1"/>
              </a:p>
            </p:txBody>
          </p:sp>
          <p:sp>
            <p:nvSpPr>
              <p:cNvPr id="9" name="Freeform: Shape 31">
                <a:extLst>
                  <a:ext uri="{FF2B5EF4-FFF2-40B4-BE49-F238E27FC236}">
                    <a16:creationId xmlns:a16="http://schemas.microsoft.com/office/drawing/2014/main" id="{EE11BEFE-B141-2BC8-20F3-6CCA237836D9}"/>
                  </a:ext>
                </a:extLst>
              </p:cNvPr>
              <p:cNvSpPr/>
              <p:nvPr/>
            </p:nvSpPr>
            <p:spPr>
              <a:xfrm rot="10792764">
                <a:off x="7440460" y="1259270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0" name="Freeform: Shape 47">
                <a:extLst>
                  <a:ext uri="{FF2B5EF4-FFF2-40B4-BE49-F238E27FC236}">
                    <a16:creationId xmlns:a16="http://schemas.microsoft.com/office/drawing/2014/main" id="{5805CED5-31D8-A3DB-9F2D-64225A618CAD}"/>
                  </a:ext>
                </a:extLst>
              </p:cNvPr>
              <p:cNvSpPr/>
              <p:nvPr/>
            </p:nvSpPr>
            <p:spPr>
              <a:xfrm rot="13977444">
                <a:off x="8770868" y="1930021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1" name="Freeform: Shape 48">
                <a:extLst>
                  <a:ext uri="{FF2B5EF4-FFF2-40B4-BE49-F238E27FC236}">
                    <a16:creationId xmlns:a16="http://schemas.microsoft.com/office/drawing/2014/main" id="{2B2BE65F-FC41-5A3E-E84C-F774FEA28AB9}"/>
                  </a:ext>
                </a:extLst>
              </p:cNvPr>
              <p:cNvSpPr/>
              <p:nvPr/>
            </p:nvSpPr>
            <p:spPr>
              <a:xfrm rot="15113797">
                <a:off x="9024183" y="2414441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2" name="Freeform: Shape 49">
                <a:extLst>
                  <a:ext uri="{FF2B5EF4-FFF2-40B4-BE49-F238E27FC236}">
                    <a16:creationId xmlns:a16="http://schemas.microsoft.com/office/drawing/2014/main" id="{0BE398DB-F904-1DC0-877C-6FE2A91B66A8}"/>
                  </a:ext>
                </a:extLst>
              </p:cNvPr>
              <p:cNvSpPr/>
              <p:nvPr/>
            </p:nvSpPr>
            <p:spPr>
              <a:xfrm rot="18308564">
                <a:off x="8796572" y="3884611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3" name="Freeform: Shape 50">
                <a:extLst>
                  <a:ext uri="{FF2B5EF4-FFF2-40B4-BE49-F238E27FC236}">
                    <a16:creationId xmlns:a16="http://schemas.microsoft.com/office/drawing/2014/main" id="{1A3BAFEB-F22F-8897-CA9A-6959859522DC}"/>
                  </a:ext>
                </a:extLst>
              </p:cNvPr>
              <p:cNvSpPr/>
              <p:nvPr/>
            </p:nvSpPr>
            <p:spPr>
              <a:xfrm rot="19444917">
                <a:off x="8413460" y="4264883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4" name="Freeform: Shape 51">
                <a:extLst>
                  <a:ext uri="{FF2B5EF4-FFF2-40B4-BE49-F238E27FC236}">
                    <a16:creationId xmlns:a16="http://schemas.microsoft.com/office/drawing/2014/main" id="{849B38A3-B0CB-F227-8B2F-1BB166CAA6CC}"/>
                  </a:ext>
                </a:extLst>
              </p:cNvPr>
              <p:cNvSpPr/>
              <p:nvPr/>
            </p:nvSpPr>
            <p:spPr>
              <a:xfrm rot="1053317">
                <a:off x="6946850" y="4514331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5" name="Freeform: Shape 52">
                <a:extLst>
                  <a:ext uri="{FF2B5EF4-FFF2-40B4-BE49-F238E27FC236}">
                    <a16:creationId xmlns:a16="http://schemas.microsoft.com/office/drawing/2014/main" id="{FB6C53FE-4972-161A-9814-9BCAD1838529}"/>
                  </a:ext>
                </a:extLst>
              </p:cNvPr>
              <p:cNvSpPr/>
              <p:nvPr/>
            </p:nvSpPr>
            <p:spPr>
              <a:xfrm rot="2189670">
                <a:off x="6462997" y="4269289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6" name="Freeform: Shape 53">
                <a:extLst>
                  <a:ext uri="{FF2B5EF4-FFF2-40B4-BE49-F238E27FC236}">
                    <a16:creationId xmlns:a16="http://schemas.microsoft.com/office/drawing/2014/main" id="{A56BBB4D-761E-ED3E-019B-FD8AE07E6FBF}"/>
                  </a:ext>
                </a:extLst>
              </p:cNvPr>
              <p:cNvSpPr/>
              <p:nvPr/>
            </p:nvSpPr>
            <p:spPr>
              <a:xfrm rot="5340000">
                <a:off x="5773627" y="2950459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7" name="Freeform: Shape 54">
                <a:extLst>
                  <a:ext uri="{FF2B5EF4-FFF2-40B4-BE49-F238E27FC236}">
                    <a16:creationId xmlns:a16="http://schemas.microsoft.com/office/drawing/2014/main" id="{B4758841-F70A-550B-CAB1-3AF4F5CB9879}"/>
                  </a:ext>
                </a:extLst>
              </p:cNvPr>
              <p:cNvSpPr/>
              <p:nvPr/>
            </p:nvSpPr>
            <p:spPr>
              <a:xfrm rot="6476353">
                <a:off x="5853475" y="2418296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8" name="Freeform: Shape 55">
                <a:extLst>
                  <a:ext uri="{FF2B5EF4-FFF2-40B4-BE49-F238E27FC236}">
                    <a16:creationId xmlns:a16="http://schemas.microsoft.com/office/drawing/2014/main" id="{0F384FB3-DE55-8973-479D-219216DB7B7A}"/>
                  </a:ext>
                </a:extLst>
              </p:cNvPr>
              <p:cNvSpPr/>
              <p:nvPr/>
            </p:nvSpPr>
            <p:spPr>
              <a:xfrm rot="9656411">
                <a:off x="6902619" y="1348333"/>
                <a:ext cx="288813" cy="1393608"/>
              </a:xfrm>
              <a:custGeom>
                <a:avLst/>
                <a:gdLst>
                  <a:gd name="connsiteX0" fmla="*/ 0 w 288813"/>
                  <a:gd name="connsiteY0" fmla="*/ 696804 h 1393608"/>
                  <a:gd name="connsiteX1" fmla="*/ 73569 w 288813"/>
                  <a:gd name="connsiteY1" fmla="*/ 183748 h 1393608"/>
                  <a:gd name="connsiteX2" fmla="*/ 144407 w 288813"/>
                  <a:gd name="connsiteY2" fmla="*/ 0 h 1393608"/>
                  <a:gd name="connsiteX3" fmla="*/ 215244 w 288813"/>
                  <a:gd name="connsiteY3" fmla="*/ 183748 h 1393608"/>
                  <a:gd name="connsiteX4" fmla="*/ 288813 w 288813"/>
                  <a:gd name="connsiteY4" fmla="*/ 696804 h 1393608"/>
                  <a:gd name="connsiteX5" fmla="*/ 215244 w 288813"/>
                  <a:gd name="connsiteY5" fmla="*/ 1209860 h 1393608"/>
                  <a:gd name="connsiteX6" fmla="*/ 144407 w 288813"/>
                  <a:gd name="connsiteY6" fmla="*/ 1393608 h 1393608"/>
                  <a:gd name="connsiteX7" fmla="*/ 73569 w 288813"/>
                  <a:gd name="connsiteY7" fmla="*/ 1209860 h 1393608"/>
                  <a:gd name="connsiteX8" fmla="*/ 0 w 288813"/>
                  <a:gd name="connsiteY8" fmla="*/ 696804 h 13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13" h="1393608">
                    <a:moveTo>
                      <a:pt x="0" y="696804"/>
                    </a:moveTo>
                    <a:cubicBezTo>
                      <a:pt x="0" y="514815"/>
                      <a:pt x="26196" y="341441"/>
                      <a:pt x="73569" y="183748"/>
                    </a:cubicBezTo>
                    <a:lnTo>
                      <a:pt x="144407" y="0"/>
                    </a:lnTo>
                    <a:lnTo>
                      <a:pt x="215244" y="183748"/>
                    </a:lnTo>
                    <a:cubicBezTo>
                      <a:pt x="262617" y="341441"/>
                      <a:pt x="288813" y="514815"/>
                      <a:pt x="288813" y="696804"/>
                    </a:cubicBezTo>
                    <a:cubicBezTo>
                      <a:pt x="288813" y="878793"/>
                      <a:pt x="262617" y="1052167"/>
                      <a:pt x="215244" y="1209860"/>
                    </a:cubicBezTo>
                    <a:lnTo>
                      <a:pt x="144407" y="1393608"/>
                    </a:lnTo>
                    <a:lnTo>
                      <a:pt x="73569" y="1209860"/>
                    </a:lnTo>
                    <a:cubicBezTo>
                      <a:pt x="26196" y="1052167"/>
                      <a:pt x="0" y="878793"/>
                      <a:pt x="0" y="69680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sp>
            <p:nvSpPr>
              <p:cNvPr id="19" name="Freeform: Shape 56">
                <a:extLst>
                  <a:ext uri="{FF2B5EF4-FFF2-40B4-BE49-F238E27FC236}">
                    <a16:creationId xmlns:a16="http://schemas.microsoft.com/office/drawing/2014/main" id="{696F88DA-E067-B104-1660-C4E5467ABF83}"/>
                  </a:ext>
                </a:extLst>
              </p:cNvPr>
              <p:cNvSpPr/>
              <p:nvPr/>
            </p:nvSpPr>
            <p:spPr>
              <a:xfrm>
                <a:off x="6826820" y="1590675"/>
                <a:ext cx="902458" cy="828804"/>
              </a:xfrm>
              <a:custGeom>
                <a:avLst/>
                <a:gdLst>
                  <a:gd name="connsiteX0" fmla="*/ 649186 w 902458"/>
                  <a:gd name="connsiteY0" fmla="*/ 5347 h 828804"/>
                  <a:gd name="connsiteX1" fmla="*/ 632101 w 902458"/>
                  <a:gd name="connsiteY1" fmla="*/ 100025 h 828804"/>
                  <a:gd name="connsiteX2" fmla="*/ 613641 w 902458"/>
                  <a:gd name="connsiteY2" fmla="*/ 365703 h 828804"/>
                  <a:gd name="connsiteX3" fmla="*/ 633220 w 902458"/>
                  <a:gd name="connsiteY3" fmla="*/ 631301 h 828804"/>
                  <a:gd name="connsiteX4" fmla="*/ 650711 w 902458"/>
                  <a:gd name="connsiteY4" fmla="*/ 725949 h 828804"/>
                  <a:gd name="connsiteX5" fmla="*/ 621330 w 902458"/>
                  <a:gd name="connsiteY5" fmla="*/ 727433 h 828804"/>
                  <a:gd name="connsiteX6" fmla="*/ 491443 w 902458"/>
                  <a:gd name="connsiteY6" fmla="*/ 747256 h 828804"/>
                  <a:gd name="connsiteX7" fmla="*/ 440151 w 902458"/>
                  <a:gd name="connsiteY7" fmla="*/ 760445 h 828804"/>
                  <a:gd name="connsiteX8" fmla="*/ 440151 w 902458"/>
                  <a:gd name="connsiteY8" fmla="*/ 760446 h 828804"/>
                  <a:gd name="connsiteX9" fmla="*/ 366078 w 902458"/>
                  <a:gd name="connsiteY9" fmla="*/ 779492 h 828804"/>
                  <a:gd name="connsiteX10" fmla="*/ 245892 w 902458"/>
                  <a:gd name="connsiteY10" fmla="*/ 823481 h 828804"/>
                  <a:gd name="connsiteX11" fmla="*/ 234842 w 902458"/>
                  <a:gd name="connsiteY11" fmla="*/ 828804 h 828804"/>
                  <a:gd name="connsiteX12" fmla="*/ 188439 w 902458"/>
                  <a:gd name="connsiteY12" fmla="*/ 746485 h 828804"/>
                  <a:gd name="connsiteX13" fmla="*/ 83717 w 902458"/>
                  <a:gd name="connsiteY13" fmla="*/ 501620 h 828804"/>
                  <a:gd name="connsiteX14" fmla="*/ 14948 w 902458"/>
                  <a:gd name="connsiteY14" fmla="*/ 244333 h 828804"/>
                  <a:gd name="connsiteX15" fmla="*/ 0 w 902458"/>
                  <a:gd name="connsiteY15" fmla="*/ 146762 h 828804"/>
                  <a:gd name="connsiteX16" fmla="*/ 151771 w 902458"/>
                  <a:gd name="connsiteY16" fmla="*/ 91213 h 828804"/>
                  <a:gd name="connsiteX17" fmla="*/ 204222 w 902458"/>
                  <a:gd name="connsiteY17" fmla="*/ 77727 h 828804"/>
                  <a:gd name="connsiteX18" fmla="*/ 204221 w 902458"/>
                  <a:gd name="connsiteY18" fmla="*/ 77726 h 828804"/>
                  <a:gd name="connsiteX19" fmla="*/ 346201 w 902458"/>
                  <a:gd name="connsiteY19" fmla="*/ 41219 h 828804"/>
                  <a:gd name="connsiteX20" fmla="*/ 547644 w 902458"/>
                  <a:gd name="connsiteY20" fmla="*/ 10475 h 828804"/>
                  <a:gd name="connsiteX21" fmla="*/ 755081 w 902458"/>
                  <a:gd name="connsiteY21" fmla="*/ 0 h 828804"/>
                  <a:gd name="connsiteX22" fmla="*/ 865519 w 902458"/>
                  <a:gd name="connsiteY22" fmla="*/ 5577 h 828804"/>
                  <a:gd name="connsiteX23" fmla="*/ 882875 w 902458"/>
                  <a:gd name="connsiteY23" fmla="*/ 99497 h 828804"/>
                  <a:gd name="connsiteX24" fmla="*/ 902454 w 902458"/>
                  <a:gd name="connsiteY24" fmla="*/ 365095 h 828804"/>
                  <a:gd name="connsiteX25" fmla="*/ 883993 w 902458"/>
                  <a:gd name="connsiteY25" fmla="*/ 630774 h 828804"/>
                  <a:gd name="connsiteX26" fmla="*/ 866753 w 902458"/>
                  <a:gd name="connsiteY26" fmla="*/ 726318 h 828804"/>
                  <a:gd name="connsiteX27" fmla="*/ 755081 w 902458"/>
                  <a:gd name="connsiteY27" fmla="*/ 720679 h 828804"/>
                  <a:gd name="connsiteX28" fmla="*/ 650712 w 902458"/>
                  <a:gd name="connsiteY28" fmla="*/ 725949 h 828804"/>
                  <a:gd name="connsiteX29" fmla="*/ 633221 w 902458"/>
                  <a:gd name="connsiteY29" fmla="*/ 631301 h 828804"/>
                  <a:gd name="connsiteX30" fmla="*/ 613642 w 902458"/>
                  <a:gd name="connsiteY30" fmla="*/ 365703 h 828804"/>
                  <a:gd name="connsiteX31" fmla="*/ 632102 w 902458"/>
                  <a:gd name="connsiteY31" fmla="*/ 100025 h 828804"/>
                  <a:gd name="connsiteX32" fmla="*/ 649187 w 902458"/>
                  <a:gd name="connsiteY32" fmla="*/ 5347 h 82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2458" h="828804">
                    <a:moveTo>
                      <a:pt x="649186" y="5347"/>
                    </a:moveTo>
                    <a:lnTo>
                      <a:pt x="632101" y="100025"/>
                    </a:lnTo>
                    <a:cubicBezTo>
                      <a:pt x="619812" y="185854"/>
                      <a:pt x="613450" y="274709"/>
                      <a:pt x="613641" y="365703"/>
                    </a:cubicBezTo>
                    <a:cubicBezTo>
                      <a:pt x="613833" y="456698"/>
                      <a:pt x="620569" y="545524"/>
                      <a:pt x="633220" y="631301"/>
                    </a:cubicBezTo>
                    <a:lnTo>
                      <a:pt x="650711" y="725949"/>
                    </a:lnTo>
                    <a:lnTo>
                      <a:pt x="621330" y="727433"/>
                    </a:lnTo>
                    <a:cubicBezTo>
                      <a:pt x="577354" y="731899"/>
                      <a:pt x="534022" y="738543"/>
                      <a:pt x="491443" y="747256"/>
                    </a:cubicBezTo>
                    <a:lnTo>
                      <a:pt x="440151" y="760445"/>
                    </a:lnTo>
                    <a:lnTo>
                      <a:pt x="440151" y="760446"/>
                    </a:lnTo>
                    <a:lnTo>
                      <a:pt x="366078" y="779492"/>
                    </a:lnTo>
                    <a:cubicBezTo>
                      <a:pt x="325117" y="792232"/>
                      <a:pt x="285018" y="806932"/>
                      <a:pt x="245892" y="823481"/>
                    </a:cubicBezTo>
                    <a:lnTo>
                      <a:pt x="234842" y="828804"/>
                    </a:lnTo>
                    <a:lnTo>
                      <a:pt x="188439" y="746485"/>
                    </a:lnTo>
                    <a:cubicBezTo>
                      <a:pt x="148633" y="669458"/>
                      <a:pt x="113432" y="587626"/>
                      <a:pt x="83717" y="501620"/>
                    </a:cubicBezTo>
                    <a:cubicBezTo>
                      <a:pt x="54002" y="415614"/>
                      <a:pt x="31181" y="329505"/>
                      <a:pt x="14948" y="244333"/>
                    </a:cubicBezTo>
                    <a:lnTo>
                      <a:pt x="0" y="146762"/>
                    </a:lnTo>
                    <a:lnTo>
                      <a:pt x="151771" y="91213"/>
                    </a:lnTo>
                    <a:lnTo>
                      <a:pt x="204222" y="77727"/>
                    </a:lnTo>
                    <a:lnTo>
                      <a:pt x="204221" y="77726"/>
                    </a:lnTo>
                    <a:lnTo>
                      <a:pt x="346201" y="41219"/>
                    </a:lnTo>
                    <a:cubicBezTo>
                      <a:pt x="412237" y="27706"/>
                      <a:pt x="479442" y="17401"/>
                      <a:pt x="547644" y="10475"/>
                    </a:cubicBezTo>
                    <a:close/>
                    <a:moveTo>
                      <a:pt x="755081" y="0"/>
                    </a:moveTo>
                    <a:lnTo>
                      <a:pt x="865519" y="5577"/>
                    </a:lnTo>
                    <a:lnTo>
                      <a:pt x="882875" y="99497"/>
                    </a:lnTo>
                    <a:cubicBezTo>
                      <a:pt x="895527" y="185274"/>
                      <a:pt x="902263" y="274101"/>
                      <a:pt x="902454" y="365095"/>
                    </a:cubicBezTo>
                    <a:cubicBezTo>
                      <a:pt x="902646" y="456090"/>
                      <a:pt x="896284" y="544944"/>
                      <a:pt x="883993" y="630774"/>
                    </a:cubicBezTo>
                    <a:lnTo>
                      <a:pt x="866753" y="726318"/>
                    </a:lnTo>
                    <a:lnTo>
                      <a:pt x="755081" y="720679"/>
                    </a:lnTo>
                    <a:lnTo>
                      <a:pt x="650712" y="725949"/>
                    </a:lnTo>
                    <a:lnTo>
                      <a:pt x="633221" y="631301"/>
                    </a:lnTo>
                    <a:cubicBezTo>
                      <a:pt x="620570" y="545524"/>
                      <a:pt x="613834" y="456698"/>
                      <a:pt x="613642" y="365703"/>
                    </a:cubicBezTo>
                    <a:cubicBezTo>
                      <a:pt x="613451" y="274709"/>
                      <a:pt x="619813" y="185854"/>
                      <a:pt x="632102" y="100025"/>
                    </a:cubicBezTo>
                    <a:lnTo>
                      <a:pt x="649187" y="534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: Shape 57">
                <a:extLst>
                  <a:ext uri="{FF2B5EF4-FFF2-40B4-BE49-F238E27FC236}">
                    <a16:creationId xmlns:a16="http://schemas.microsoft.com/office/drawing/2014/main" id="{29C49454-6229-C61E-19BF-083987E8A29E}"/>
                  </a:ext>
                </a:extLst>
              </p:cNvPr>
              <p:cNvSpPr/>
              <p:nvPr/>
            </p:nvSpPr>
            <p:spPr>
              <a:xfrm>
                <a:off x="8563407" y="2321867"/>
                <a:ext cx="978553" cy="1004602"/>
              </a:xfrm>
              <a:custGeom>
                <a:avLst/>
                <a:gdLst>
                  <a:gd name="connsiteX0" fmla="*/ 706305 w 978553"/>
                  <a:gd name="connsiteY0" fmla="*/ 172314 h 1004602"/>
                  <a:gd name="connsiteX1" fmla="*/ 802451 w 978553"/>
                  <a:gd name="connsiteY1" fmla="*/ 330575 h 1004602"/>
                  <a:gd name="connsiteX2" fmla="*/ 887884 w 978553"/>
                  <a:gd name="connsiteY2" fmla="*/ 507923 h 1004602"/>
                  <a:gd name="connsiteX3" fmla="*/ 912398 w 978553"/>
                  <a:gd name="connsiteY3" fmla="*/ 574900 h 1004602"/>
                  <a:gd name="connsiteX4" fmla="*/ 912397 w 978553"/>
                  <a:gd name="connsiteY4" fmla="*/ 574900 h 1004602"/>
                  <a:gd name="connsiteX5" fmla="*/ 956106 w 978553"/>
                  <a:gd name="connsiteY5" fmla="*/ 694323 h 1004602"/>
                  <a:gd name="connsiteX6" fmla="*/ 978553 w 978553"/>
                  <a:gd name="connsiteY6" fmla="*/ 781624 h 1004602"/>
                  <a:gd name="connsiteX7" fmla="*/ 896633 w 978553"/>
                  <a:gd name="connsiteY7" fmla="*/ 826015 h 1004602"/>
                  <a:gd name="connsiteX8" fmla="*/ 650054 w 978553"/>
                  <a:gd name="connsiteY8" fmla="*/ 926636 h 1004602"/>
                  <a:gd name="connsiteX9" fmla="*/ 391655 w 978553"/>
                  <a:gd name="connsiteY9" fmla="*/ 991101 h 1004602"/>
                  <a:gd name="connsiteX10" fmla="*/ 292504 w 978553"/>
                  <a:gd name="connsiteY10" fmla="*/ 1004602 h 1004602"/>
                  <a:gd name="connsiteX11" fmla="*/ 267827 w 978553"/>
                  <a:gd name="connsiteY11" fmla="*/ 908630 h 1004602"/>
                  <a:gd name="connsiteX12" fmla="*/ 227811 w 978553"/>
                  <a:gd name="connsiteY12" fmla="*/ 799300 h 1004602"/>
                  <a:gd name="connsiteX13" fmla="*/ 227812 w 978553"/>
                  <a:gd name="connsiteY13" fmla="*/ 799300 h 1004602"/>
                  <a:gd name="connsiteX14" fmla="*/ 223839 w 978553"/>
                  <a:gd name="connsiteY14" fmla="*/ 788444 h 1004602"/>
                  <a:gd name="connsiteX15" fmla="*/ 168754 w 978553"/>
                  <a:gd name="connsiteY15" fmla="*/ 674093 h 1004602"/>
                  <a:gd name="connsiteX16" fmla="*/ 128923 w 978553"/>
                  <a:gd name="connsiteY16" fmla="*/ 608530 h 1004602"/>
                  <a:gd name="connsiteX17" fmla="*/ 215373 w 978553"/>
                  <a:gd name="connsiteY17" fmla="*/ 565063 h 1004602"/>
                  <a:gd name="connsiteX18" fmla="*/ 438860 w 978553"/>
                  <a:gd name="connsiteY18" fmla="*/ 420222 h 1004602"/>
                  <a:gd name="connsiteX19" fmla="*/ 639433 w 978553"/>
                  <a:gd name="connsiteY19" fmla="*/ 245017 h 1004602"/>
                  <a:gd name="connsiteX20" fmla="*/ 577569 w 978553"/>
                  <a:gd name="connsiteY20" fmla="*/ 0 h 1004602"/>
                  <a:gd name="connsiteX21" fmla="*/ 584033 w 978553"/>
                  <a:gd name="connsiteY21" fmla="*/ 7112 h 1004602"/>
                  <a:gd name="connsiteX22" fmla="*/ 700827 w 978553"/>
                  <a:gd name="connsiteY22" fmla="*/ 163298 h 1004602"/>
                  <a:gd name="connsiteX23" fmla="*/ 706304 w 978553"/>
                  <a:gd name="connsiteY23" fmla="*/ 172314 h 1004602"/>
                  <a:gd name="connsiteX24" fmla="*/ 639432 w 978553"/>
                  <a:gd name="connsiteY24" fmla="*/ 245017 h 1004602"/>
                  <a:gd name="connsiteX25" fmla="*/ 438859 w 978553"/>
                  <a:gd name="connsiteY25" fmla="*/ 420222 h 1004602"/>
                  <a:gd name="connsiteX26" fmla="*/ 215372 w 978553"/>
                  <a:gd name="connsiteY26" fmla="*/ 565063 h 1004602"/>
                  <a:gd name="connsiteX27" fmla="*/ 128922 w 978553"/>
                  <a:gd name="connsiteY27" fmla="*/ 608530 h 1004602"/>
                  <a:gd name="connsiteX28" fmla="*/ 103228 w 978553"/>
                  <a:gd name="connsiteY28" fmla="*/ 566236 h 1004602"/>
                  <a:gd name="connsiteX29" fmla="*/ 27922 w 978553"/>
                  <a:gd name="connsiteY29" fmla="*/ 465531 h 1004602"/>
                  <a:gd name="connsiteX30" fmla="*/ 0 w 978553"/>
                  <a:gd name="connsiteY30" fmla="*/ 434809 h 1004602"/>
                  <a:gd name="connsiteX31" fmla="*/ 64303 w 978553"/>
                  <a:gd name="connsiteY31" fmla="*/ 364899 h 1004602"/>
                  <a:gd name="connsiteX32" fmla="*/ 264876 w 978553"/>
                  <a:gd name="connsiteY32" fmla="*/ 189695 h 1004602"/>
                  <a:gd name="connsiteX33" fmla="*/ 488363 w 978553"/>
                  <a:gd name="connsiteY33" fmla="*/ 44853 h 100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78553" h="1004602">
                    <a:moveTo>
                      <a:pt x="706305" y="172314"/>
                    </a:moveTo>
                    <a:lnTo>
                      <a:pt x="802451" y="330575"/>
                    </a:lnTo>
                    <a:cubicBezTo>
                      <a:pt x="833683" y="388069"/>
                      <a:pt x="862218" y="447242"/>
                      <a:pt x="887884" y="507923"/>
                    </a:cubicBezTo>
                    <a:lnTo>
                      <a:pt x="912398" y="574900"/>
                    </a:lnTo>
                    <a:lnTo>
                      <a:pt x="912397" y="574900"/>
                    </a:lnTo>
                    <a:lnTo>
                      <a:pt x="956106" y="694323"/>
                    </a:lnTo>
                    <a:lnTo>
                      <a:pt x="978553" y="781624"/>
                    </a:lnTo>
                    <a:lnTo>
                      <a:pt x="896633" y="826015"/>
                    </a:lnTo>
                    <a:cubicBezTo>
                      <a:pt x="818952" y="864531"/>
                      <a:pt x="736544" y="898361"/>
                      <a:pt x="650054" y="926636"/>
                    </a:cubicBezTo>
                    <a:cubicBezTo>
                      <a:pt x="563564" y="954911"/>
                      <a:pt x="477086" y="976292"/>
                      <a:pt x="391655" y="991101"/>
                    </a:cubicBezTo>
                    <a:lnTo>
                      <a:pt x="292504" y="1004602"/>
                    </a:lnTo>
                    <a:lnTo>
                      <a:pt x="267827" y="908630"/>
                    </a:lnTo>
                    <a:lnTo>
                      <a:pt x="227811" y="799300"/>
                    </a:lnTo>
                    <a:lnTo>
                      <a:pt x="227812" y="799300"/>
                    </a:lnTo>
                    <a:lnTo>
                      <a:pt x="223839" y="788444"/>
                    </a:lnTo>
                    <a:cubicBezTo>
                      <a:pt x="207290" y="749318"/>
                      <a:pt x="188892" y="711164"/>
                      <a:pt x="168754" y="674093"/>
                    </a:cubicBezTo>
                    <a:lnTo>
                      <a:pt x="128923" y="608530"/>
                    </a:lnTo>
                    <a:lnTo>
                      <a:pt x="215373" y="565063"/>
                    </a:lnTo>
                    <a:cubicBezTo>
                      <a:pt x="291373" y="523329"/>
                      <a:pt x="366230" y="475038"/>
                      <a:pt x="438860" y="420222"/>
                    </a:cubicBezTo>
                    <a:cubicBezTo>
                      <a:pt x="511491" y="365406"/>
                      <a:pt x="578458" y="306660"/>
                      <a:pt x="639433" y="245017"/>
                    </a:cubicBezTo>
                    <a:close/>
                    <a:moveTo>
                      <a:pt x="577569" y="0"/>
                    </a:moveTo>
                    <a:lnTo>
                      <a:pt x="584033" y="7112"/>
                    </a:lnTo>
                    <a:cubicBezTo>
                      <a:pt x="625379" y="57212"/>
                      <a:pt x="664367" y="109331"/>
                      <a:pt x="700827" y="163298"/>
                    </a:cubicBezTo>
                    <a:lnTo>
                      <a:pt x="706304" y="172314"/>
                    </a:lnTo>
                    <a:lnTo>
                      <a:pt x="639432" y="245017"/>
                    </a:lnTo>
                    <a:cubicBezTo>
                      <a:pt x="578457" y="306660"/>
                      <a:pt x="511490" y="365406"/>
                      <a:pt x="438859" y="420222"/>
                    </a:cubicBezTo>
                    <a:cubicBezTo>
                      <a:pt x="366229" y="475038"/>
                      <a:pt x="291372" y="523329"/>
                      <a:pt x="215372" y="565063"/>
                    </a:cubicBezTo>
                    <a:lnTo>
                      <a:pt x="128922" y="608530"/>
                    </a:lnTo>
                    <a:lnTo>
                      <a:pt x="103228" y="566236"/>
                    </a:lnTo>
                    <a:cubicBezTo>
                      <a:pt x="79720" y="531439"/>
                      <a:pt x="54581" y="497834"/>
                      <a:pt x="27922" y="465531"/>
                    </a:cubicBezTo>
                    <a:lnTo>
                      <a:pt x="0" y="434809"/>
                    </a:lnTo>
                    <a:lnTo>
                      <a:pt x="64303" y="364899"/>
                    </a:lnTo>
                    <a:cubicBezTo>
                      <a:pt x="125279" y="303256"/>
                      <a:pt x="192245" y="244511"/>
                      <a:pt x="264876" y="189695"/>
                    </a:cubicBezTo>
                    <a:cubicBezTo>
                      <a:pt x="337507" y="134879"/>
                      <a:pt x="412363" y="86588"/>
                      <a:pt x="488363" y="448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: Shape 58">
                <a:extLst>
                  <a:ext uri="{FF2B5EF4-FFF2-40B4-BE49-F238E27FC236}">
                    <a16:creationId xmlns:a16="http://schemas.microsoft.com/office/drawing/2014/main" id="{A7C2F399-2B4E-B708-B21B-91E3FE481F0B}"/>
                  </a:ext>
                </a:extLst>
              </p:cNvPr>
              <p:cNvSpPr/>
              <p:nvPr/>
            </p:nvSpPr>
            <p:spPr>
              <a:xfrm>
                <a:off x="5553075" y="2901021"/>
                <a:ext cx="819103" cy="890915"/>
              </a:xfrm>
              <a:custGeom>
                <a:avLst/>
                <a:gdLst>
                  <a:gd name="connsiteX0" fmla="*/ 133365 w 819103"/>
                  <a:gd name="connsiteY0" fmla="*/ 0 h 890915"/>
                  <a:gd name="connsiteX1" fmla="*/ 230702 w 819103"/>
                  <a:gd name="connsiteY1" fmla="*/ 12969 h 890915"/>
                  <a:gd name="connsiteX2" fmla="*/ 489285 w 819103"/>
                  <a:gd name="connsiteY2" fmla="*/ 76693 h 890915"/>
                  <a:gd name="connsiteX3" fmla="*/ 736151 w 819103"/>
                  <a:gd name="connsiteY3" fmla="*/ 176607 h 890915"/>
                  <a:gd name="connsiteX4" fmla="*/ 819103 w 819103"/>
                  <a:gd name="connsiteY4" fmla="*/ 221251 h 890915"/>
                  <a:gd name="connsiteX5" fmla="*/ 779491 w 819103"/>
                  <a:gd name="connsiteY5" fmla="*/ 329476 h 890915"/>
                  <a:gd name="connsiteX6" fmla="*/ 754188 w 819103"/>
                  <a:gd name="connsiteY6" fmla="*/ 427884 h 890915"/>
                  <a:gd name="connsiteX7" fmla="*/ 747256 w 819103"/>
                  <a:gd name="connsiteY7" fmla="*/ 454842 h 890915"/>
                  <a:gd name="connsiteX8" fmla="*/ 727433 w 819103"/>
                  <a:gd name="connsiteY8" fmla="*/ 584729 h 890915"/>
                  <a:gd name="connsiteX9" fmla="*/ 725038 w 819103"/>
                  <a:gd name="connsiteY9" fmla="*/ 632154 h 890915"/>
                  <a:gd name="connsiteX10" fmla="*/ 720679 w 819103"/>
                  <a:gd name="connsiteY10" fmla="*/ 718479 h 890915"/>
                  <a:gd name="connsiteX11" fmla="*/ 727220 w 819103"/>
                  <a:gd name="connsiteY11" fmla="*/ 848011 h 890915"/>
                  <a:gd name="connsiteX12" fmla="*/ 632746 w 819103"/>
                  <a:gd name="connsiteY12" fmla="*/ 866974 h 890915"/>
                  <a:gd name="connsiteX13" fmla="*/ 367479 w 819103"/>
                  <a:gd name="connsiteY13" fmla="*/ 890627 h 890915"/>
                  <a:gd name="connsiteX14" fmla="*/ 101549 w 819103"/>
                  <a:gd name="connsiteY14" fmla="*/ 876246 h 890915"/>
                  <a:gd name="connsiteX15" fmla="*/ 7183 w 819103"/>
                  <a:gd name="connsiteY15" fmla="*/ 860710 h 890915"/>
                  <a:gd name="connsiteX16" fmla="*/ 0 w 819103"/>
                  <a:gd name="connsiteY16" fmla="*/ 718479 h 890915"/>
                  <a:gd name="connsiteX17" fmla="*/ 3748 w 819103"/>
                  <a:gd name="connsiteY17" fmla="*/ 644263 h 890915"/>
                  <a:gd name="connsiteX18" fmla="*/ 10475 w 819103"/>
                  <a:gd name="connsiteY18" fmla="*/ 511043 h 890915"/>
                  <a:gd name="connsiteX19" fmla="*/ 41219 w 819103"/>
                  <a:gd name="connsiteY19" fmla="*/ 309600 h 890915"/>
                  <a:gd name="connsiteX20" fmla="*/ 67975 w 819103"/>
                  <a:gd name="connsiteY20" fmla="*/ 205543 h 890915"/>
                  <a:gd name="connsiteX21" fmla="*/ 91212 w 819103"/>
                  <a:gd name="connsiteY21" fmla="*/ 115169 h 890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19103" h="890915">
                    <a:moveTo>
                      <a:pt x="133365" y="0"/>
                    </a:moveTo>
                    <a:lnTo>
                      <a:pt x="230702" y="12969"/>
                    </a:lnTo>
                    <a:cubicBezTo>
                      <a:pt x="316176" y="27533"/>
                      <a:pt x="402715" y="48666"/>
                      <a:pt x="489285" y="76693"/>
                    </a:cubicBezTo>
                    <a:cubicBezTo>
                      <a:pt x="575856" y="104720"/>
                      <a:pt x="658360" y="138314"/>
                      <a:pt x="736151" y="176607"/>
                    </a:cubicBezTo>
                    <a:lnTo>
                      <a:pt x="819103" y="221251"/>
                    </a:lnTo>
                    <a:lnTo>
                      <a:pt x="779491" y="329476"/>
                    </a:lnTo>
                    <a:lnTo>
                      <a:pt x="754188" y="427884"/>
                    </a:lnTo>
                    <a:lnTo>
                      <a:pt x="747256" y="454842"/>
                    </a:lnTo>
                    <a:cubicBezTo>
                      <a:pt x="738543" y="497421"/>
                      <a:pt x="731899" y="540753"/>
                      <a:pt x="727433" y="584729"/>
                    </a:cubicBezTo>
                    <a:lnTo>
                      <a:pt x="725038" y="632154"/>
                    </a:lnTo>
                    <a:lnTo>
                      <a:pt x="720679" y="718479"/>
                    </a:lnTo>
                    <a:lnTo>
                      <a:pt x="727220" y="848011"/>
                    </a:lnTo>
                    <a:lnTo>
                      <a:pt x="632746" y="866974"/>
                    </a:lnTo>
                    <a:cubicBezTo>
                      <a:pt x="547173" y="880940"/>
                      <a:pt x="458460" y="889039"/>
                      <a:pt x="367479" y="890627"/>
                    </a:cubicBezTo>
                    <a:cubicBezTo>
                      <a:pt x="276499" y="892215"/>
                      <a:pt x="187557" y="887218"/>
                      <a:pt x="101549" y="876246"/>
                    </a:cubicBezTo>
                    <a:lnTo>
                      <a:pt x="7183" y="860710"/>
                    </a:lnTo>
                    <a:lnTo>
                      <a:pt x="0" y="718479"/>
                    </a:lnTo>
                    <a:lnTo>
                      <a:pt x="3748" y="644263"/>
                    </a:lnTo>
                    <a:lnTo>
                      <a:pt x="10475" y="511043"/>
                    </a:lnTo>
                    <a:cubicBezTo>
                      <a:pt x="17401" y="442840"/>
                      <a:pt x="27706" y="375636"/>
                      <a:pt x="41219" y="309600"/>
                    </a:cubicBezTo>
                    <a:lnTo>
                      <a:pt x="67975" y="205543"/>
                    </a:lnTo>
                    <a:lnTo>
                      <a:pt x="91212" y="1151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59">
                <a:extLst>
                  <a:ext uri="{FF2B5EF4-FFF2-40B4-BE49-F238E27FC236}">
                    <a16:creationId xmlns:a16="http://schemas.microsoft.com/office/drawing/2014/main" id="{A83BF31D-2B03-08D9-C8AE-54E9270D63B2}"/>
                  </a:ext>
                </a:extLst>
              </p:cNvPr>
              <p:cNvSpPr/>
              <p:nvPr/>
            </p:nvSpPr>
            <p:spPr>
              <a:xfrm>
                <a:off x="8260420" y="4284800"/>
                <a:ext cx="1036704" cy="1035722"/>
              </a:xfrm>
              <a:custGeom>
                <a:avLst/>
                <a:gdLst>
                  <a:gd name="connsiteX0" fmla="*/ 322344 w 1036704"/>
                  <a:gd name="connsiteY0" fmla="*/ 176226 h 1035722"/>
                  <a:gd name="connsiteX1" fmla="*/ 391166 w 1036704"/>
                  <a:gd name="connsiteY1" fmla="*/ 246241 h 1035722"/>
                  <a:gd name="connsiteX2" fmla="*/ 597436 w 1036704"/>
                  <a:gd name="connsiteY2" fmla="*/ 414699 h 1035722"/>
                  <a:gd name="connsiteX3" fmla="*/ 825602 w 1036704"/>
                  <a:gd name="connsiteY3" fmla="*/ 552052 h 1035722"/>
                  <a:gd name="connsiteX4" fmla="*/ 911919 w 1036704"/>
                  <a:gd name="connsiteY4" fmla="*/ 591924 h 1035722"/>
                  <a:gd name="connsiteX5" fmla="*/ 887020 w 1036704"/>
                  <a:gd name="connsiteY5" fmla="*/ 625221 h 1035722"/>
                  <a:gd name="connsiteX6" fmla="*/ 612001 w 1036704"/>
                  <a:gd name="connsiteY6" fmla="*/ 900240 h 1035722"/>
                  <a:gd name="connsiteX7" fmla="*/ 598706 w 1036704"/>
                  <a:gd name="connsiteY7" fmla="*/ 910182 h 1035722"/>
                  <a:gd name="connsiteX8" fmla="*/ 598707 w 1036704"/>
                  <a:gd name="connsiteY8" fmla="*/ 910183 h 1035722"/>
                  <a:gd name="connsiteX9" fmla="*/ 455816 w 1036704"/>
                  <a:gd name="connsiteY9" fmla="*/ 1017035 h 1035722"/>
                  <a:gd name="connsiteX10" fmla="*/ 425057 w 1036704"/>
                  <a:gd name="connsiteY10" fmla="*/ 1035722 h 1035722"/>
                  <a:gd name="connsiteX11" fmla="*/ 351733 w 1036704"/>
                  <a:gd name="connsiteY11" fmla="*/ 965573 h 1035722"/>
                  <a:gd name="connsiteX12" fmla="*/ 180499 w 1036704"/>
                  <a:gd name="connsiteY12" fmla="*/ 761601 h 1035722"/>
                  <a:gd name="connsiteX13" fmla="*/ 40071 w 1036704"/>
                  <a:gd name="connsiteY13" fmla="*/ 535314 h 1035722"/>
                  <a:gd name="connsiteX14" fmla="*/ 0 w 1036704"/>
                  <a:gd name="connsiteY14" fmla="*/ 451561 h 1035722"/>
                  <a:gd name="connsiteX15" fmla="*/ 52878 w 1036704"/>
                  <a:gd name="connsiteY15" fmla="*/ 419436 h 1035722"/>
                  <a:gd name="connsiteX16" fmla="*/ 153583 w 1036704"/>
                  <a:gd name="connsiteY16" fmla="*/ 344130 h 1035722"/>
                  <a:gd name="connsiteX17" fmla="*/ 175896 w 1036704"/>
                  <a:gd name="connsiteY17" fmla="*/ 323851 h 1035722"/>
                  <a:gd name="connsiteX18" fmla="*/ 243160 w 1036704"/>
                  <a:gd name="connsiteY18" fmla="*/ 388203 h 1035722"/>
                  <a:gd name="connsiteX19" fmla="*/ 243160 w 1036704"/>
                  <a:gd name="connsiteY19" fmla="*/ 388202 h 1035722"/>
                  <a:gd name="connsiteX20" fmla="*/ 175895 w 1036704"/>
                  <a:gd name="connsiteY20" fmla="*/ 323850 h 1035722"/>
                  <a:gd name="connsiteX21" fmla="*/ 246479 w 1036704"/>
                  <a:gd name="connsiteY21" fmla="*/ 259699 h 1035722"/>
                  <a:gd name="connsiteX22" fmla="*/ 446371 w 1036704"/>
                  <a:gd name="connsiteY22" fmla="*/ 0 h 1035722"/>
                  <a:gd name="connsiteX23" fmla="*/ 535516 w 1036704"/>
                  <a:gd name="connsiteY23" fmla="*/ 41178 h 1035722"/>
                  <a:gd name="connsiteX24" fmla="*/ 763682 w 1036704"/>
                  <a:gd name="connsiteY24" fmla="*/ 178531 h 1035722"/>
                  <a:gd name="connsiteX25" fmla="*/ 969953 w 1036704"/>
                  <a:gd name="connsiteY25" fmla="*/ 346990 h 1035722"/>
                  <a:gd name="connsiteX26" fmla="*/ 1036704 w 1036704"/>
                  <a:gd name="connsiteY26" fmla="*/ 414899 h 1035722"/>
                  <a:gd name="connsiteX27" fmla="*/ 1003815 w 1036704"/>
                  <a:gd name="connsiteY27" fmla="*/ 469035 h 1035722"/>
                  <a:gd name="connsiteX28" fmla="*/ 911920 w 1036704"/>
                  <a:gd name="connsiteY28" fmla="*/ 591924 h 1035722"/>
                  <a:gd name="connsiteX29" fmla="*/ 825603 w 1036704"/>
                  <a:gd name="connsiteY29" fmla="*/ 552052 h 1035722"/>
                  <a:gd name="connsiteX30" fmla="*/ 597437 w 1036704"/>
                  <a:gd name="connsiteY30" fmla="*/ 414699 h 1035722"/>
                  <a:gd name="connsiteX31" fmla="*/ 391167 w 1036704"/>
                  <a:gd name="connsiteY31" fmla="*/ 246241 h 1035722"/>
                  <a:gd name="connsiteX32" fmla="*/ 322345 w 1036704"/>
                  <a:gd name="connsiteY32" fmla="*/ 176226 h 1035722"/>
                  <a:gd name="connsiteX33" fmla="*/ 330910 w 1036704"/>
                  <a:gd name="connsiteY33" fmla="*/ 166802 h 1035722"/>
                  <a:gd name="connsiteX34" fmla="*/ 406216 w 1036704"/>
                  <a:gd name="connsiteY34" fmla="*/ 66097 h 103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36704" h="1035722">
                    <a:moveTo>
                      <a:pt x="322344" y="176226"/>
                    </a:moveTo>
                    <a:lnTo>
                      <a:pt x="391166" y="246241"/>
                    </a:lnTo>
                    <a:cubicBezTo>
                      <a:pt x="454151" y="305828"/>
                      <a:pt x="523028" y="362322"/>
                      <a:pt x="597436" y="414699"/>
                    </a:cubicBezTo>
                    <a:cubicBezTo>
                      <a:pt x="671844" y="467077"/>
                      <a:pt x="748260" y="512860"/>
                      <a:pt x="825602" y="552052"/>
                    </a:cubicBezTo>
                    <a:lnTo>
                      <a:pt x="911919" y="591924"/>
                    </a:lnTo>
                    <a:lnTo>
                      <a:pt x="887020" y="625221"/>
                    </a:lnTo>
                    <a:cubicBezTo>
                      <a:pt x="804327" y="725421"/>
                      <a:pt x="712201" y="817548"/>
                      <a:pt x="612001" y="900240"/>
                    </a:cubicBezTo>
                    <a:lnTo>
                      <a:pt x="598706" y="910182"/>
                    </a:lnTo>
                    <a:lnTo>
                      <a:pt x="598707" y="910183"/>
                    </a:lnTo>
                    <a:lnTo>
                      <a:pt x="455816" y="1017035"/>
                    </a:lnTo>
                    <a:lnTo>
                      <a:pt x="425057" y="1035722"/>
                    </a:lnTo>
                    <a:lnTo>
                      <a:pt x="351733" y="965573"/>
                    </a:lnTo>
                    <a:cubicBezTo>
                      <a:pt x="291299" y="903400"/>
                      <a:pt x="233879" y="835294"/>
                      <a:pt x="180499" y="761601"/>
                    </a:cubicBezTo>
                    <a:cubicBezTo>
                      <a:pt x="127119" y="687909"/>
                      <a:pt x="80306" y="612119"/>
                      <a:pt x="40071" y="535314"/>
                    </a:cubicBezTo>
                    <a:lnTo>
                      <a:pt x="0" y="451561"/>
                    </a:lnTo>
                    <a:lnTo>
                      <a:pt x="52878" y="419436"/>
                    </a:lnTo>
                    <a:cubicBezTo>
                      <a:pt x="87675" y="395928"/>
                      <a:pt x="121280" y="370790"/>
                      <a:pt x="153583" y="344130"/>
                    </a:cubicBezTo>
                    <a:lnTo>
                      <a:pt x="175896" y="323851"/>
                    </a:lnTo>
                    <a:lnTo>
                      <a:pt x="243160" y="388203"/>
                    </a:lnTo>
                    <a:lnTo>
                      <a:pt x="243160" y="388202"/>
                    </a:lnTo>
                    <a:lnTo>
                      <a:pt x="175895" y="323850"/>
                    </a:lnTo>
                    <a:lnTo>
                      <a:pt x="246479" y="259699"/>
                    </a:lnTo>
                    <a:close/>
                    <a:moveTo>
                      <a:pt x="446371" y="0"/>
                    </a:moveTo>
                    <a:lnTo>
                      <a:pt x="535516" y="41178"/>
                    </a:lnTo>
                    <a:cubicBezTo>
                      <a:pt x="612857" y="80370"/>
                      <a:pt x="689274" y="126153"/>
                      <a:pt x="763682" y="178531"/>
                    </a:cubicBezTo>
                    <a:cubicBezTo>
                      <a:pt x="838090" y="230909"/>
                      <a:pt x="906967" y="287402"/>
                      <a:pt x="969953" y="346990"/>
                    </a:cubicBezTo>
                    <a:lnTo>
                      <a:pt x="1036704" y="414899"/>
                    </a:lnTo>
                    <a:lnTo>
                      <a:pt x="1003815" y="469035"/>
                    </a:lnTo>
                    <a:lnTo>
                      <a:pt x="911920" y="591924"/>
                    </a:lnTo>
                    <a:lnTo>
                      <a:pt x="825603" y="552052"/>
                    </a:lnTo>
                    <a:cubicBezTo>
                      <a:pt x="748261" y="512860"/>
                      <a:pt x="671845" y="467077"/>
                      <a:pt x="597437" y="414699"/>
                    </a:cubicBezTo>
                    <a:cubicBezTo>
                      <a:pt x="523029" y="362322"/>
                      <a:pt x="454152" y="305828"/>
                      <a:pt x="391167" y="246241"/>
                    </a:cubicBezTo>
                    <a:lnTo>
                      <a:pt x="322345" y="176226"/>
                    </a:lnTo>
                    <a:lnTo>
                      <a:pt x="330910" y="166802"/>
                    </a:lnTo>
                    <a:cubicBezTo>
                      <a:pt x="357569" y="134499"/>
                      <a:pt x="382708" y="100894"/>
                      <a:pt x="406216" y="660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: Shape 60">
                <a:extLst>
                  <a:ext uri="{FF2B5EF4-FFF2-40B4-BE49-F238E27FC236}">
                    <a16:creationId xmlns:a16="http://schemas.microsoft.com/office/drawing/2014/main" id="{84776E89-1AAA-437A-4652-9E6AAD644B40}"/>
                  </a:ext>
                </a:extLst>
              </p:cNvPr>
              <p:cNvSpPr/>
              <p:nvPr/>
            </p:nvSpPr>
            <p:spPr>
              <a:xfrm>
                <a:off x="6304534" y="4613745"/>
                <a:ext cx="998841" cy="971209"/>
              </a:xfrm>
              <a:custGeom>
                <a:avLst/>
                <a:gdLst>
                  <a:gd name="connsiteX0" fmla="*/ 428557 w 998841"/>
                  <a:gd name="connsiteY0" fmla="*/ 0 h 971209"/>
                  <a:gd name="connsiteX1" fmla="*/ 445265 w 998841"/>
                  <a:gd name="connsiteY1" fmla="*/ 15185 h 971209"/>
                  <a:gd name="connsiteX2" fmla="*/ 545970 w 998841"/>
                  <a:gd name="connsiteY2" fmla="*/ 90491 h 971209"/>
                  <a:gd name="connsiteX3" fmla="*/ 604517 w 998841"/>
                  <a:gd name="connsiteY3" fmla="*/ 126060 h 971209"/>
                  <a:gd name="connsiteX4" fmla="*/ 604517 w 998841"/>
                  <a:gd name="connsiteY4" fmla="*/ 126061 h 971209"/>
                  <a:gd name="connsiteX5" fmla="*/ 653826 w 998841"/>
                  <a:gd name="connsiteY5" fmla="*/ 156016 h 971209"/>
                  <a:gd name="connsiteX6" fmla="*/ 768177 w 998841"/>
                  <a:gd name="connsiteY6" fmla="*/ 211101 h 971209"/>
                  <a:gd name="connsiteX7" fmla="*/ 792921 w 998841"/>
                  <a:gd name="connsiteY7" fmla="*/ 220158 h 971209"/>
                  <a:gd name="connsiteX8" fmla="*/ 792921 w 998841"/>
                  <a:gd name="connsiteY8" fmla="*/ 220157 h 971209"/>
                  <a:gd name="connsiteX9" fmla="*/ 888363 w 998841"/>
                  <a:gd name="connsiteY9" fmla="*/ 255089 h 971209"/>
                  <a:gd name="connsiteX10" fmla="*/ 998841 w 998841"/>
                  <a:gd name="connsiteY10" fmla="*/ 283496 h 971209"/>
                  <a:gd name="connsiteX11" fmla="*/ 986393 w 998841"/>
                  <a:gd name="connsiteY11" fmla="*/ 381943 h 971209"/>
                  <a:gd name="connsiteX12" fmla="*/ 924404 w 998841"/>
                  <a:gd name="connsiteY12" fmla="*/ 640947 h 971209"/>
                  <a:gd name="connsiteX13" fmla="*/ 826146 w 998841"/>
                  <a:gd name="connsiteY13" fmla="*/ 888477 h 971209"/>
                  <a:gd name="connsiteX14" fmla="*/ 782333 w 998841"/>
                  <a:gd name="connsiteY14" fmla="*/ 971209 h 971209"/>
                  <a:gd name="connsiteX15" fmla="*/ 674056 w 998841"/>
                  <a:gd name="connsiteY15" fmla="*/ 943368 h 971209"/>
                  <a:gd name="connsiteX16" fmla="*/ 575127 w 998841"/>
                  <a:gd name="connsiteY16" fmla="*/ 907160 h 971209"/>
                  <a:gd name="connsiteX17" fmla="*/ 575127 w 998841"/>
                  <a:gd name="connsiteY17" fmla="*/ 907161 h 971209"/>
                  <a:gd name="connsiteX18" fmla="*/ 487656 w 998841"/>
                  <a:gd name="connsiteY18" fmla="*/ 875146 h 971209"/>
                  <a:gd name="connsiteX19" fmla="*/ 310308 w 998841"/>
                  <a:gd name="connsiteY19" fmla="*/ 789713 h 971209"/>
                  <a:gd name="connsiteX20" fmla="*/ 174505 w 998841"/>
                  <a:gd name="connsiteY20" fmla="*/ 707211 h 971209"/>
                  <a:gd name="connsiteX21" fmla="*/ 174506 w 998841"/>
                  <a:gd name="connsiteY21" fmla="*/ 707211 h 971209"/>
                  <a:gd name="connsiteX22" fmla="*/ 143032 w 998841"/>
                  <a:gd name="connsiteY22" fmla="*/ 688090 h 971209"/>
                  <a:gd name="connsiteX23" fmla="*/ 0 w 998841"/>
                  <a:gd name="connsiteY23" fmla="*/ 581133 h 971209"/>
                  <a:gd name="connsiteX24" fmla="*/ 44083 w 998841"/>
                  <a:gd name="connsiteY24" fmla="*/ 491327 h 971209"/>
                  <a:gd name="connsiteX25" fmla="*/ 186780 w 998841"/>
                  <a:gd name="connsiteY25" fmla="*/ 266464 h 971209"/>
                  <a:gd name="connsiteX26" fmla="*/ 360058 w 998841"/>
                  <a:gd name="connsiteY26" fmla="*/ 64225 h 97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8841" h="971209">
                    <a:moveTo>
                      <a:pt x="428557" y="0"/>
                    </a:moveTo>
                    <a:lnTo>
                      <a:pt x="445265" y="15185"/>
                    </a:lnTo>
                    <a:cubicBezTo>
                      <a:pt x="477568" y="41845"/>
                      <a:pt x="511174" y="66983"/>
                      <a:pt x="545970" y="90491"/>
                    </a:cubicBezTo>
                    <a:lnTo>
                      <a:pt x="604517" y="126060"/>
                    </a:lnTo>
                    <a:lnTo>
                      <a:pt x="604517" y="126061"/>
                    </a:lnTo>
                    <a:lnTo>
                      <a:pt x="653826" y="156016"/>
                    </a:lnTo>
                    <a:cubicBezTo>
                      <a:pt x="690897" y="176154"/>
                      <a:pt x="729051" y="194553"/>
                      <a:pt x="768177" y="211101"/>
                    </a:cubicBezTo>
                    <a:lnTo>
                      <a:pt x="792921" y="220158"/>
                    </a:lnTo>
                    <a:lnTo>
                      <a:pt x="792921" y="220157"/>
                    </a:lnTo>
                    <a:lnTo>
                      <a:pt x="888363" y="255089"/>
                    </a:lnTo>
                    <a:lnTo>
                      <a:pt x="998841" y="283496"/>
                    </a:lnTo>
                    <a:lnTo>
                      <a:pt x="986393" y="381943"/>
                    </a:lnTo>
                    <a:cubicBezTo>
                      <a:pt x="972403" y="467512"/>
                      <a:pt x="951850" y="554191"/>
                      <a:pt x="924404" y="640947"/>
                    </a:cubicBezTo>
                    <a:cubicBezTo>
                      <a:pt x="896958" y="727704"/>
                      <a:pt x="863917" y="810431"/>
                      <a:pt x="826146" y="888477"/>
                    </a:cubicBezTo>
                    <a:lnTo>
                      <a:pt x="782333" y="971209"/>
                    </a:lnTo>
                    <a:lnTo>
                      <a:pt x="674056" y="943368"/>
                    </a:lnTo>
                    <a:lnTo>
                      <a:pt x="575127" y="907160"/>
                    </a:lnTo>
                    <a:lnTo>
                      <a:pt x="575127" y="907161"/>
                    </a:lnTo>
                    <a:lnTo>
                      <a:pt x="487656" y="875146"/>
                    </a:lnTo>
                    <a:cubicBezTo>
                      <a:pt x="426975" y="849480"/>
                      <a:pt x="367802" y="820946"/>
                      <a:pt x="310308" y="789713"/>
                    </a:cubicBezTo>
                    <a:lnTo>
                      <a:pt x="174505" y="707211"/>
                    </a:lnTo>
                    <a:lnTo>
                      <a:pt x="174506" y="707211"/>
                    </a:lnTo>
                    <a:lnTo>
                      <a:pt x="143032" y="688090"/>
                    </a:lnTo>
                    <a:lnTo>
                      <a:pt x="0" y="581133"/>
                    </a:lnTo>
                    <a:lnTo>
                      <a:pt x="44083" y="491327"/>
                    </a:lnTo>
                    <a:cubicBezTo>
                      <a:pt x="85089" y="414931"/>
                      <a:pt x="132662" y="339616"/>
                      <a:pt x="186780" y="266464"/>
                    </a:cubicBezTo>
                    <a:cubicBezTo>
                      <a:pt x="240899" y="193313"/>
                      <a:pt x="299002" y="125787"/>
                      <a:pt x="360058" y="642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662B45B9-94AE-C359-24B4-368D5B26CC05}"/>
                  </a:ext>
                </a:extLst>
              </p:cNvPr>
              <p:cNvSpPr/>
              <p:nvPr/>
            </p:nvSpPr>
            <p:spPr>
              <a:xfrm>
                <a:off x="5219701" y="1257299"/>
                <a:ext cx="4611199" cy="4618187"/>
              </a:xfrm>
              <a:custGeom>
                <a:avLst/>
                <a:gdLst>
                  <a:gd name="connsiteX0" fmla="*/ 4290264 w 4611199"/>
                  <a:gd name="connsiteY0" fmla="*/ 3723997 h 4618187"/>
                  <a:gd name="connsiteX1" fmla="*/ 4291070 w 4611199"/>
                  <a:gd name="connsiteY1" fmla="*/ 3725205 h 4618187"/>
                  <a:gd name="connsiteX2" fmla="*/ 4291068 w 4611199"/>
                  <a:gd name="connsiteY2" fmla="*/ 3725205 h 4618187"/>
                  <a:gd name="connsiteX3" fmla="*/ 4290263 w 4611199"/>
                  <a:gd name="connsiteY3" fmla="*/ 3724001 h 4618187"/>
                  <a:gd name="connsiteX4" fmla="*/ 4290264 w 4611199"/>
                  <a:gd name="connsiteY4" fmla="*/ 3723997 h 4618187"/>
                  <a:gd name="connsiteX5" fmla="*/ 4281199 w 4611199"/>
                  <a:gd name="connsiteY5" fmla="*/ 3722734 h 4618187"/>
                  <a:gd name="connsiteX6" fmla="*/ 4287743 w 4611199"/>
                  <a:gd name="connsiteY6" fmla="*/ 3727368 h 4618187"/>
                  <a:gd name="connsiteX7" fmla="*/ 4289630 w 4611199"/>
                  <a:gd name="connsiteY7" fmla="*/ 3724845 h 4618187"/>
                  <a:gd name="connsiteX8" fmla="*/ 2077022 w 4611199"/>
                  <a:gd name="connsiteY8" fmla="*/ 3291786 h 4618187"/>
                  <a:gd name="connsiteX9" fmla="*/ 2075173 w 4611199"/>
                  <a:gd name="connsiteY9" fmla="*/ 3297687 h 4618187"/>
                  <a:gd name="connsiteX10" fmla="*/ 2079401 w 4611199"/>
                  <a:gd name="connsiteY10" fmla="*/ 3292398 h 4618187"/>
                  <a:gd name="connsiteX11" fmla="*/ 1802124 w 4611199"/>
                  <a:gd name="connsiteY11" fmla="*/ 3148623 h 4618187"/>
                  <a:gd name="connsiteX12" fmla="*/ 1800727 w 4611199"/>
                  <a:gd name="connsiteY12" fmla="*/ 3153695 h 4618187"/>
                  <a:gd name="connsiteX13" fmla="*/ 1818588 w 4611199"/>
                  <a:gd name="connsiteY13" fmla="*/ 3168432 h 4618187"/>
                  <a:gd name="connsiteX14" fmla="*/ 2073073 w 4611199"/>
                  <a:gd name="connsiteY14" fmla="*/ 3290770 h 4618187"/>
                  <a:gd name="connsiteX15" fmla="*/ 2079516 w 4611199"/>
                  <a:gd name="connsiteY15" fmla="*/ 3292255 h 4618187"/>
                  <a:gd name="connsiteX16" fmla="*/ 2081730 w 4611199"/>
                  <a:gd name="connsiteY16" fmla="*/ 3289484 h 4618187"/>
                  <a:gd name="connsiteX17" fmla="*/ 2093845 w 4611199"/>
                  <a:gd name="connsiteY17" fmla="*/ 3486041 h 4618187"/>
                  <a:gd name="connsiteX18" fmla="*/ 2009237 w 4611199"/>
                  <a:gd name="connsiteY18" fmla="*/ 3997392 h 4618187"/>
                  <a:gd name="connsiteX19" fmla="*/ 1784343 w 4611199"/>
                  <a:gd name="connsiteY19" fmla="*/ 4464363 h 4618187"/>
                  <a:gd name="connsiteX20" fmla="*/ 1661382 w 4611199"/>
                  <a:gd name="connsiteY20" fmla="*/ 4618187 h 4618187"/>
                  <a:gd name="connsiteX21" fmla="*/ 1661273 w 4611199"/>
                  <a:gd name="connsiteY21" fmla="*/ 4616418 h 4618187"/>
                  <a:gd name="connsiteX22" fmla="*/ 1549997 w 4611199"/>
                  <a:gd name="connsiteY22" fmla="*/ 4581063 h 4618187"/>
                  <a:gd name="connsiteX23" fmla="*/ 976985 w 4611199"/>
                  <a:gd name="connsiteY23" fmla="*/ 4272751 h 4618187"/>
                  <a:gd name="connsiteX24" fmla="*/ 985327 w 4611199"/>
                  <a:gd name="connsiteY24" fmla="*/ 4261314 h 4618187"/>
                  <a:gd name="connsiteX25" fmla="*/ 973283 w 4611199"/>
                  <a:gd name="connsiteY25" fmla="*/ 4268964 h 4618187"/>
                  <a:gd name="connsiteX26" fmla="*/ 973284 w 4611199"/>
                  <a:gd name="connsiteY26" fmla="*/ 4268963 h 4618187"/>
                  <a:gd name="connsiteX27" fmla="*/ 973282 w 4611199"/>
                  <a:gd name="connsiteY27" fmla="*/ 4268964 h 4618187"/>
                  <a:gd name="connsiteX28" fmla="*/ 1025618 w 4611199"/>
                  <a:gd name="connsiteY28" fmla="*/ 4079116 h 4618187"/>
                  <a:gd name="connsiteX29" fmla="*/ 1271612 w 4611199"/>
                  <a:gd name="connsiteY29" fmla="*/ 3622908 h 4618187"/>
                  <a:gd name="connsiteX30" fmla="*/ 1635893 w 4611199"/>
                  <a:gd name="connsiteY30" fmla="*/ 3254210 h 4618187"/>
                  <a:gd name="connsiteX31" fmla="*/ 1792325 w 4611199"/>
                  <a:gd name="connsiteY31" fmla="*/ 3154848 h 4618187"/>
                  <a:gd name="connsiteX32" fmla="*/ 1796005 w 4611199"/>
                  <a:gd name="connsiteY32" fmla="*/ 3149800 h 4618187"/>
                  <a:gd name="connsiteX33" fmla="*/ 1797861 w 4611199"/>
                  <a:gd name="connsiteY33" fmla="*/ 3151331 h 4618187"/>
                  <a:gd name="connsiteX34" fmla="*/ 3151487 w 4611199"/>
                  <a:gd name="connsiteY34" fmla="*/ 2923024 h 4618187"/>
                  <a:gd name="connsiteX35" fmla="*/ 3342516 w 4611199"/>
                  <a:gd name="connsiteY35" fmla="*/ 2970867 h 4618187"/>
                  <a:gd name="connsiteX36" fmla="*/ 3804400 w 4611199"/>
                  <a:gd name="connsiteY36" fmla="*/ 3206031 h 4618187"/>
                  <a:gd name="connsiteX37" fmla="*/ 4181589 w 4611199"/>
                  <a:gd name="connsiteY37" fmla="*/ 3561513 h 4618187"/>
                  <a:gd name="connsiteX38" fmla="*/ 4290263 w 4611199"/>
                  <a:gd name="connsiteY38" fmla="*/ 3724001 h 4618187"/>
                  <a:gd name="connsiteX39" fmla="*/ 4288587 w 4611199"/>
                  <a:gd name="connsiteY39" fmla="*/ 3729649 h 4618187"/>
                  <a:gd name="connsiteX40" fmla="*/ 3908085 w 4611199"/>
                  <a:gd name="connsiteY40" fmla="*/ 4148372 h 4618187"/>
                  <a:gd name="connsiteX41" fmla="*/ 3748442 w 4611199"/>
                  <a:gd name="connsiteY41" fmla="*/ 4270753 h 4618187"/>
                  <a:gd name="connsiteX42" fmla="*/ 3746920 w 4611199"/>
                  <a:gd name="connsiteY42" fmla="*/ 4268655 h 4618187"/>
                  <a:gd name="connsiteX43" fmla="*/ 3674956 w 4611199"/>
                  <a:gd name="connsiteY43" fmla="*/ 4168919 h 4618187"/>
                  <a:gd name="connsiteX44" fmla="*/ 3674283 w 4611199"/>
                  <a:gd name="connsiteY44" fmla="*/ 4168406 h 4618187"/>
                  <a:gd name="connsiteX45" fmla="*/ 3746930 w 4611199"/>
                  <a:gd name="connsiteY45" fmla="*/ 4268698 h 4618187"/>
                  <a:gd name="connsiteX46" fmla="*/ 3581770 w 4611199"/>
                  <a:gd name="connsiteY46" fmla="*/ 4161444 h 4618187"/>
                  <a:gd name="connsiteX47" fmla="*/ 3221217 w 4611199"/>
                  <a:gd name="connsiteY47" fmla="*/ 3789100 h 4618187"/>
                  <a:gd name="connsiteX48" fmla="*/ 2979825 w 4611199"/>
                  <a:gd name="connsiteY48" fmla="*/ 3330441 h 4618187"/>
                  <a:gd name="connsiteX49" fmla="*/ 2931335 w 4611199"/>
                  <a:gd name="connsiteY49" fmla="*/ 3147375 h 4618187"/>
                  <a:gd name="connsiteX50" fmla="*/ 2931335 w 4611199"/>
                  <a:gd name="connsiteY50" fmla="*/ 3147374 h 4618187"/>
                  <a:gd name="connsiteX51" fmla="*/ 2929402 w 4611199"/>
                  <a:gd name="connsiteY51" fmla="*/ 3140075 h 4618187"/>
                  <a:gd name="connsiteX52" fmla="*/ 2935434 w 4611199"/>
                  <a:gd name="connsiteY52" fmla="*/ 3143992 h 4618187"/>
                  <a:gd name="connsiteX53" fmla="*/ 3049708 w 4611199"/>
                  <a:gd name="connsiteY53" fmla="*/ 3049708 h 4618187"/>
                  <a:gd name="connsiteX54" fmla="*/ 3152716 w 4611199"/>
                  <a:gd name="connsiteY54" fmla="*/ 2924861 h 4618187"/>
                  <a:gd name="connsiteX55" fmla="*/ 3289878 w 4611199"/>
                  <a:gd name="connsiteY55" fmla="*/ 2070636 h 4618187"/>
                  <a:gd name="connsiteX56" fmla="*/ 3289879 w 4611199"/>
                  <a:gd name="connsiteY56" fmla="*/ 2070636 h 4618187"/>
                  <a:gd name="connsiteX57" fmla="*/ 3290771 w 4611199"/>
                  <a:gd name="connsiteY57" fmla="*/ 2073073 h 4618187"/>
                  <a:gd name="connsiteX58" fmla="*/ 3290778 w 4611199"/>
                  <a:gd name="connsiteY58" fmla="*/ 2073104 h 4618187"/>
                  <a:gd name="connsiteX59" fmla="*/ 3290770 w 4611199"/>
                  <a:gd name="connsiteY59" fmla="*/ 2073073 h 4618187"/>
                  <a:gd name="connsiteX60" fmla="*/ 1347619 w 4611199"/>
                  <a:gd name="connsiteY60" fmla="*/ 1996656 h 4618187"/>
                  <a:gd name="connsiteX61" fmla="*/ 1429719 w 4611199"/>
                  <a:gd name="connsiteY61" fmla="*/ 2063190 h 4618187"/>
                  <a:gd name="connsiteX62" fmla="*/ 1436448 w 4611199"/>
                  <a:gd name="connsiteY62" fmla="*/ 2065371 h 4618187"/>
                  <a:gd name="connsiteX63" fmla="*/ 1435525 w 4611199"/>
                  <a:gd name="connsiteY63" fmla="*/ 2067896 h 4618187"/>
                  <a:gd name="connsiteX64" fmla="*/ 599684 w 4611199"/>
                  <a:gd name="connsiteY64" fmla="*/ 1664097 h 4618187"/>
                  <a:gd name="connsiteX65" fmla="*/ 692956 w 4611199"/>
                  <a:gd name="connsiteY65" fmla="*/ 1683502 h 4618187"/>
                  <a:gd name="connsiteX66" fmla="*/ 822659 w 4611199"/>
                  <a:gd name="connsiteY66" fmla="*/ 1720413 h 4618187"/>
                  <a:gd name="connsiteX67" fmla="*/ 692957 w 4611199"/>
                  <a:gd name="connsiteY67" fmla="*/ 1683503 h 4618187"/>
                  <a:gd name="connsiteX68" fmla="*/ 311886 w 4611199"/>
                  <a:gd name="connsiteY68" fmla="*/ 1632381 h 4618187"/>
                  <a:gd name="connsiteX69" fmla="*/ 822659 w 4611199"/>
                  <a:gd name="connsiteY69" fmla="*/ 1720414 h 4618187"/>
                  <a:gd name="connsiteX70" fmla="*/ 1288112 w 4611199"/>
                  <a:gd name="connsiteY70" fmla="*/ 1948432 h 4618187"/>
                  <a:gd name="connsiteX71" fmla="*/ 1441109 w 4611199"/>
                  <a:gd name="connsiteY71" fmla="*/ 2072422 h 4618187"/>
                  <a:gd name="connsiteX72" fmla="*/ 1433720 w 4611199"/>
                  <a:gd name="connsiteY72" fmla="*/ 2072827 h 4618187"/>
                  <a:gd name="connsiteX73" fmla="*/ 1433630 w 4611199"/>
                  <a:gd name="connsiteY73" fmla="*/ 2073073 h 4618187"/>
                  <a:gd name="connsiteX74" fmla="*/ 1389918 w 4611199"/>
                  <a:gd name="connsiteY74" fmla="*/ 2362200 h 4618187"/>
                  <a:gd name="connsiteX75" fmla="*/ 1390625 w 4611199"/>
                  <a:gd name="connsiteY75" fmla="*/ 2376190 h 4618187"/>
                  <a:gd name="connsiteX76" fmla="*/ 1395031 w 4611199"/>
                  <a:gd name="connsiteY76" fmla="*/ 2377803 h 4618187"/>
                  <a:gd name="connsiteX77" fmla="*/ 1212547 w 4611199"/>
                  <a:gd name="connsiteY77" fmla="*/ 2451836 h 4618187"/>
                  <a:gd name="connsiteX78" fmla="*/ 700853 w 4611199"/>
                  <a:gd name="connsiteY78" fmla="*/ 2534348 h 4618187"/>
                  <a:gd name="connsiteX79" fmla="*/ 186591 w 4611199"/>
                  <a:gd name="connsiteY79" fmla="*/ 2469744 h 4618187"/>
                  <a:gd name="connsiteX80" fmla="*/ 2024 w 4611199"/>
                  <a:gd name="connsiteY80" fmla="*/ 2402267 h 4618187"/>
                  <a:gd name="connsiteX81" fmla="*/ 2023 w 4611199"/>
                  <a:gd name="connsiteY81" fmla="*/ 2402267 h 4618187"/>
                  <a:gd name="connsiteX82" fmla="*/ 1635 w 4611199"/>
                  <a:gd name="connsiteY82" fmla="*/ 2402125 h 4618187"/>
                  <a:gd name="connsiteX83" fmla="*/ 2009 w 4611199"/>
                  <a:gd name="connsiteY83" fmla="*/ 2401972 h 4618187"/>
                  <a:gd name="connsiteX84" fmla="*/ 0 w 4611199"/>
                  <a:gd name="connsiteY84" fmla="*/ 2362200 h 4618187"/>
                  <a:gd name="connsiteX85" fmla="*/ 106200 w 4611199"/>
                  <a:gd name="connsiteY85" fmla="*/ 1659754 h 4618187"/>
                  <a:gd name="connsiteX86" fmla="*/ 114554 w 4611199"/>
                  <a:gd name="connsiteY86" fmla="*/ 1636929 h 4618187"/>
                  <a:gd name="connsiteX87" fmla="*/ 131144 w 4611199"/>
                  <a:gd name="connsiteY87" fmla="*/ 1642306 h 4618187"/>
                  <a:gd name="connsiteX88" fmla="*/ 115253 w 4611199"/>
                  <a:gd name="connsiteY88" fmla="*/ 1643178 h 4618187"/>
                  <a:gd name="connsiteX89" fmla="*/ 115255 w 4611199"/>
                  <a:gd name="connsiteY89" fmla="*/ 1643179 h 4618187"/>
                  <a:gd name="connsiteX90" fmla="*/ 2368637 w 4611199"/>
                  <a:gd name="connsiteY90" fmla="*/ 1390346 h 4618187"/>
                  <a:gd name="connsiteX91" fmla="*/ 2368615 w 4611199"/>
                  <a:gd name="connsiteY91" fmla="*/ 1390403 h 4618187"/>
                  <a:gd name="connsiteX92" fmla="*/ 2368635 w 4611199"/>
                  <a:gd name="connsiteY92" fmla="*/ 1390351 h 4618187"/>
                  <a:gd name="connsiteX93" fmla="*/ 2368645 w 4611199"/>
                  <a:gd name="connsiteY93" fmla="*/ 1390325 h 4618187"/>
                  <a:gd name="connsiteX94" fmla="*/ 2368637 w 4611199"/>
                  <a:gd name="connsiteY94" fmla="*/ 1390346 h 4618187"/>
                  <a:gd name="connsiteX95" fmla="*/ 2368639 w 4611199"/>
                  <a:gd name="connsiteY95" fmla="*/ 1390342 h 4618187"/>
                  <a:gd name="connsiteX96" fmla="*/ 4251531 w 4611199"/>
                  <a:gd name="connsiteY96" fmla="*/ 950124 h 4618187"/>
                  <a:gd name="connsiteX97" fmla="*/ 4256001 w 4611199"/>
                  <a:gd name="connsiteY97" fmla="*/ 954586 h 4618187"/>
                  <a:gd name="connsiteX98" fmla="*/ 4255039 w 4611199"/>
                  <a:gd name="connsiteY98" fmla="*/ 955305 h 4618187"/>
                  <a:gd name="connsiteX99" fmla="*/ 4251497 w 4611199"/>
                  <a:gd name="connsiteY99" fmla="*/ 950178 h 4618187"/>
                  <a:gd name="connsiteX100" fmla="*/ 4251531 w 4611199"/>
                  <a:gd name="connsiteY100" fmla="*/ 950124 h 4618187"/>
                  <a:gd name="connsiteX101" fmla="*/ 4251301 w 4611199"/>
                  <a:gd name="connsiteY101" fmla="*/ 949894 h 4618187"/>
                  <a:gd name="connsiteX102" fmla="*/ 4251497 w 4611199"/>
                  <a:gd name="connsiteY102" fmla="*/ 950178 h 4618187"/>
                  <a:gd name="connsiteX103" fmla="*/ 4242459 w 4611199"/>
                  <a:gd name="connsiteY103" fmla="*/ 964711 h 4618187"/>
                  <a:gd name="connsiteX104" fmla="*/ 4255039 w 4611199"/>
                  <a:gd name="connsiteY104" fmla="*/ 955305 h 4618187"/>
                  <a:gd name="connsiteX105" fmla="*/ 4393433 w 4611199"/>
                  <a:gd name="connsiteY105" fmla="*/ 1155632 h 4618187"/>
                  <a:gd name="connsiteX106" fmla="*/ 4538767 w 4611199"/>
                  <a:gd name="connsiteY106" fmla="*/ 1442725 h 4618187"/>
                  <a:gd name="connsiteX107" fmla="*/ 4610005 w 4611199"/>
                  <a:gd name="connsiteY107" fmla="*/ 1637362 h 4618187"/>
                  <a:gd name="connsiteX108" fmla="*/ 4611199 w 4611199"/>
                  <a:gd name="connsiteY108" fmla="*/ 1637425 h 4618187"/>
                  <a:gd name="connsiteX109" fmla="*/ 4458558 w 4611199"/>
                  <a:gd name="connsiteY109" fmla="*/ 1761853 h 4618187"/>
                  <a:gd name="connsiteX110" fmla="*/ 3993760 w 4611199"/>
                  <a:gd name="connsiteY110" fmla="*/ 1991203 h 4618187"/>
                  <a:gd name="connsiteX111" fmla="*/ 3483242 w 4611199"/>
                  <a:gd name="connsiteY111" fmla="*/ 2080699 h 4618187"/>
                  <a:gd name="connsiteX112" fmla="*/ 3289879 w 4611199"/>
                  <a:gd name="connsiteY112" fmla="*/ 2070636 h 4618187"/>
                  <a:gd name="connsiteX113" fmla="*/ 3286578 w 4611199"/>
                  <a:gd name="connsiteY113" fmla="*/ 2070464 h 4618187"/>
                  <a:gd name="connsiteX114" fmla="*/ 3289071 w 4611199"/>
                  <a:gd name="connsiteY114" fmla="*/ 2068432 h 4618187"/>
                  <a:gd name="connsiteX115" fmla="*/ 3291667 w 4611199"/>
                  <a:gd name="connsiteY115" fmla="*/ 2066316 h 4618187"/>
                  <a:gd name="connsiteX116" fmla="*/ 3288656 w 4611199"/>
                  <a:gd name="connsiteY116" fmla="*/ 2067294 h 4618187"/>
                  <a:gd name="connsiteX117" fmla="*/ 3289072 w 4611199"/>
                  <a:gd name="connsiteY117" fmla="*/ 2068431 h 4618187"/>
                  <a:gd name="connsiteX118" fmla="*/ 3289071 w 4611199"/>
                  <a:gd name="connsiteY118" fmla="*/ 2068432 h 4618187"/>
                  <a:gd name="connsiteX119" fmla="*/ 3258075 w 4611199"/>
                  <a:gd name="connsiteY119" fmla="*/ 1983744 h 4618187"/>
                  <a:gd name="connsiteX120" fmla="*/ 3193721 w 4611199"/>
                  <a:gd name="connsiteY120" fmla="*/ 1858037 h 4618187"/>
                  <a:gd name="connsiteX121" fmla="*/ 3143922 w 4611199"/>
                  <a:gd name="connsiteY121" fmla="*/ 1787990 h 4618187"/>
                  <a:gd name="connsiteX122" fmla="*/ 3139393 w 4611199"/>
                  <a:gd name="connsiteY122" fmla="*/ 1789285 h 4618187"/>
                  <a:gd name="connsiteX123" fmla="*/ 3243385 w 4611199"/>
                  <a:gd name="connsiteY123" fmla="*/ 1622053 h 4618187"/>
                  <a:gd name="connsiteX124" fmla="*/ 3608582 w 4611199"/>
                  <a:gd name="connsiteY124" fmla="*/ 1254262 h 4618187"/>
                  <a:gd name="connsiteX125" fmla="*/ 4062415 w 4611199"/>
                  <a:gd name="connsiteY125" fmla="*/ 1003914 h 4618187"/>
                  <a:gd name="connsiteX126" fmla="*/ 4251754 w 4611199"/>
                  <a:gd name="connsiteY126" fmla="*/ 949764 h 4618187"/>
                  <a:gd name="connsiteX127" fmla="*/ 4251531 w 4611199"/>
                  <a:gd name="connsiteY127" fmla="*/ 950124 h 4618187"/>
                  <a:gd name="connsiteX128" fmla="*/ 4251301 w 4611199"/>
                  <a:gd name="connsiteY128" fmla="*/ 949894 h 4618187"/>
                  <a:gd name="connsiteX129" fmla="*/ 2363698 w 4611199"/>
                  <a:gd name="connsiteY129" fmla="*/ 1971 h 4618187"/>
                  <a:gd name="connsiteX130" fmla="*/ 2340997 w 4611199"/>
                  <a:gd name="connsiteY130" fmla="*/ 61228 h 4618187"/>
                  <a:gd name="connsiteX131" fmla="*/ 2340998 w 4611199"/>
                  <a:gd name="connsiteY131" fmla="*/ 61228 h 4618187"/>
                  <a:gd name="connsiteX132" fmla="*/ 2363699 w 4611199"/>
                  <a:gd name="connsiteY132" fmla="*/ 1972 h 4618187"/>
                  <a:gd name="connsiteX133" fmla="*/ 2362200 w 4611199"/>
                  <a:gd name="connsiteY133" fmla="*/ 0 h 4618187"/>
                  <a:gd name="connsiteX134" fmla="*/ 2409973 w 4611199"/>
                  <a:gd name="connsiteY134" fmla="*/ 1811 h 4618187"/>
                  <a:gd name="connsiteX135" fmla="*/ 2410303 w 4611199"/>
                  <a:gd name="connsiteY135" fmla="*/ 2429 h 4618187"/>
                  <a:gd name="connsiteX136" fmla="*/ 2366963 w 4611199"/>
                  <a:gd name="connsiteY136" fmla="*/ 240 h 4618187"/>
                  <a:gd name="connsiteX137" fmla="*/ 2366963 w 4611199"/>
                  <a:gd name="connsiteY137" fmla="*/ 10386 h 4618187"/>
                  <a:gd name="connsiteX138" fmla="*/ 2365648 w 4611199"/>
                  <a:gd name="connsiteY138" fmla="*/ 6997 h 4618187"/>
                  <a:gd name="connsiteX139" fmla="*/ 2434923 w 4611199"/>
                  <a:gd name="connsiteY139" fmla="*/ 185570 h 4618187"/>
                  <a:gd name="connsiteX140" fmla="*/ 2509572 w 4611199"/>
                  <a:gd name="connsiteY140" fmla="*/ 698470 h 4618187"/>
                  <a:gd name="connsiteX141" fmla="*/ 2437083 w 4611199"/>
                  <a:gd name="connsiteY141" fmla="*/ 1211680 h 4618187"/>
                  <a:gd name="connsiteX142" fmla="*/ 2368674 w 4611199"/>
                  <a:gd name="connsiteY142" fmla="*/ 1390245 h 4618187"/>
                  <a:gd name="connsiteX143" fmla="*/ 2368645 w 4611199"/>
                  <a:gd name="connsiteY143" fmla="*/ 1390324 h 4618187"/>
                  <a:gd name="connsiteX144" fmla="*/ 2368639 w 4611199"/>
                  <a:gd name="connsiteY144" fmla="*/ 1390342 h 4618187"/>
                  <a:gd name="connsiteX145" fmla="*/ 2368635 w 4611199"/>
                  <a:gd name="connsiteY145" fmla="*/ 1390351 h 4618187"/>
                  <a:gd name="connsiteX146" fmla="*/ 2368614 w 4611199"/>
                  <a:gd name="connsiteY146" fmla="*/ 1390403 h 4618187"/>
                  <a:gd name="connsiteX147" fmla="*/ 2368615 w 4611199"/>
                  <a:gd name="connsiteY147" fmla="*/ 1390403 h 4618187"/>
                  <a:gd name="connsiteX148" fmla="*/ 2366632 w 4611199"/>
                  <a:gd name="connsiteY148" fmla="*/ 1395577 h 4618187"/>
                  <a:gd name="connsiteX149" fmla="*/ 2364504 w 4611199"/>
                  <a:gd name="connsiteY149" fmla="*/ 1390092 h 4618187"/>
                  <a:gd name="connsiteX150" fmla="*/ 2362200 w 4611199"/>
                  <a:gd name="connsiteY150" fmla="*/ 1389918 h 4618187"/>
                  <a:gd name="connsiteX151" fmla="*/ 2073073 w 4611199"/>
                  <a:gd name="connsiteY151" fmla="*/ 1433630 h 4618187"/>
                  <a:gd name="connsiteX152" fmla="*/ 2055089 w 4611199"/>
                  <a:gd name="connsiteY152" fmla="*/ 1440212 h 4618187"/>
                  <a:gd name="connsiteX153" fmla="*/ 2054869 w 4611199"/>
                  <a:gd name="connsiteY153" fmla="*/ 1446441 h 4618187"/>
                  <a:gd name="connsiteX154" fmla="*/ 2050908 w 4611199"/>
                  <a:gd name="connsiteY154" fmla="*/ 1441743 h 4618187"/>
                  <a:gd name="connsiteX155" fmla="*/ 2050907 w 4611199"/>
                  <a:gd name="connsiteY155" fmla="*/ 1441742 h 4618187"/>
                  <a:gd name="connsiteX156" fmla="*/ 1927912 w 4611199"/>
                  <a:gd name="connsiteY156" fmla="*/ 1295899 h 4618187"/>
                  <a:gd name="connsiteX157" fmla="*/ 1690835 w 4611199"/>
                  <a:gd name="connsiteY157" fmla="*/ 834994 h 4618187"/>
                  <a:gd name="connsiteX158" fmla="*/ 1592830 w 4611199"/>
                  <a:gd name="connsiteY158" fmla="*/ 326040 h 4618187"/>
                  <a:gd name="connsiteX159" fmla="*/ 1599779 w 4611199"/>
                  <a:gd name="connsiteY159" fmla="*/ 129234 h 4618187"/>
                  <a:gd name="connsiteX160" fmla="*/ 1646840 w 4611199"/>
                  <a:gd name="connsiteY160" fmla="*/ 185036 h 4618187"/>
                  <a:gd name="connsiteX161" fmla="*/ 1646840 w 4611199"/>
                  <a:gd name="connsiteY161" fmla="*/ 185035 h 4618187"/>
                  <a:gd name="connsiteX162" fmla="*/ 1599779 w 4611199"/>
                  <a:gd name="connsiteY162" fmla="*/ 129233 h 4618187"/>
                  <a:gd name="connsiteX163" fmla="*/ 1562442 w 4611199"/>
                  <a:gd name="connsiteY163" fmla="*/ 142641 h 4618187"/>
                  <a:gd name="connsiteX164" fmla="*/ 1562426 w 4611199"/>
                  <a:gd name="connsiteY164" fmla="*/ 141823 h 4618187"/>
                  <a:gd name="connsiteX165" fmla="*/ 1659754 w 4611199"/>
                  <a:gd name="connsiteY165" fmla="*/ 106200 h 4618187"/>
                  <a:gd name="connsiteX166" fmla="*/ 2362200 w 4611199"/>
                  <a:gd name="connsiteY166" fmla="*/ 0 h 4618187"/>
                  <a:gd name="connsiteX0" fmla="*/ 4290264 w 4611199"/>
                  <a:gd name="connsiteY0" fmla="*/ 3723997 h 4618187"/>
                  <a:gd name="connsiteX1" fmla="*/ 4291070 w 4611199"/>
                  <a:gd name="connsiteY1" fmla="*/ 3725205 h 4618187"/>
                  <a:gd name="connsiteX2" fmla="*/ 4291068 w 4611199"/>
                  <a:gd name="connsiteY2" fmla="*/ 3725205 h 4618187"/>
                  <a:gd name="connsiteX3" fmla="*/ 4290263 w 4611199"/>
                  <a:gd name="connsiteY3" fmla="*/ 3724001 h 4618187"/>
                  <a:gd name="connsiteX4" fmla="*/ 4290264 w 4611199"/>
                  <a:gd name="connsiteY4" fmla="*/ 3723997 h 4618187"/>
                  <a:gd name="connsiteX5" fmla="*/ 4281199 w 4611199"/>
                  <a:gd name="connsiteY5" fmla="*/ 3722734 h 4618187"/>
                  <a:gd name="connsiteX6" fmla="*/ 4287743 w 4611199"/>
                  <a:gd name="connsiteY6" fmla="*/ 3727368 h 4618187"/>
                  <a:gd name="connsiteX7" fmla="*/ 4289630 w 4611199"/>
                  <a:gd name="connsiteY7" fmla="*/ 3724845 h 4618187"/>
                  <a:gd name="connsiteX8" fmla="*/ 4281199 w 4611199"/>
                  <a:gd name="connsiteY8" fmla="*/ 3722734 h 4618187"/>
                  <a:gd name="connsiteX9" fmla="*/ 2077022 w 4611199"/>
                  <a:gd name="connsiteY9" fmla="*/ 3291786 h 4618187"/>
                  <a:gd name="connsiteX10" fmla="*/ 2075173 w 4611199"/>
                  <a:gd name="connsiteY10" fmla="*/ 3297687 h 4618187"/>
                  <a:gd name="connsiteX11" fmla="*/ 2079401 w 4611199"/>
                  <a:gd name="connsiteY11" fmla="*/ 3292398 h 4618187"/>
                  <a:gd name="connsiteX12" fmla="*/ 2077022 w 4611199"/>
                  <a:gd name="connsiteY12" fmla="*/ 3291786 h 4618187"/>
                  <a:gd name="connsiteX13" fmla="*/ 1802124 w 4611199"/>
                  <a:gd name="connsiteY13" fmla="*/ 3148623 h 4618187"/>
                  <a:gd name="connsiteX14" fmla="*/ 1800727 w 4611199"/>
                  <a:gd name="connsiteY14" fmla="*/ 3153695 h 4618187"/>
                  <a:gd name="connsiteX15" fmla="*/ 1818588 w 4611199"/>
                  <a:gd name="connsiteY15" fmla="*/ 3168432 h 4618187"/>
                  <a:gd name="connsiteX16" fmla="*/ 2073073 w 4611199"/>
                  <a:gd name="connsiteY16" fmla="*/ 3290770 h 4618187"/>
                  <a:gd name="connsiteX17" fmla="*/ 2079516 w 4611199"/>
                  <a:gd name="connsiteY17" fmla="*/ 3292255 h 4618187"/>
                  <a:gd name="connsiteX18" fmla="*/ 2081730 w 4611199"/>
                  <a:gd name="connsiteY18" fmla="*/ 3289484 h 4618187"/>
                  <a:gd name="connsiteX19" fmla="*/ 2093845 w 4611199"/>
                  <a:gd name="connsiteY19" fmla="*/ 3486041 h 4618187"/>
                  <a:gd name="connsiteX20" fmla="*/ 2009237 w 4611199"/>
                  <a:gd name="connsiteY20" fmla="*/ 3997392 h 4618187"/>
                  <a:gd name="connsiteX21" fmla="*/ 1784343 w 4611199"/>
                  <a:gd name="connsiteY21" fmla="*/ 4464363 h 4618187"/>
                  <a:gd name="connsiteX22" fmla="*/ 1661382 w 4611199"/>
                  <a:gd name="connsiteY22" fmla="*/ 4618187 h 4618187"/>
                  <a:gd name="connsiteX23" fmla="*/ 1661273 w 4611199"/>
                  <a:gd name="connsiteY23" fmla="*/ 4616418 h 4618187"/>
                  <a:gd name="connsiteX24" fmla="*/ 1549997 w 4611199"/>
                  <a:gd name="connsiteY24" fmla="*/ 4581063 h 4618187"/>
                  <a:gd name="connsiteX25" fmla="*/ 976985 w 4611199"/>
                  <a:gd name="connsiteY25" fmla="*/ 4272751 h 4618187"/>
                  <a:gd name="connsiteX26" fmla="*/ 985327 w 4611199"/>
                  <a:gd name="connsiteY26" fmla="*/ 4261314 h 4618187"/>
                  <a:gd name="connsiteX27" fmla="*/ 973283 w 4611199"/>
                  <a:gd name="connsiteY27" fmla="*/ 4268964 h 4618187"/>
                  <a:gd name="connsiteX28" fmla="*/ 973284 w 4611199"/>
                  <a:gd name="connsiteY28" fmla="*/ 4268963 h 4618187"/>
                  <a:gd name="connsiteX29" fmla="*/ 973282 w 4611199"/>
                  <a:gd name="connsiteY29" fmla="*/ 4268964 h 4618187"/>
                  <a:gd name="connsiteX30" fmla="*/ 1025618 w 4611199"/>
                  <a:gd name="connsiteY30" fmla="*/ 4079116 h 4618187"/>
                  <a:gd name="connsiteX31" fmla="*/ 1271612 w 4611199"/>
                  <a:gd name="connsiteY31" fmla="*/ 3622908 h 4618187"/>
                  <a:gd name="connsiteX32" fmla="*/ 1635893 w 4611199"/>
                  <a:gd name="connsiteY32" fmla="*/ 3254210 h 4618187"/>
                  <a:gd name="connsiteX33" fmla="*/ 1792325 w 4611199"/>
                  <a:gd name="connsiteY33" fmla="*/ 3154848 h 4618187"/>
                  <a:gd name="connsiteX34" fmla="*/ 1796005 w 4611199"/>
                  <a:gd name="connsiteY34" fmla="*/ 3149800 h 4618187"/>
                  <a:gd name="connsiteX35" fmla="*/ 1797861 w 4611199"/>
                  <a:gd name="connsiteY35" fmla="*/ 3151331 h 4618187"/>
                  <a:gd name="connsiteX36" fmla="*/ 1802124 w 4611199"/>
                  <a:gd name="connsiteY36" fmla="*/ 3148623 h 4618187"/>
                  <a:gd name="connsiteX37" fmla="*/ 3151487 w 4611199"/>
                  <a:gd name="connsiteY37" fmla="*/ 2923024 h 4618187"/>
                  <a:gd name="connsiteX38" fmla="*/ 3342516 w 4611199"/>
                  <a:gd name="connsiteY38" fmla="*/ 2970867 h 4618187"/>
                  <a:gd name="connsiteX39" fmla="*/ 3804400 w 4611199"/>
                  <a:gd name="connsiteY39" fmla="*/ 3206031 h 4618187"/>
                  <a:gd name="connsiteX40" fmla="*/ 4181589 w 4611199"/>
                  <a:gd name="connsiteY40" fmla="*/ 3561513 h 4618187"/>
                  <a:gd name="connsiteX41" fmla="*/ 4290263 w 4611199"/>
                  <a:gd name="connsiteY41" fmla="*/ 3724001 h 4618187"/>
                  <a:gd name="connsiteX42" fmla="*/ 4288587 w 4611199"/>
                  <a:gd name="connsiteY42" fmla="*/ 3729649 h 4618187"/>
                  <a:gd name="connsiteX43" fmla="*/ 3908085 w 4611199"/>
                  <a:gd name="connsiteY43" fmla="*/ 4148372 h 4618187"/>
                  <a:gd name="connsiteX44" fmla="*/ 3748442 w 4611199"/>
                  <a:gd name="connsiteY44" fmla="*/ 4270753 h 4618187"/>
                  <a:gd name="connsiteX45" fmla="*/ 3746920 w 4611199"/>
                  <a:gd name="connsiteY45" fmla="*/ 4268655 h 4618187"/>
                  <a:gd name="connsiteX46" fmla="*/ 3674956 w 4611199"/>
                  <a:gd name="connsiteY46" fmla="*/ 4168919 h 4618187"/>
                  <a:gd name="connsiteX47" fmla="*/ 3674283 w 4611199"/>
                  <a:gd name="connsiteY47" fmla="*/ 4168406 h 4618187"/>
                  <a:gd name="connsiteX48" fmla="*/ 3746930 w 4611199"/>
                  <a:gd name="connsiteY48" fmla="*/ 4268698 h 4618187"/>
                  <a:gd name="connsiteX49" fmla="*/ 3581770 w 4611199"/>
                  <a:gd name="connsiteY49" fmla="*/ 4161444 h 4618187"/>
                  <a:gd name="connsiteX50" fmla="*/ 3221217 w 4611199"/>
                  <a:gd name="connsiteY50" fmla="*/ 3789100 h 4618187"/>
                  <a:gd name="connsiteX51" fmla="*/ 2979825 w 4611199"/>
                  <a:gd name="connsiteY51" fmla="*/ 3330441 h 4618187"/>
                  <a:gd name="connsiteX52" fmla="*/ 2931335 w 4611199"/>
                  <a:gd name="connsiteY52" fmla="*/ 3147375 h 4618187"/>
                  <a:gd name="connsiteX53" fmla="*/ 2931335 w 4611199"/>
                  <a:gd name="connsiteY53" fmla="*/ 3147374 h 4618187"/>
                  <a:gd name="connsiteX54" fmla="*/ 2929402 w 4611199"/>
                  <a:gd name="connsiteY54" fmla="*/ 3140075 h 4618187"/>
                  <a:gd name="connsiteX55" fmla="*/ 2935434 w 4611199"/>
                  <a:gd name="connsiteY55" fmla="*/ 3143992 h 4618187"/>
                  <a:gd name="connsiteX56" fmla="*/ 3049708 w 4611199"/>
                  <a:gd name="connsiteY56" fmla="*/ 3049708 h 4618187"/>
                  <a:gd name="connsiteX57" fmla="*/ 3152716 w 4611199"/>
                  <a:gd name="connsiteY57" fmla="*/ 2924861 h 4618187"/>
                  <a:gd name="connsiteX58" fmla="*/ 3151487 w 4611199"/>
                  <a:gd name="connsiteY58" fmla="*/ 2923024 h 4618187"/>
                  <a:gd name="connsiteX59" fmla="*/ 3289878 w 4611199"/>
                  <a:gd name="connsiteY59" fmla="*/ 2070636 h 4618187"/>
                  <a:gd name="connsiteX60" fmla="*/ 3289879 w 4611199"/>
                  <a:gd name="connsiteY60" fmla="*/ 2070636 h 4618187"/>
                  <a:gd name="connsiteX61" fmla="*/ 3290771 w 4611199"/>
                  <a:gd name="connsiteY61" fmla="*/ 2073073 h 4618187"/>
                  <a:gd name="connsiteX62" fmla="*/ 3290778 w 4611199"/>
                  <a:gd name="connsiteY62" fmla="*/ 2073104 h 4618187"/>
                  <a:gd name="connsiteX63" fmla="*/ 3290770 w 4611199"/>
                  <a:gd name="connsiteY63" fmla="*/ 2073073 h 4618187"/>
                  <a:gd name="connsiteX64" fmla="*/ 3289878 w 4611199"/>
                  <a:gd name="connsiteY64" fmla="*/ 2070636 h 4618187"/>
                  <a:gd name="connsiteX65" fmla="*/ 1347619 w 4611199"/>
                  <a:gd name="connsiteY65" fmla="*/ 1996656 h 4618187"/>
                  <a:gd name="connsiteX66" fmla="*/ 1429719 w 4611199"/>
                  <a:gd name="connsiteY66" fmla="*/ 2063190 h 4618187"/>
                  <a:gd name="connsiteX67" fmla="*/ 1436448 w 4611199"/>
                  <a:gd name="connsiteY67" fmla="*/ 2065371 h 4618187"/>
                  <a:gd name="connsiteX68" fmla="*/ 1435525 w 4611199"/>
                  <a:gd name="connsiteY68" fmla="*/ 2067896 h 4618187"/>
                  <a:gd name="connsiteX69" fmla="*/ 1347619 w 4611199"/>
                  <a:gd name="connsiteY69" fmla="*/ 1996656 h 4618187"/>
                  <a:gd name="connsiteX70" fmla="*/ 599684 w 4611199"/>
                  <a:gd name="connsiteY70" fmla="*/ 1664097 h 4618187"/>
                  <a:gd name="connsiteX71" fmla="*/ 692956 w 4611199"/>
                  <a:gd name="connsiteY71" fmla="*/ 1683502 h 4618187"/>
                  <a:gd name="connsiteX72" fmla="*/ 822659 w 4611199"/>
                  <a:gd name="connsiteY72" fmla="*/ 1720413 h 4618187"/>
                  <a:gd name="connsiteX73" fmla="*/ 692957 w 4611199"/>
                  <a:gd name="connsiteY73" fmla="*/ 1683503 h 4618187"/>
                  <a:gd name="connsiteX74" fmla="*/ 599684 w 4611199"/>
                  <a:gd name="connsiteY74" fmla="*/ 1664097 h 4618187"/>
                  <a:gd name="connsiteX75" fmla="*/ 311886 w 4611199"/>
                  <a:gd name="connsiteY75" fmla="*/ 1632381 h 4618187"/>
                  <a:gd name="connsiteX76" fmla="*/ 822659 w 4611199"/>
                  <a:gd name="connsiteY76" fmla="*/ 1720414 h 4618187"/>
                  <a:gd name="connsiteX77" fmla="*/ 1288112 w 4611199"/>
                  <a:gd name="connsiteY77" fmla="*/ 1948432 h 4618187"/>
                  <a:gd name="connsiteX78" fmla="*/ 1441109 w 4611199"/>
                  <a:gd name="connsiteY78" fmla="*/ 2072422 h 4618187"/>
                  <a:gd name="connsiteX79" fmla="*/ 1433720 w 4611199"/>
                  <a:gd name="connsiteY79" fmla="*/ 2072827 h 4618187"/>
                  <a:gd name="connsiteX80" fmla="*/ 1433630 w 4611199"/>
                  <a:gd name="connsiteY80" fmla="*/ 2073073 h 4618187"/>
                  <a:gd name="connsiteX81" fmla="*/ 1389918 w 4611199"/>
                  <a:gd name="connsiteY81" fmla="*/ 2362200 h 4618187"/>
                  <a:gd name="connsiteX82" fmla="*/ 1390625 w 4611199"/>
                  <a:gd name="connsiteY82" fmla="*/ 2376190 h 4618187"/>
                  <a:gd name="connsiteX83" fmla="*/ 1395031 w 4611199"/>
                  <a:gd name="connsiteY83" fmla="*/ 2377803 h 4618187"/>
                  <a:gd name="connsiteX84" fmla="*/ 1212547 w 4611199"/>
                  <a:gd name="connsiteY84" fmla="*/ 2451836 h 4618187"/>
                  <a:gd name="connsiteX85" fmla="*/ 700853 w 4611199"/>
                  <a:gd name="connsiteY85" fmla="*/ 2534348 h 4618187"/>
                  <a:gd name="connsiteX86" fmla="*/ 186591 w 4611199"/>
                  <a:gd name="connsiteY86" fmla="*/ 2469744 h 4618187"/>
                  <a:gd name="connsiteX87" fmla="*/ 2024 w 4611199"/>
                  <a:gd name="connsiteY87" fmla="*/ 2402267 h 4618187"/>
                  <a:gd name="connsiteX88" fmla="*/ 2023 w 4611199"/>
                  <a:gd name="connsiteY88" fmla="*/ 2402267 h 4618187"/>
                  <a:gd name="connsiteX89" fmla="*/ 1635 w 4611199"/>
                  <a:gd name="connsiteY89" fmla="*/ 2402125 h 4618187"/>
                  <a:gd name="connsiteX90" fmla="*/ 2009 w 4611199"/>
                  <a:gd name="connsiteY90" fmla="*/ 2401972 h 4618187"/>
                  <a:gd name="connsiteX91" fmla="*/ 0 w 4611199"/>
                  <a:gd name="connsiteY91" fmla="*/ 2362200 h 4618187"/>
                  <a:gd name="connsiteX92" fmla="*/ 106200 w 4611199"/>
                  <a:gd name="connsiteY92" fmla="*/ 1659754 h 4618187"/>
                  <a:gd name="connsiteX93" fmla="*/ 114554 w 4611199"/>
                  <a:gd name="connsiteY93" fmla="*/ 1636929 h 4618187"/>
                  <a:gd name="connsiteX94" fmla="*/ 131144 w 4611199"/>
                  <a:gd name="connsiteY94" fmla="*/ 1642306 h 4618187"/>
                  <a:gd name="connsiteX95" fmla="*/ 115253 w 4611199"/>
                  <a:gd name="connsiteY95" fmla="*/ 1643178 h 4618187"/>
                  <a:gd name="connsiteX96" fmla="*/ 115255 w 4611199"/>
                  <a:gd name="connsiteY96" fmla="*/ 1643179 h 4618187"/>
                  <a:gd name="connsiteX97" fmla="*/ 311886 w 4611199"/>
                  <a:gd name="connsiteY97" fmla="*/ 1632381 h 4618187"/>
                  <a:gd name="connsiteX98" fmla="*/ 2368637 w 4611199"/>
                  <a:gd name="connsiteY98" fmla="*/ 1390346 h 4618187"/>
                  <a:gd name="connsiteX99" fmla="*/ 2368615 w 4611199"/>
                  <a:gd name="connsiteY99" fmla="*/ 1390403 h 4618187"/>
                  <a:gd name="connsiteX100" fmla="*/ 2368635 w 4611199"/>
                  <a:gd name="connsiteY100" fmla="*/ 1390351 h 4618187"/>
                  <a:gd name="connsiteX101" fmla="*/ 2368637 w 4611199"/>
                  <a:gd name="connsiteY101" fmla="*/ 1390346 h 4618187"/>
                  <a:gd name="connsiteX102" fmla="*/ 2368645 w 4611199"/>
                  <a:gd name="connsiteY102" fmla="*/ 1390325 h 4618187"/>
                  <a:gd name="connsiteX103" fmla="*/ 2368637 w 4611199"/>
                  <a:gd name="connsiteY103" fmla="*/ 1390346 h 4618187"/>
                  <a:gd name="connsiteX104" fmla="*/ 2368639 w 4611199"/>
                  <a:gd name="connsiteY104" fmla="*/ 1390342 h 4618187"/>
                  <a:gd name="connsiteX105" fmla="*/ 2368645 w 4611199"/>
                  <a:gd name="connsiteY105" fmla="*/ 1390325 h 4618187"/>
                  <a:gd name="connsiteX106" fmla="*/ 4251531 w 4611199"/>
                  <a:gd name="connsiteY106" fmla="*/ 950124 h 4618187"/>
                  <a:gd name="connsiteX107" fmla="*/ 4256001 w 4611199"/>
                  <a:gd name="connsiteY107" fmla="*/ 954586 h 4618187"/>
                  <a:gd name="connsiteX108" fmla="*/ 4255039 w 4611199"/>
                  <a:gd name="connsiteY108" fmla="*/ 955305 h 4618187"/>
                  <a:gd name="connsiteX109" fmla="*/ 4251497 w 4611199"/>
                  <a:gd name="connsiteY109" fmla="*/ 950178 h 4618187"/>
                  <a:gd name="connsiteX110" fmla="*/ 4251531 w 4611199"/>
                  <a:gd name="connsiteY110" fmla="*/ 950124 h 4618187"/>
                  <a:gd name="connsiteX111" fmla="*/ 4251301 w 4611199"/>
                  <a:gd name="connsiteY111" fmla="*/ 949894 h 4618187"/>
                  <a:gd name="connsiteX112" fmla="*/ 4251497 w 4611199"/>
                  <a:gd name="connsiteY112" fmla="*/ 950178 h 4618187"/>
                  <a:gd name="connsiteX113" fmla="*/ 4242459 w 4611199"/>
                  <a:gd name="connsiteY113" fmla="*/ 964711 h 4618187"/>
                  <a:gd name="connsiteX114" fmla="*/ 4255039 w 4611199"/>
                  <a:gd name="connsiteY114" fmla="*/ 955305 h 4618187"/>
                  <a:gd name="connsiteX115" fmla="*/ 4393433 w 4611199"/>
                  <a:gd name="connsiteY115" fmla="*/ 1155632 h 4618187"/>
                  <a:gd name="connsiteX116" fmla="*/ 4538767 w 4611199"/>
                  <a:gd name="connsiteY116" fmla="*/ 1442725 h 4618187"/>
                  <a:gd name="connsiteX117" fmla="*/ 4610005 w 4611199"/>
                  <a:gd name="connsiteY117" fmla="*/ 1637362 h 4618187"/>
                  <a:gd name="connsiteX118" fmla="*/ 4611199 w 4611199"/>
                  <a:gd name="connsiteY118" fmla="*/ 1637425 h 4618187"/>
                  <a:gd name="connsiteX119" fmla="*/ 4458558 w 4611199"/>
                  <a:gd name="connsiteY119" fmla="*/ 1761853 h 4618187"/>
                  <a:gd name="connsiteX120" fmla="*/ 3993760 w 4611199"/>
                  <a:gd name="connsiteY120" fmla="*/ 1991203 h 4618187"/>
                  <a:gd name="connsiteX121" fmla="*/ 3483242 w 4611199"/>
                  <a:gd name="connsiteY121" fmla="*/ 2080699 h 4618187"/>
                  <a:gd name="connsiteX122" fmla="*/ 3289879 w 4611199"/>
                  <a:gd name="connsiteY122" fmla="*/ 2070636 h 4618187"/>
                  <a:gd name="connsiteX123" fmla="*/ 3286578 w 4611199"/>
                  <a:gd name="connsiteY123" fmla="*/ 2070464 h 4618187"/>
                  <a:gd name="connsiteX124" fmla="*/ 3289071 w 4611199"/>
                  <a:gd name="connsiteY124" fmla="*/ 2068432 h 4618187"/>
                  <a:gd name="connsiteX125" fmla="*/ 3291667 w 4611199"/>
                  <a:gd name="connsiteY125" fmla="*/ 2066316 h 4618187"/>
                  <a:gd name="connsiteX126" fmla="*/ 3288656 w 4611199"/>
                  <a:gd name="connsiteY126" fmla="*/ 2067294 h 4618187"/>
                  <a:gd name="connsiteX127" fmla="*/ 3289072 w 4611199"/>
                  <a:gd name="connsiteY127" fmla="*/ 2068431 h 4618187"/>
                  <a:gd name="connsiteX128" fmla="*/ 3289071 w 4611199"/>
                  <a:gd name="connsiteY128" fmla="*/ 2068432 h 4618187"/>
                  <a:gd name="connsiteX129" fmla="*/ 3258075 w 4611199"/>
                  <a:gd name="connsiteY129" fmla="*/ 1983744 h 4618187"/>
                  <a:gd name="connsiteX130" fmla="*/ 3193721 w 4611199"/>
                  <a:gd name="connsiteY130" fmla="*/ 1858037 h 4618187"/>
                  <a:gd name="connsiteX131" fmla="*/ 3143922 w 4611199"/>
                  <a:gd name="connsiteY131" fmla="*/ 1787990 h 4618187"/>
                  <a:gd name="connsiteX132" fmla="*/ 3139393 w 4611199"/>
                  <a:gd name="connsiteY132" fmla="*/ 1789285 h 4618187"/>
                  <a:gd name="connsiteX133" fmla="*/ 3243385 w 4611199"/>
                  <a:gd name="connsiteY133" fmla="*/ 1622053 h 4618187"/>
                  <a:gd name="connsiteX134" fmla="*/ 3608582 w 4611199"/>
                  <a:gd name="connsiteY134" fmla="*/ 1254262 h 4618187"/>
                  <a:gd name="connsiteX135" fmla="*/ 4062415 w 4611199"/>
                  <a:gd name="connsiteY135" fmla="*/ 1003914 h 4618187"/>
                  <a:gd name="connsiteX136" fmla="*/ 4251301 w 4611199"/>
                  <a:gd name="connsiteY136" fmla="*/ 949894 h 4618187"/>
                  <a:gd name="connsiteX137" fmla="*/ 4251754 w 4611199"/>
                  <a:gd name="connsiteY137" fmla="*/ 949764 h 4618187"/>
                  <a:gd name="connsiteX138" fmla="*/ 4251531 w 4611199"/>
                  <a:gd name="connsiteY138" fmla="*/ 950124 h 4618187"/>
                  <a:gd name="connsiteX139" fmla="*/ 4251301 w 4611199"/>
                  <a:gd name="connsiteY139" fmla="*/ 949894 h 4618187"/>
                  <a:gd name="connsiteX140" fmla="*/ 4251754 w 4611199"/>
                  <a:gd name="connsiteY140" fmla="*/ 949764 h 4618187"/>
                  <a:gd name="connsiteX141" fmla="*/ 2363698 w 4611199"/>
                  <a:gd name="connsiteY141" fmla="*/ 1971 h 4618187"/>
                  <a:gd name="connsiteX142" fmla="*/ 2340997 w 4611199"/>
                  <a:gd name="connsiteY142" fmla="*/ 61228 h 4618187"/>
                  <a:gd name="connsiteX143" fmla="*/ 2340998 w 4611199"/>
                  <a:gd name="connsiteY143" fmla="*/ 61228 h 4618187"/>
                  <a:gd name="connsiteX144" fmla="*/ 2363699 w 4611199"/>
                  <a:gd name="connsiteY144" fmla="*/ 1972 h 4618187"/>
                  <a:gd name="connsiteX145" fmla="*/ 2363698 w 4611199"/>
                  <a:gd name="connsiteY145" fmla="*/ 1971 h 4618187"/>
                  <a:gd name="connsiteX146" fmla="*/ 2362200 w 4611199"/>
                  <a:gd name="connsiteY146" fmla="*/ 0 h 4618187"/>
                  <a:gd name="connsiteX147" fmla="*/ 2409973 w 4611199"/>
                  <a:gd name="connsiteY147" fmla="*/ 1811 h 4618187"/>
                  <a:gd name="connsiteX148" fmla="*/ 2410303 w 4611199"/>
                  <a:gd name="connsiteY148" fmla="*/ 2429 h 4618187"/>
                  <a:gd name="connsiteX149" fmla="*/ 2366963 w 4611199"/>
                  <a:gd name="connsiteY149" fmla="*/ 240 h 4618187"/>
                  <a:gd name="connsiteX150" fmla="*/ 2366963 w 4611199"/>
                  <a:gd name="connsiteY150" fmla="*/ 10386 h 4618187"/>
                  <a:gd name="connsiteX151" fmla="*/ 2365648 w 4611199"/>
                  <a:gd name="connsiteY151" fmla="*/ 6997 h 4618187"/>
                  <a:gd name="connsiteX152" fmla="*/ 2434923 w 4611199"/>
                  <a:gd name="connsiteY152" fmla="*/ 185570 h 4618187"/>
                  <a:gd name="connsiteX153" fmla="*/ 2509572 w 4611199"/>
                  <a:gd name="connsiteY153" fmla="*/ 698470 h 4618187"/>
                  <a:gd name="connsiteX154" fmla="*/ 2437083 w 4611199"/>
                  <a:gd name="connsiteY154" fmla="*/ 1211680 h 4618187"/>
                  <a:gd name="connsiteX155" fmla="*/ 2368674 w 4611199"/>
                  <a:gd name="connsiteY155" fmla="*/ 1390245 h 4618187"/>
                  <a:gd name="connsiteX156" fmla="*/ 2368645 w 4611199"/>
                  <a:gd name="connsiteY156" fmla="*/ 1390324 h 4618187"/>
                  <a:gd name="connsiteX157" fmla="*/ 2368639 w 4611199"/>
                  <a:gd name="connsiteY157" fmla="*/ 1390342 h 4618187"/>
                  <a:gd name="connsiteX158" fmla="*/ 2368635 w 4611199"/>
                  <a:gd name="connsiteY158" fmla="*/ 1390351 h 4618187"/>
                  <a:gd name="connsiteX159" fmla="*/ 2368614 w 4611199"/>
                  <a:gd name="connsiteY159" fmla="*/ 1390403 h 4618187"/>
                  <a:gd name="connsiteX160" fmla="*/ 2368615 w 4611199"/>
                  <a:gd name="connsiteY160" fmla="*/ 1390403 h 4618187"/>
                  <a:gd name="connsiteX161" fmla="*/ 2366632 w 4611199"/>
                  <a:gd name="connsiteY161" fmla="*/ 1395577 h 4618187"/>
                  <a:gd name="connsiteX162" fmla="*/ 2364504 w 4611199"/>
                  <a:gd name="connsiteY162" fmla="*/ 1390092 h 4618187"/>
                  <a:gd name="connsiteX163" fmla="*/ 2362200 w 4611199"/>
                  <a:gd name="connsiteY163" fmla="*/ 1389918 h 4618187"/>
                  <a:gd name="connsiteX164" fmla="*/ 2073073 w 4611199"/>
                  <a:gd name="connsiteY164" fmla="*/ 1433630 h 4618187"/>
                  <a:gd name="connsiteX165" fmla="*/ 2055089 w 4611199"/>
                  <a:gd name="connsiteY165" fmla="*/ 1440212 h 4618187"/>
                  <a:gd name="connsiteX166" fmla="*/ 2054869 w 4611199"/>
                  <a:gd name="connsiteY166" fmla="*/ 1446441 h 4618187"/>
                  <a:gd name="connsiteX167" fmla="*/ 2050908 w 4611199"/>
                  <a:gd name="connsiteY167" fmla="*/ 1441743 h 4618187"/>
                  <a:gd name="connsiteX168" fmla="*/ 2050907 w 4611199"/>
                  <a:gd name="connsiteY168" fmla="*/ 1441742 h 4618187"/>
                  <a:gd name="connsiteX169" fmla="*/ 1927912 w 4611199"/>
                  <a:gd name="connsiteY169" fmla="*/ 1295899 h 4618187"/>
                  <a:gd name="connsiteX170" fmla="*/ 1690835 w 4611199"/>
                  <a:gd name="connsiteY170" fmla="*/ 834994 h 4618187"/>
                  <a:gd name="connsiteX171" fmla="*/ 1592830 w 4611199"/>
                  <a:gd name="connsiteY171" fmla="*/ 326040 h 4618187"/>
                  <a:gd name="connsiteX172" fmla="*/ 1599779 w 4611199"/>
                  <a:gd name="connsiteY172" fmla="*/ 129234 h 4618187"/>
                  <a:gd name="connsiteX173" fmla="*/ 1646840 w 4611199"/>
                  <a:gd name="connsiteY173" fmla="*/ 185036 h 4618187"/>
                  <a:gd name="connsiteX174" fmla="*/ 1646840 w 4611199"/>
                  <a:gd name="connsiteY174" fmla="*/ 185035 h 4618187"/>
                  <a:gd name="connsiteX175" fmla="*/ 1599779 w 4611199"/>
                  <a:gd name="connsiteY175" fmla="*/ 129233 h 4618187"/>
                  <a:gd name="connsiteX176" fmla="*/ 1562442 w 4611199"/>
                  <a:gd name="connsiteY176" fmla="*/ 142641 h 4618187"/>
                  <a:gd name="connsiteX177" fmla="*/ 1659754 w 4611199"/>
                  <a:gd name="connsiteY177" fmla="*/ 106200 h 4618187"/>
                  <a:gd name="connsiteX178" fmla="*/ 2362200 w 4611199"/>
                  <a:gd name="connsiteY178" fmla="*/ 0 h 4618187"/>
                  <a:gd name="connsiteX0" fmla="*/ 4290264 w 4611199"/>
                  <a:gd name="connsiteY0" fmla="*/ 3723997 h 4618187"/>
                  <a:gd name="connsiteX1" fmla="*/ 4291070 w 4611199"/>
                  <a:gd name="connsiteY1" fmla="*/ 3725205 h 4618187"/>
                  <a:gd name="connsiteX2" fmla="*/ 4291068 w 4611199"/>
                  <a:gd name="connsiteY2" fmla="*/ 3725205 h 4618187"/>
                  <a:gd name="connsiteX3" fmla="*/ 4290263 w 4611199"/>
                  <a:gd name="connsiteY3" fmla="*/ 3724001 h 4618187"/>
                  <a:gd name="connsiteX4" fmla="*/ 4290264 w 4611199"/>
                  <a:gd name="connsiteY4" fmla="*/ 3723997 h 4618187"/>
                  <a:gd name="connsiteX5" fmla="*/ 4281199 w 4611199"/>
                  <a:gd name="connsiteY5" fmla="*/ 3722734 h 4618187"/>
                  <a:gd name="connsiteX6" fmla="*/ 4287743 w 4611199"/>
                  <a:gd name="connsiteY6" fmla="*/ 3727368 h 4618187"/>
                  <a:gd name="connsiteX7" fmla="*/ 4289630 w 4611199"/>
                  <a:gd name="connsiteY7" fmla="*/ 3724845 h 4618187"/>
                  <a:gd name="connsiteX8" fmla="*/ 4281199 w 4611199"/>
                  <a:gd name="connsiteY8" fmla="*/ 3722734 h 4618187"/>
                  <a:gd name="connsiteX9" fmla="*/ 2077022 w 4611199"/>
                  <a:gd name="connsiteY9" fmla="*/ 3291786 h 4618187"/>
                  <a:gd name="connsiteX10" fmla="*/ 2075173 w 4611199"/>
                  <a:gd name="connsiteY10" fmla="*/ 3297687 h 4618187"/>
                  <a:gd name="connsiteX11" fmla="*/ 2079401 w 4611199"/>
                  <a:gd name="connsiteY11" fmla="*/ 3292398 h 4618187"/>
                  <a:gd name="connsiteX12" fmla="*/ 2077022 w 4611199"/>
                  <a:gd name="connsiteY12" fmla="*/ 3291786 h 4618187"/>
                  <a:gd name="connsiteX13" fmla="*/ 1802124 w 4611199"/>
                  <a:gd name="connsiteY13" fmla="*/ 3148623 h 4618187"/>
                  <a:gd name="connsiteX14" fmla="*/ 1800727 w 4611199"/>
                  <a:gd name="connsiteY14" fmla="*/ 3153695 h 4618187"/>
                  <a:gd name="connsiteX15" fmla="*/ 1818588 w 4611199"/>
                  <a:gd name="connsiteY15" fmla="*/ 3168432 h 4618187"/>
                  <a:gd name="connsiteX16" fmla="*/ 2073073 w 4611199"/>
                  <a:gd name="connsiteY16" fmla="*/ 3290770 h 4618187"/>
                  <a:gd name="connsiteX17" fmla="*/ 2079516 w 4611199"/>
                  <a:gd name="connsiteY17" fmla="*/ 3292255 h 4618187"/>
                  <a:gd name="connsiteX18" fmla="*/ 2081730 w 4611199"/>
                  <a:gd name="connsiteY18" fmla="*/ 3289484 h 4618187"/>
                  <a:gd name="connsiteX19" fmla="*/ 2093845 w 4611199"/>
                  <a:gd name="connsiteY19" fmla="*/ 3486041 h 4618187"/>
                  <a:gd name="connsiteX20" fmla="*/ 2009237 w 4611199"/>
                  <a:gd name="connsiteY20" fmla="*/ 3997392 h 4618187"/>
                  <a:gd name="connsiteX21" fmla="*/ 1784343 w 4611199"/>
                  <a:gd name="connsiteY21" fmla="*/ 4464363 h 4618187"/>
                  <a:gd name="connsiteX22" fmla="*/ 1661382 w 4611199"/>
                  <a:gd name="connsiteY22" fmla="*/ 4618187 h 4618187"/>
                  <a:gd name="connsiteX23" fmla="*/ 1661273 w 4611199"/>
                  <a:gd name="connsiteY23" fmla="*/ 4616418 h 4618187"/>
                  <a:gd name="connsiteX24" fmla="*/ 1549997 w 4611199"/>
                  <a:gd name="connsiteY24" fmla="*/ 4581063 h 4618187"/>
                  <a:gd name="connsiteX25" fmla="*/ 976985 w 4611199"/>
                  <a:gd name="connsiteY25" fmla="*/ 4272751 h 4618187"/>
                  <a:gd name="connsiteX26" fmla="*/ 985327 w 4611199"/>
                  <a:gd name="connsiteY26" fmla="*/ 4261314 h 4618187"/>
                  <a:gd name="connsiteX27" fmla="*/ 973283 w 4611199"/>
                  <a:gd name="connsiteY27" fmla="*/ 4268964 h 4618187"/>
                  <a:gd name="connsiteX28" fmla="*/ 973284 w 4611199"/>
                  <a:gd name="connsiteY28" fmla="*/ 4268963 h 4618187"/>
                  <a:gd name="connsiteX29" fmla="*/ 973282 w 4611199"/>
                  <a:gd name="connsiteY29" fmla="*/ 4268964 h 4618187"/>
                  <a:gd name="connsiteX30" fmla="*/ 1025618 w 4611199"/>
                  <a:gd name="connsiteY30" fmla="*/ 4079116 h 4618187"/>
                  <a:gd name="connsiteX31" fmla="*/ 1271612 w 4611199"/>
                  <a:gd name="connsiteY31" fmla="*/ 3622908 h 4618187"/>
                  <a:gd name="connsiteX32" fmla="*/ 1635893 w 4611199"/>
                  <a:gd name="connsiteY32" fmla="*/ 3254210 h 4618187"/>
                  <a:gd name="connsiteX33" fmla="*/ 1792325 w 4611199"/>
                  <a:gd name="connsiteY33" fmla="*/ 3154848 h 4618187"/>
                  <a:gd name="connsiteX34" fmla="*/ 1796005 w 4611199"/>
                  <a:gd name="connsiteY34" fmla="*/ 3149800 h 4618187"/>
                  <a:gd name="connsiteX35" fmla="*/ 1797861 w 4611199"/>
                  <a:gd name="connsiteY35" fmla="*/ 3151331 h 4618187"/>
                  <a:gd name="connsiteX36" fmla="*/ 1802124 w 4611199"/>
                  <a:gd name="connsiteY36" fmla="*/ 3148623 h 4618187"/>
                  <a:gd name="connsiteX37" fmla="*/ 3151487 w 4611199"/>
                  <a:gd name="connsiteY37" fmla="*/ 2923024 h 4618187"/>
                  <a:gd name="connsiteX38" fmla="*/ 3342516 w 4611199"/>
                  <a:gd name="connsiteY38" fmla="*/ 2970867 h 4618187"/>
                  <a:gd name="connsiteX39" fmla="*/ 3804400 w 4611199"/>
                  <a:gd name="connsiteY39" fmla="*/ 3206031 h 4618187"/>
                  <a:gd name="connsiteX40" fmla="*/ 4181589 w 4611199"/>
                  <a:gd name="connsiteY40" fmla="*/ 3561513 h 4618187"/>
                  <a:gd name="connsiteX41" fmla="*/ 4290263 w 4611199"/>
                  <a:gd name="connsiteY41" fmla="*/ 3724001 h 4618187"/>
                  <a:gd name="connsiteX42" fmla="*/ 4288587 w 4611199"/>
                  <a:gd name="connsiteY42" fmla="*/ 3729649 h 4618187"/>
                  <a:gd name="connsiteX43" fmla="*/ 3908085 w 4611199"/>
                  <a:gd name="connsiteY43" fmla="*/ 4148372 h 4618187"/>
                  <a:gd name="connsiteX44" fmla="*/ 3748442 w 4611199"/>
                  <a:gd name="connsiteY44" fmla="*/ 4270753 h 4618187"/>
                  <a:gd name="connsiteX45" fmla="*/ 3746920 w 4611199"/>
                  <a:gd name="connsiteY45" fmla="*/ 4268655 h 4618187"/>
                  <a:gd name="connsiteX46" fmla="*/ 3674956 w 4611199"/>
                  <a:gd name="connsiteY46" fmla="*/ 4168919 h 4618187"/>
                  <a:gd name="connsiteX47" fmla="*/ 3674283 w 4611199"/>
                  <a:gd name="connsiteY47" fmla="*/ 4168406 h 4618187"/>
                  <a:gd name="connsiteX48" fmla="*/ 3746930 w 4611199"/>
                  <a:gd name="connsiteY48" fmla="*/ 4268698 h 4618187"/>
                  <a:gd name="connsiteX49" fmla="*/ 3581770 w 4611199"/>
                  <a:gd name="connsiteY49" fmla="*/ 4161444 h 4618187"/>
                  <a:gd name="connsiteX50" fmla="*/ 3221217 w 4611199"/>
                  <a:gd name="connsiteY50" fmla="*/ 3789100 h 4618187"/>
                  <a:gd name="connsiteX51" fmla="*/ 2979825 w 4611199"/>
                  <a:gd name="connsiteY51" fmla="*/ 3330441 h 4618187"/>
                  <a:gd name="connsiteX52" fmla="*/ 2931335 w 4611199"/>
                  <a:gd name="connsiteY52" fmla="*/ 3147375 h 4618187"/>
                  <a:gd name="connsiteX53" fmla="*/ 2931335 w 4611199"/>
                  <a:gd name="connsiteY53" fmla="*/ 3147374 h 4618187"/>
                  <a:gd name="connsiteX54" fmla="*/ 2929402 w 4611199"/>
                  <a:gd name="connsiteY54" fmla="*/ 3140075 h 4618187"/>
                  <a:gd name="connsiteX55" fmla="*/ 2935434 w 4611199"/>
                  <a:gd name="connsiteY55" fmla="*/ 3143992 h 4618187"/>
                  <a:gd name="connsiteX56" fmla="*/ 3049708 w 4611199"/>
                  <a:gd name="connsiteY56" fmla="*/ 3049708 h 4618187"/>
                  <a:gd name="connsiteX57" fmla="*/ 3152716 w 4611199"/>
                  <a:gd name="connsiteY57" fmla="*/ 2924861 h 4618187"/>
                  <a:gd name="connsiteX58" fmla="*/ 3151487 w 4611199"/>
                  <a:gd name="connsiteY58" fmla="*/ 2923024 h 4618187"/>
                  <a:gd name="connsiteX59" fmla="*/ 3289878 w 4611199"/>
                  <a:gd name="connsiteY59" fmla="*/ 2070636 h 4618187"/>
                  <a:gd name="connsiteX60" fmla="*/ 3289879 w 4611199"/>
                  <a:gd name="connsiteY60" fmla="*/ 2070636 h 4618187"/>
                  <a:gd name="connsiteX61" fmla="*/ 3290771 w 4611199"/>
                  <a:gd name="connsiteY61" fmla="*/ 2073073 h 4618187"/>
                  <a:gd name="connsiteX62" fmla="*/ 3290778 w 4611199"/>
                  <a:gd name="connsiteY62" fmla="*/ 2073104 h 4618187"/>
                  <a:gd name="connsiteX63" fmla="*/ 3290770 w 4611199"/>
                  <a:gd name="connsiteY63" fmla="*/ 2073073 h 4618187"/>
                  <a:gd name="connsiteX64" fmla="*/ 3289878 w 4611199"/>
                  <a:gd name="connsiteY64" fmla="*/ 2070636 h 4618187"/>
                  <a:gd name="connsiteX65" fmla="*/ 1347619 w 4611199"/>
                  <a:gd name="connsiteY65" fmla="*/ 1996656 h 4618187"/>
                  <a:gd name="connsiteX66" fmla="*/ 1429719 w 4611199"/>
                  <a:gd name="connsiteY66" fmla="*/ 2063190 h 4618187"/>
                  <a:gd name="connsiteX67" fmla="*/ 1436448 w 4611199"/>
                  <a:gd name="connsiteY67" fmla="*/ 2065371 h 4618187"/>
                  <a:gd name="connsiteX68" fmla="*/ 1435525 w 4611199"/>
                  <a:gd name="connsiteY68" fmla="*/ 2067896 h 4618187"/>
                  <a:gd name="connsiteX69" fmla="*/ 1347619 w 4611199"/>
                  <a:gd name="connsiteY69" fmla="*/ 1996656 h 4618187"/>
                  <a:gd name="connsiteX70" fmla="*/ 599684 w 4611199"/>
                  <a:gd name="connsiteY70" fmla="*/ 1664097 h 4618187"/>
                  <a:gd name="connsiteX71" fmla="*/ 692956 w 4611199"/>
                  <a:gd name="connsiteY71" fmla="*/ 1683502 h 4618187"/>
                  <a:gd name="connsiteX72" fmla="*/ 822659 w 4611199"/>
                  <a:gd name="connsiteY72" fmla="*/ 1720413 h 4618187"/>
                  <a:gd name="connsiteX73" fmla="*/ 692957 w 4611199"/>
                  <a:gd name="connsiteY73" fmla="*/ 1683503 h 4618187"/>
                  <a:gd name="connsiteX74" fmla="*/ 599684 w 4611199"/>
                  <a:gd name="connsiteY74" fmla="*/ 1664097 h 4618187"/>
                  <a:gd name="connsiteX75" fmla="*/ 311886 w 4611199"/>
                  <a:gd name="connsiteY75" fmla="*/ 1632381 h 4618187"/>
                  <a:gd name="connsiteX76" fmla="*/ 822659 w 4611199"/>
                  <a:gd name="connsiteY76" fmla="*/ 1720414 h 4618187"/>
                  <a:gd name="connsiteX77" fmla="*/ 1288112 w 4611199"/>
                  <a:gd name="connsiteY77" fmla="*/ 1948432 h 4618187"/>
                  <a:gd name="connsiteX78" fmla="*/ 1441109 w 4611199"/>
                  <a:gd name="connsiteY78" fmla="*/ 2072422 h 4618187"/>
                  <a:gd name="connsiteX79" fmla="*/ 1433720 w 4611199"/>
                  <a:gd name="connsiteY79" fmla="*/ 2072827 h 4618187"/>
                  <a:gd name="connsiteX80" fmla="*/ 1433630 w 4611199"/>
                  <a:gd name="connsiteY80" fmla="*/ 2073073 h 4618187"/>
                  <a:gd name="connsiteX81" fmla="*/ 1389918 w 4611199"/>
                  <a:gd name="connsiteY81" fmla="*/ 2362200 h 4618187"/>
                  <a:gd name="connsiteX82" fmla="*/ 1390625 w 4611199"/>
                  <a:gd name="connsiteY82" fmla="*/ 2376190 h 4618187"/>
                  <a:gd name="connsiteX83" fmla="*/ 1395031 w 4611199"/>
                  <a:gd name="connsiteY83" fmla="*/ 2377803 h 4618187"/>
                  <a:gd name="connsiteX84" fmla="*/ 1212547 w 4611199"/>
                  <a:gd name="connsiteY84" fmla="*/ 2451836 h 4618187"/>
                  <a:gd name="connsiteX85" fmla="*/ 700853 w 4611199"/>
                  <a:gd name="connsiteY85" fmla="*/ 2534348 h 4618187"/>
                  <a:gd name="connsiteX86" fmla="*/ 186591 w 4611199"/>
                  <a:gd name="connsiteY86" fmla="*/ 2469744 h 4618187"/>
                  <a:gd name="connsiteX87" fmla="*/ 2024 w 4611199"/>
                  <a:gd name="connsiteY87" fmla="*/ 2402267 h 4618187"/>
                  <a:gd name="connsiteX88" fmla="*/ 2023 w 4611199"/>
                  <a:gd name="connsiteY88" fmla="*/ 2402267 h 4618187"/>
                  <a:gd name="connsiteX89" fmla="*/ 1635 w 4611199"/>
                  <a:gd name="connsiteY89" fmla="*/ 2402125 h 4618187"/>
                  <a:gd name="connsiteX90" fmla="*/ 2009 w 4611199"/>
                  <a:gd name="connsiteY90" fmla="*/ 2401972 h 4618187"/>
                  <a:gd name="connsiteX91" fmla="*/ 0 w 4611199"/>
                  <a:gd name="connsiteY91" fmla="*/ 2362200 h 4618187"/>
                  <a:gd name="connsiteX92" fmla="*/ 106200 w 4611199"/>
                  <a:gd name="connsiteY92" fmla="*/ 1659754 h 4618187"/>
                  <a:gd name="connsiteX93" fmla="*/ 114554 w 4611199"/>
                  <a:gd name="connsiteY93" fmla="*/ 1636929 h 4618187"/>
                  <a:gd name="connsiteX94" fmla="*/ 131144 w 4611199"/>
                  <a:gd name="connsiteY94" fmla="*/ 1642306 h 4618187"/>
                  <a:gd name="connsiteX95" fmla="*/ 115253 w 4611199"/>
                  <a:gd name="connsiteY95" fmla="*/ 1643178 h 4618187"/>
                  <a:gd name="connsiteX96" fmla="*/ 115255 w 4611199"/>
                  <a:gd name="connsiteY96" fmla="*/ 1643179 h 4618187"/>
                  <a:gd name="connsiteX97" fmla="*/ 311886 w 4611199"/>
                  <a:gd name="connsiteY97" fmla="*/ 1632381 h 4618187"/>
                  <a:gd name="connsiteX98" fmla="*/ 2368637 w 4611199"/>
                  <a:gd name="connsiteY98" fmla="*/ 1390346 h 4618187"/>
                  <a:gd name="connsiteX99" fmla="*/ 2368615 w 4611199"/>
                  <a:gd name="connsiteY99" fmla="*/ 1390403 h 4618187"/>
                  <a:gd name="connsiteX100" fmla="*/ 2368635 w 4611199"/>
                  <a:gd name="connsiteY100" fmla="*/ 1390351 h 4618187"/>
                  <a:gd name="connsiteX101" fmla="*/ 2368637 w 4611199"/>
                  <a:gd name="connsiteY101" fmla="*/ 1390346 h 4618187"/>
                  <a:gd name="connsiteX102" fmla="*/ 2368645 w 4611199"/>
                  <a:gd name="connsiteY102" fmla="*/ 1390325 h 4618187"/>
                  <a:gd name="connsiteX103" fmla="*/ 2368637 w 4611199"/>
                  <a:gd name="connsiteY103" fmla="*/ 1390346 h 4618187"/>
                  <a:gd name="connsiteX104" fmla="*/ 2368639 w 4611199"/>
                  <a:gd name="connsiteY104" fmla="*/ 1390342 h 4618187"/>
                  <a:gd name="connsiteX105" fmla="*/ 2368645 w 4611199"/>
                  <a:gd name="connsiteY105" fmla="*/ 1390325 h 4618187"/>
                  <a:gd name="connsiteX106" fmla="*/ 4251531 w 4611199"/>
                  <a:gd name="connsiteY106" fmla="*/ 950124 h 4618187"/>
                  <a:gd name="connsiteX107" fmla="*/ 4256001 w 4611199"/>
                  <a:gd name="connsiteY107" fmla="*/ 954586 h 4618187"/>
                  <a:gd name="connsiteX108" fmla="*/ 4255039 w 4611199"/>
                  <a:gd name="connsiteY108" fmla="*/ 955305 h 4618187"/>
                  <a:gd name="connsiteX109" fmla="*/ 4251497 w 4611199"/>
                  <a:gd name="connsiteY109" fmla="*/ 950178 h 4618187"/>
                  <a:gd name="connsiteX110" fmla="*/ 4251531 w 4611199"/>
                  <a:gd name="connsiteY110" fmla="*/ 950124 h 4618187"/>
                  <a:gd name="connsiteX111" fmla="*/ 4251301 w 4611199"/>
                  <a:gd name="connsiteY111" fmla="*/ 949894 h 4618187"/>
                  <a:gd name="connsiteX112" fmla="*/ 4251497 w 4611199"/>
                  <a:gd name="connsiteY112" fmla="*/ 950178 h 4618187"/>
                  <a:gd name="connsiteX113" fmla="*/ 4242459 w 4611199"/>
                  <a:gd name="connsiteY113" fmla="*/ 964711 h 4618187"/>
                  <a:gd name="connsiteX114" fmla="*/ 4255039 w 4611199"/>
                  <a:gd name="connsiteY114" fmla="*/ 955305 h 4618187"/>
                  <a:gd name="connsiteX115" fmla="*/ 4393433 w 4611199"/>
                  <a:gd name="connsiteY115" fmla="*/ 1155632 h 4618187"/>
                  <a:gd name="connsiteX116" fmla="*/ 4538767 w 4611199"/>
                  <a:gd name="connsiteY116" fmla="*/ 1442725 h 4618187"/>
                  <a:gd name="connsiteX117" fmla="*/ 4610005 w 4611199"/>
                  <a:gd name="connsiteY117" fmla="*/ 1637362 h 4618187"/>
                  <a:gd name="connsiteX118" fmla="*/ 4611199 w 4611199"/>
                  <a:gd name="connsiteY118" fmla="*/ 1637425 h 4618187"/>
                  <a:gd name="connsiteX119" fmla="*/ 4458558 w 4611199"/>
                  <a:gd name="connsiteY119" fmla="*/ 1761853 h 4618187"/>
                  <a:gd name="connsiteX120" fmla="*/ 3993760 w 4611199"/>
                  <a:gd name="connsiteY120" fmla="*/ 1991203 h 4618187"/>
                  <a:gd name="connsiteX121" fmla="*/ 3483242 w 4611199"/>
                  <a:gd name="connsiteY121" fmla="*/ 2080699 h 4618187"/>
                  <a:gd name="connsiteX122" fmla="*/ 3289879 w 4611199"/>
                  <a:gd name="connsiteY122" fmla="*/ 2070636 h 4618187"/>
                  <a:gd name="connsiteX123" fmla="*/ 3286578 w 4611199"/>
                  <a:gd name="connsiteY123" fmla="*/ 2070464 h 4618187"/>
                  <a:gd name="connsiteX124" fmla="*/ 3289071 w 4611199"/>
                  <a:gd name="connsiteY124" fmla="*/ 2068432 h 4618187"/>
                  <a:gd name="connsiteX125" fmla="*/ 3291667 w 4611199"/>
                  <a:gd name="connsiteY125" fmla="*/ 2066316 h 4618187"/>
                  <a:gd name="connsiteX126" fmla="*/ 3288656 w 4611199"/>
                  <a:gd name="connsiteY126" fmla="*/ 2067294 h 4618187"/>
                  <a:gd name="connsiteX127" fmla="*/ 3289072 w 4611199"/>
                  <a:gd name="connsiteY127" fmla="*/ 2068431 h 4618187"/>
                  <a:gd name="connsiteX128" fmla="*/ 3289071 w 4611199"/>
                  <a:gd name="connsiteY128" fmla="*/ 2068432 h 4618187"/>
                  <a:gd name="connsiteX129" fmla="*/ 3258075 w 4611199"/>
                  <a:gd name="connsiteY129" fmla="*/ 1983744 h 4618187"/>
                  <a:gd name="connsiteX130" fmla="*/ 3193721 w 4611199"/>
                  <a:gd name="connsiteY130" fmla="*/ 1858037 h 4618187"/>
                  <a:gd name="connsiteX131" fmla="*/ 3143922 w 4611199"/>
                  <a:gd name="connsiteY131" fmla="*/ 1787990 h 4618187"/>
                  <a:gd name="connsiteX132" fmla="*/ 3139393 w 4611199"/>
                  <a:gd name="connsiteY132" fmla="*/ 1789285 h 4618187"/>
                  <a:gd name="connsiteX133" fmla="*/ 3243385 w 4611199"/>
                  <a:gd name="connsiteY133" fmla="*/ 1622053 h 4618187"/>
                  <a:gd name="connsiteX134" fmla="*/ 3608582 w 4611199"/>
                  <a:gd name="connsiteY134" fmla="*/ 1254262 h 4618187"/>
                  <a:gd name="connsiteX135" fmla="*/ 4062415 w 4611199"/>
                  <a:gd name="connsiteY135" fmla="*/ 1003914 h 4618187"/>
                  <a:gd name="connsiteX136" fmla="*/ 4251301 w 4611199"/>
                  <a:gd name="connsiteY136" fmla="*/ 949894 h 4618187"/>
                  <a:gd name="connsiteX137" fmla="*/ 4251754 w 4611199"/>
                  <a:gd name="connsiteY137" fmla="*/ 949764 h 4618187"/>
                  <a:gd name="connsiteX138" fmla="*/ 4251531 w 4611199"/>
                  <a:gd name="connsiteY138" fmla="*/ 950124 h 4618187"/>
                  <a:gd name="connsiteX139" fmla="*/ 4251301 w 4611199"/>
                  <a:gd name="connsiteY139" fmla="*/ 949894 h 4618187"/>
                  <a:gd name="connsiteX140" fmla="*/ 4251754 w 4611199"/>
                  <a:gd name="connsiteY140" fmla="*/ 949764 h 4618187"/>
                  <a:gd name="connsiteX141" fmla="*/ 2363698 w 4611199"/>
                  <a:gd name="connsiteY141" fmla="*/ 1971 h 4618187"/>
                  <a:gd name="connsiteX142" fmla="*/ 2340997 w 4611199"/>
                  <a:gd name="connsiteY142" fmla="*/ 61228 h 4618187"/>
                  <a:gd name="connsiteX143" fmla="*/ 2340998 w 4611199"/>
                  <a:gd name="connsiteY143" fmla="*/ 61228 h 4618187"/>
                  <a:gd name="connsiteX144" fmla="*/ 2363699 w 4611199"/>
                  <a:gd name="connsiteY144" fmla="*/ 1972 h 4618187"/>
                  <a:gd name="connsiteX145" fmla="*/ 2363698 w 4611199"/>
                  <a:gd name="connsiteY145" fmla="*/ 1971 h 4618187"/>
                  <a:gd name="connsiteX146" fmla="*/ 2362200 w 4611199"/>
                  <a:gd name="connsiteY146" fmla="*/ 0 h 4618187"/>
                  <a:gd name="connsiteX147" fmla="*/ 2409973 w 4611199"/>
                  <a:gd name="connsiteY147" fmla="*/ 1811 h 4618187"/>
                  <a:gd name="connsiteX148" fmla="*/ 2410303 w 4611199"/>
                  <a:gd name="connsiteY148" fmla="*/ 2429 h 4618187"/>
                  <a:gd name="connsiteX149" fmla="*/ 2366963 w 4611199"/>
                  <a:gd name="connsiteY149" fmla="*/ 240 h 4618187"/>
                  <a:gd name="connsiteX150" fmla="*/ 2366963 w 4611199"/>
                  <a:gd name="connsiteY150" fmla="*/ 10386 h 4618187"/>
                  <a:gd name="connsiteX151" fmla="*/ 2365648 w 4611199"/>
                  <a:gd name="connsiteY151" fmla="*/ 6997 h 4618187"/>
                  <a:gd name="connsiteX152" fmla="*/ 2434923 w 4611199"/>
                  <a:gd name="connsiteY152" fmla="*/ 185570 h 4618187"/>
                  <a:gd name="connsiteX153" fmla="*/ 2509572 w 4611199"/>
                  <a:gd name="connsiteY153" fmla="*/ 698470 h 4618187"/>
                  <a:gd name="connsiteX154" fmla="*/ 2437083 w 4611199"/>
                  <a:gd name="connsiteY154" fmla="*/ 1211680 h 4618187"/>
                  <a:gd name="connsiteX155" fmla="*/ 2368674 w 4611199"/>
                  <a:gd name="connsiteY155" fmla="*/ 1390245 h 4618187"/>
                  <a:gd name="connsiteX156" fmla="*/ 2368645 w 4611199"/>
                  <a:gd name="connsiteY156" fmla="*/ 1390324 h 4618187"/>
                  <a:gd name="connsiteX157" fmla="*/ 2368639 w 4611199"/>
                  <a:gd name="connsiteY157" fmla="*/ 1390342 h 4618187"/>
                  <a:gd name="connsiteX158" fmla="*/ 2368635 w 4611199"/>
                  <a:gd name="connsiteY158" fmla="*/ 1390351 h 4618187"/>
                  <a:gd name="connsiteX159" fmla="*/ 2368614 w 4611199"/>
                  <a:gd name="connsiteY159" fmla="*/ 1390403 h 4618187"/>
                  <a:gd name="connsiteX160" fmla="*/ 2368615 w 4611199"/>
                  <a:gd name="connsiteY160" fmla="*/ 1390403 h 4618187"/>
                  <a:gd name="connsiteX161" fmla="*/ 2366632 w 4611199"/>
                  <a:gd name="connsiteY161" fmla="*/ 1395577 h 4618187"/>
                  <a:gd name="connsiteX162" fmla="*/ 2364504 w 4611199"/>
                  <a:gd name="connsiteY162" fmla="*/ 1390092 h 4618187"/>
                  <a:gd name="connsiteX163" fmla="*/ 2362200 w 4611199"/>
                  <a:gd name="connsiteY163" fmla="*/ 1389918 h 4618187"/>
                  <a:gd name="connsiteX164" fmla="*/ 2073073 w 4611199"/>
                  <a:gd name="connsiteY164" fmla="*/ 1433630 h 4618187"/>
                  <a:gd name="connsiteX165" fmla="*/ 2055089 w 4611199"/>
                  <a:gd name="connsiteY165" fmla="*/ 1440212 h 4618187"/>
                  <a:gd name="connsiteX166" fmla="*/ 2054869 w 4611199"/>
                  <a:gd name="connsiteY166" fmla="*/ 1446441 h 4618187"/>
                  <a:gd name="connsiteX167" fmla="*/ 2050908 w 4611199"/>
                  <a:gd name="connsiteY167" fmla="*/ 1441743 h 4618187"/>
                  <a:gd name="connsiteX168" fmla="*/ 2050907 w 4611199"/>
                  <a:gd name="connsiteY168" fmla="*/ 1441742 h 4618187"/>
                  <a:gd name="connsiteX169" fmla="*/ 1927912 w 4611199"/>
                  <a:gd name="connsiteY169" fmla="*/ 1295899 h 4618187"/>
                  <a:gd name="connsiteX170" fmla="*/ 1690835 w 4611199"/>
                  <a:gd name="connsiteY170" fmla="*/ 834994 h 4618187"/>
                  <a:gd name="connsiteX171" fmla="*/ 1592830 w 4611199"/>
                  <a:gd name="connsiteY171" fmla="*/ 326040 h 4618187"/>
                  <a:gd name="connsiteX172" fmla="*/ 1599779 w 4611199"/>
                  <a:gd name="connsiteY172" fmla="*/ 129234 h 4618187"/>
                  <a:gd name="connsiteX173" fmla="*/ 1646840 w 4611199"/>
                  <a:gd name="connsiteY173" fmla="*/ 185036 h 4618187"/>
                  <a:gd name="connsiteX174" fmla="*/ 1646840 w 4611199"/>
                  <a:gd name="connsiteY174" fmla="*/ 185035 h 4618187"/>
                  <a:gd name="connsiteX175" fmla="*/ 1599779 w 4611199"/>
                  <a:gd name="connsiteY175" fmla="*/ 129233 h 4618187"/>
                  <a:gd name="connsiteX176" fmla="*/ 1659754 w 4611199"/>
                  <a:gd name="connsiteY176" fmla="*/ 106200 h 4618187"/>
                  <a:gd name="connsiteX177" fmla="*/ 2362200 w 4611199"/>
                  <a:gd name="connsiteY177" fmla="*/ 0 h 4618187"/>
                  <a:gd name="connsiteX0" fmla="*/ 4290264 w 4611199"/>
                  <a:gd name="connsiteY0" fmla="*/ 3723997 h 4618187"/>
                  <a:gd name="connsiteX1" fmla="*/ 4291070 w 4611199"/>
                  <a:gd name="connsiteY1" fmla="*/ 3725205 h 4618187"/>
                  <a:gd name="connsiteX2" fmla="*/ 4291068 w 4611199"/>
                  <a:gd name="connsiteY2" fmla="*/ 3725205 h 4618187"/>
                  <a:gd name="connsiteX3" fmla="*/ 4290263 w 4611199"/>
                  <a:gd name="connsiteY3" fmla="*/ 3724001 h 4618187"/>
                  <a:gd name="connsiteX4" fmla="*/ 4290264 w 4611199"/>
                  <a:gd name="connsiteY4" fmla="*/ 3723997 h 4618187"/>
                  <a:gd name="connsiteX5" fmla="*/ 4281199 w 4611199"/>
                  <a:gd name="connsiteY5" fmla="*/ 3722734 h 4618187"/>
                  <a:gd name="connsiteX6" fmla="*/ 4287743 w 4611199"/>
                  <a:gd name="connsiteY6" fmla="*/ 3727368 h 4618187"/>
                  <a:gd name="connsiteX7" fmla="*/ 4289630 w 4611199"/>
                  <a:gd name="connsiteY7" fmla="*/ 3724845 h 4618187"/>
                  <a:gd name="connsiteX8" fmla="*/ 4281199 w 4611199"/>
                  <a:gd name="connsiteY8" fmla="*/ 3722734 h 4618187"/>
                  <a:gd name="connsiteX9" fmla="*/ 2077022 w 4611199"/>
                  <a:gd name="connsiteY9" fmla="*/ 3291786 h 4618187"/>
                  <a:gd name="connsiteX10" fmla="*/ 2075173 w 4611199"/>
                  <a:gd name="connsiteY10" fmla="*/ 3297687 h 4618187"/>
                  <a:gd name="connsiteX11" fmla="*/ 2079401 w 4611199"/>
                  <a:gd name="connsiteY11" fmla="*/ 3292398 h 4618187"/>
                  <a:gd name="connsiteX12" fmla="*/ 2077022 w 4611199"/>
                  <a:gd name="connsiteY12" fmla="*/ 3291786 h 4618187"/>
                  <a:gd name="connsiteX13" fmla="*/ 1802124 w 4611199"/>
                  <a:gd name="connsiteY13" fmla="*/ 3148623 h 4618187"/>
                  <a:gd name="connsiteX14" fmla="*/ 1800727 w 4611199"/>
                  <a:gd name="connsiteY14" fmla="*/ 3153695 h 4618187"/>
                  <a:gd name="connsiteX15" fmla="*/ 1818588 w 4611199"/>
                  <a:gd name="connsiteY15" fmla="*/ 3168432 h 4618187"/>
                  <a:gd name="connsiteX16" fmla="*/ 2073073 w 4611199"/>
                  <a:gd name="connsiteY16" fmla="*/ 3290770 h 4618187"/>
                  <a:gd name="connsiteX17" fmla="*/ 2079516 w 4611199"/>
                  <a:gd name="connsiteY17" fmla="*/ 3292255 h 4618187"/>
                  <a:gd name="connsiteX18" fmla="*/ 2081730 w 4611199"/>
                  <a:gd name="connsiteY18" fmla="*/ 3289484 h 4618187"/>
                  <a:gd name="connsiteX19" fmla="*/ 2093845 w 4611199"/>
                  <a:gd name="connsiteY19" fmla="*/ 3486041 h 4618187"/>
                  <a:gd name="connsiteX20" fmla="*/ 2009237 w 4611199"/>
                  <a:gd name="connsiteY20" fmla="*/ 3997392 h 4618187"/>
                  <a:gd name="connsiteX21" fmla="*/ 1784343 w 4611199"/>
                  <a:gd name="connsiteY21" fmla="*/ 4464363 h 4618187"/>
                  <a:gd name="connsiteX22" fmla="*/ 1661382 w 4611199"/>
                  <a:gd name="connsiteY22" fmla="*/ 4618187 h 4618187"/>
                  <a:gd name="connsiteX23" fmla="*/ 1661273 w 4611199"/>
                  <a:gd name="connsiteY23" fmla="*/ 4616418 h 4618187"/>
                  <a:gd name="connsiteX24" fmla="*/ 1549997 w 4611199"/>
                  <a:gd name="connsiteY24" fmla="*/ 4581063 h 4618187"/>
                  <a:gd name="connsiteX25" fmla="*/ 976985 w 4611199"/>
                  <a:gd name="connsiteY25" fmla="*/ 4272751 h 4618187"/>
                  <a:gd name="connsiteX26" fmla="*/ 985327 w 4611199"/>
                  <a:gd name="connsiteY26" fmla="*/ 4261314 h 4618187"/>
                  <a:gd name="connsiteX27" fmla="*/ 973283 w 4611199"/>
                  <a:gd name="connsiteY27" fmla="*/ 4268964 h 4618187"/>
                  <a:gd name="connsiteX28" fmla="*/ 973284 w 4611199"/>
                  <a:gd name="connsiteY28" fmla="*/ 4268963 h 4618187"/>
                  <a:gd name="connsiteX29" fmla="*/ 973282 w 4611199"/>
                  <a:gd name="connsiteY29" fmla="*/ 4268964 h 4618187"/>
                  <a:gd name="connsiteX30" fmla="*/ 1025618 w 4611199"/>
                  <a:gd name="connsiteY30" fmla="*/ 4079116 h 4618187"/>
                  <a:gd name="connsiteX31" fmla="*/ 1271612 w 4611199"/>
                  <a:gd name="connsiteY31" fmla="*/ 3622908 h 4618187"/>
                  <a:gd name="connsiteX32" fmla="*/ 1635893 w 4611199"/>
                  <a:gd name="connsiteY32" fmla="*/ 3254210 h 4618187"/>
                  <a:gd name="connsiteX33" fmla="*/ 1792325 w 4611199"/>
                  <a:gd name="connsiteY33" fmla="*/ 3154848 h 4618187"/>
                  <a:gd name="connsiteX34" fmla="*/ 1796005 w 4611199"/>
                  <a:gd name="connsiteY34" fmla="*/ 3149800 h 4618187"/>
                  <a:gd name="connsiteX35" fmla="*/ 1797861 w 4611199"/>
                  <a:gd name="connsiteY35" fmla="*/ 3151331 h 4618187"/>
                  <a:gd name="connsiteX36" fmla="*/ 1802124 w 4611199"/>
                  <a:gd name="connsiteY36" fmla="*/ 3148623 h 4618187"/>
                  <a:gd name="connsiteX37" fmla="*/ 3151487 w 4611199"/>
                  <a:gd name="connsiteY37" fmla="*/ 2923024 h 4618187"/>
                  <a:gd name="connsiteX38" fmla="*/ 3342516 w 4611199"/>
                  <a:gd name="connsiteY38" fmla="*/ 2970867 h 4618187"/>
                  <a:gd name="connsiteX39" fmla="*/ 3804400 w 4611199"/>
                  <a:gd name="connsiteY39" fmla="*/ 3206031 h 4618187"/>
                  <a:gd name="connsiteX40" fmla="*/ 4181589 w 4611199"/>
                  <a:gd name="connsiteY40" fmla="*/ 3561513 h 4618187"/>
                  <a:gd name="connsiteX41" fmla="*/ 4290263 w 4611199"/>
                  <a:gd name="connsiteY41" fmla="*/ 3724001 h 4618187"/>
                  <a:gd name="connsiteX42" fmla="*/ 4288587 w 4611199"/>
                  <a:gd name="connsiteY42" fmla="*/ 3729649 h 4618187"/>
                  <a:gd name="connsiteX43" fmla="*/ 3908085 w 4611199"/>
                  <a:gd name="connsiteY43" fmla="*/ 4148372 h 4618187"/>
                  <a:gd name="connsiteX44" fmla="*/ 3748442 w 4611199"/>
                  <a:gd name="connsiteY44" fmla="*/ 4270753 h 4618187"/>
                  <a:gd name="connsiteX45" fmla="*/ 3746920 w 4611199"/>
                  <a:gd name="connsiteY45" fmla="*/ 4268655 h 4618187"/>
                  <a:gd name="connsiteX46" fmla="*/ 3674956 w 4611199"/>
                  <a:gd name="connsiteY46" fmla="*/ 4168919 h 4618187"/>
                  <a:gd name="connsiteX47" fmla="*/ 3674283 w 4611199"/>
                  <a:gd name="connsiteY47" fmla="*/ 4168406 h 4618187"/>
                  <a:gd name="connsiteX48" fmla="*/ 3746930 w 4611199"/>
                  <a:gd name="connsiteY48" fmla="*/ 4268698 h 4618187"/>
                  <a:gd name="connsiteX49" fmla="*/ 3581770 w 4611199"/>
                  <a:gd name="connsiteY49" fmla="*/ 4161444 h 4618187"/>
                  <a:gd name="connsiteX50" fmla="*/ 3221217 w 4611199"/>
                  <a:gd name="connsiteY50" fmla="*/ 3789100 h 4618187"/>
                  <a:gd name="connsiteX51" fmla="*/ 2979825 w 4611199"/>
                  <a:gd name="connsiteY51" fmla="*/ 3330441 h 4618187"/>
                  <a:gd name="connsiteX52" fmla="*/ 2931335 w 4611199"/>
                  <a:gd name="connsiteY52" fmla="*/ 3147375 h 4618187"/>
                  <a:gd name="connsiteX53" fmla="*/ 2931335 w 4611199"/>
                  <a:gd name="connsiteY53" fmla="*/ 3147374 h 4618187"/>
                  <a:gd name="connsiteX54" fmla="*/ 2929402 w 4611199"/>
                  <a:gd name="connsiteY54" fmla="*/ 3140075 h 4618187"/>
                  <a:gd name="connsiteX55" fmla="*/ 2935434 w 4611199"/>
                  <a:gd name="connsiteY55" fmla="*/ 3143992 h 4618187"/>
                  <a:gd name="connsiteX56" fmla="*/ 3049708 w 4611199"/>
                  <a:gd name="connsiteY56" fmla="*/ 3049708 h 4618187"/>
                  <a:gd name="connsiteX57" fmla="*/ 3152716 w 4611199"/>
                  <a:gd name="connsiteY57" fmla="*/ 2924861 h 4618187"/>
                  <a:gd name="connsiteX58" fmla="*/ 3151487 w 4611199"/>
                  <a:gd name="connsiteY58" fmla="*/ 2923024 h 4618187"/>
                  <a:gd name="connsiteX59" fmla="*/ 3289878 w 4611199"/>
                  <a:gd name="connsiteY59" fmla="*/ 2070636 h 4618187"/>
                  <a:gd name="connsiteX60" fmla="*/ 3289879 w 4611199"/>
                  <a:gd name="connsiteY60" fmla="*/ 2070636 h 4618187"/>
                  <a:gd name="connsiteX61" fmla="*/ 3290771 w 4611199"/>
                  <a:gd name="connsiteY61" fmla="*/ 2073073 h 4618187"/>
                  <a:gd name="connsiteX62" fmla="*/ 3290778 w 4611199"/>
                  <a:gd name="connsiteY62" fmla="*/ 2073104 h 4618187"/>
                  <a:gd name="connsiteX63" fmla="*/ 3290770 w 4611199"/>
                  <a:gd name="connsiteY63" fmla="*/ 2073073 h 4618187"/>
                  <a:gd name="connsiteX64" fmla="*/ 3289878 w 4611199"/>
                  <a:gd name="connsiteY64" fmla="*/ 2070636 h 4618187"/>
                  <a:gd name="connsiteX65" fmla="*/ 1347619 w 4611199"/>
                  <a:gd name="connsiteY65" fmla="*/ 1996656 h 4618187"/>
                  <a:gd name="connsiteX66" fmla="*/ 1429719 w 4611199"/>
                  <a:gd name="connsiteY66" fmla="*/ 2063190 h 4618187"/>
                  <a:gd name="connsiteX67" fmla="*/ 1436448 w 4611199"/>
                  <a:gd name="connsiteY67" fmla="*/ 2065371 h 4618187"/>
                  <a:gd name="connsiteX68" fmla="*/ 1435525 w 4611199"/>
                  <a:gd name="connsiteY68" fmla="*/ 2067896 h 4618187"/>
                  <a:gd name="connsiteX69" fmla="*/ 1347619 w 4611199"/>
                  <a:gd name="connsiteY69" fmla="*/ 1996656 h 4618187"/>
                  <a:gd name="connsiteX70" fmla="*/ 599684 w 4611199"/>
                  <a:gd name="connsiteY70" fmla="*/ 1664097 h 4618187"/>
                  <a:gd name="connsiteX71" fmla="*/ 692956 w 4611199"/>
                  <a:gd name="connsiteY71" fmla="*/ 1683502 h 4618187"/>
                  <a:gd name="connsiteX72" fmla="*/ 822659 w 4611199"/>
                  <a:gd name="connsiteY72" fmla="*/ 1720413 h 4618187"/>
                  <a:gd name="connsiteX73" fmla="*/ 692957 w 4611199"/>
                  <a:gd name="connsiteY73" fmla="*/ 1683503 h 4618187"/>
                  <a:gd name="connsiteX74" fmla="*/ 599684 w 4611199"/>
                  <a:gd name="connsiteY74" fmla="*/ 1664097 h 4618187"/>
                  <a:gd name="connsiteX75" fmla="*/ 311886 w 4611199"/>
                  <a:gd name="connsiteY75" fmla="*/ 1632381 h 4618187"/>
                  <a:gd name="connsiteX76" fmla="*/ 822659 w 4611199"/>
                  <a:gd name="connsiteY76" fmla="*/ 1720414 h 4618187"/>
                  <a:gd name="connsiteX77" fmla="*/ 1288112 w 4611199"/>
                  <a:gd name="connsiteY77" fmla="*/ 1948432 h 4618187"/>
                  <a:gd name="connsiteX78" fmla="*/ 1441109 w 4611199"/>
                  <a:gd name="connsiteY78" fmla="*/ 2072422 h 4618187"/>
                  <a:gd name="connsiteX79" fmla="*/ 1433720 w 4611199"/>
                  <a:gd name="connsiteY79" fmla="*/ 2072827 h 4618187"/>
                  <a:gd name="connsiteX80" fmla="*/ 1433630 w 4611199"/>
                  <a:gd name="connsiteY80" fmla="*/ 2073073 h 4618187"/>
                  <a:gd name="connsiteX81" fmla="*/ 1389918 w 4611199"/>
                  <a:gd name="connsiteY81" fmla="*/ 2362200 h 4618187"/>
                  <a:gd name="connsiteX82" fmla="*/ 1390625 w 4611199"/>
                  <a:gd name="connsiteY82" fmla="*/ 2376190 h 4618187"/>
                  <a:gd name="connsiteX83" fmla="*/ 1395031 w 4611199"/>
                  <a:gd name="connsiteY83" fmla="*/ 2377803 h 4618187"/>
                  <a:gd name="connsiteX84" fmla="*/ 1212547 w 4611199"/>
                  <a:gd name="connsiteY84" fmla="*/ 2451836 h 4618187"/>
                  <a:gd name="connsiteX85" fmla="*/ 700853 w 4611199"/>
                  <a:gd name="connsiteY85" fmla="*/ 2534348 h 4618187"/>
                  <a:gd name="connsiteX86" fmla="*/ 186591 w 4611199"/>
                  <a:gd name="connsiteY86" fmla="*/ 2469744 h 4618187"/>
                  <a:gd name="connsiteX87" fmla="*/ 2024 w 4611199"/>
                  <a:gd name="connsiteY87" fmla="*/ 2402267 h 4618187"/>
                  <a:gd name="connsiteX88" fmla="*/ 2023 w 4611199"/>
                  <a:gd name="connsiteY88" fmla="*/ 2402267 h 4618187"/>
                  <a:gd name="connsiteX89" fmla="*/ 1635 w 4611199"/>
                  <a:gd name="connsiteY89" fmla="*/ 2402125 h 4618187"/>
                  <a:gd name="connsiteX90" fmla="*/ 2009 w 4611199"/>
                  <a:gd name="connsiteY90" fmla="*/ 2401972 h 4618187"/>
                  <a:gd name="connsiteX91" fmla="*/ 0 w 4611199"/>
                  <a:gd name="connsiteY91" fmla="*/ 2362200 h 4618187"/>
                  <a:gd name="connsiteX92" fmla="*/ 106200 w 4611199"/>
                  <a:gd name="connsiteY92" fmla="*/ 1659754 h 4618187"/>
                  <a:gd name="connsiteX93" fmla="*/ 114554 w 4611199"/>
                  <a:gd name="connsiteY93" fmla="*/ 1636929 h 4618187"/>
                  <a:gd name="connsiteX94" fmla="*/ 131144 w 4611199"/>
                  <a:gd name="connsiteY94" fmla="*/ 1642306 h 4618187"/>
                  <a:gd name="connsiteX95" fmla="*/ 115253 w 4611199"/>
                  <a:gd name="connsiteY95" fmla="*/ 1643178 h 4618187"/>
                  <a:gd name="connsiteX96" fmla="*/ 115255 w 4611199"/>
                  <a:gd name="connsiteY96" fmla="*/ 1643179 h 4618187"/>
                  <a:gd name="connsiteX97" fmla="*/ 311886 w 4611199"/>
                  <a:gd name="connsiteY97" fmla="*/ 1632381 h 4618187"/>
                  <a:gd name="connsiteX98" fmla="*/ 2368637 w 4611199"/>
                  <a:gd name="connsiteY98" fmla="*/ 1390346 h 4618187"/>
                  <a:gd name="connsiteX99" fmla="*/ 2368615 w 4611199"/>
                  <a:gd name="connsiteY99" fmla="*/ 1390403 h 4618187"/>
                  <a:gd name="connsiteX100" fmla="*/ 2368635 w 4611199"/>
                  <a:gd name="connsiteY100" fmla="*/ 1390351 h 4618187"/>
                  <a:gd name="connsiteX101" fmla="*/ 2368637 w 4611199"/>
                  <a:gd name="connsiteY101" fmla="*/ 1390346 h 4618187"/>
                  <a:gd name="connsiteX102" fmla="*/ 2368645 w 4611199"/>
                  <a:gd name="connsiteY102" fmla="*/ 1390325 h 4618187"/>
                  <a:gd name="connsiteX103" fmla="*/ 2368637 w 4611199"/>
                  <a:gd name="connsiteY103" fmla="*/ 1390346 h 4618187"/>
                  <a:gd name="connsiteX104" fmla="*/ 2368639 w 4611199"/>
                  <a:gd name="connsiteY104" fmla="*/ 1390342 h 4618187"/>
                  <a:gd name="connsiteX105" fmla="*/ 2368645 w 4611199"/>
                  <a:gd name="connsiteY105" fmla="*/ 1390325 h 4618187"/>
                  <a:gd name="connsiteX106" fmla="*/ 4251531 w 4611199"/>
                  <a:gd name="connsiteY106" fmla="*/ 950124 h 4618187"/>
                  <a:gd name="connsiteX107" fmla="*/ 4256001 w 4611199"/>
                  <a:gd name="connsiteY107" fmla="*/ 954586 h 4618187"/>
                  <a:gd name="connsiteX108" fmla="*/ 4255039 w 4611199"/>
                  <a:gd name="connsiteY108" fmla="*/ 955305 h 4618187"/>
                  <a:gd name="connsiteX109" fmla="*/ 4251497 w 4611199"/>
                  <a:gd name="connsiteY109" fmla="*/ 950178 h 4618187"/>
                  <a:gd name="connsiteX110" fmla="*/ 4251531 w 4611199"/>
                  <a:gd name="connsiteY110" fmla="*/ 950124 h 4618187"/>
                  <a:gd name="connsiteX111" fmla="*/ 4251301 w 4611199"/>
                  <a:gd name="connsiteY111" fmla="*/ 949894 h 4618187"/>
                  <a:gd name="connsiteX112" fmla="*/ 4251497 w 4611199"/>
                  <a:gd name="connsiteY112" fmla="*/ 950178 h 4618187"/>
                  <a:gd name="connsiteX113" fmla="*/ 4242459 w 4611199"/>
                  <a:gd name="connsiteY113" fmla="*/ 964711 h 4618187"/>
                  <a:gd name="connsiteX114" fmla="*/ 4255039 w 4611199"/>
                  <a:gd name="connsiteY114" fmla="*/ 955305 h 4618187"/>
                  <a:gd name="connsiteX115" fmla="*/ 4393433 w 4611199"/>
                  <a:gd name="connsiteY115" fmla="*/ 1155632 h 4618187"/>
                  <a:gd name="connsiteX116" fmla="*/ 4538767 w 4611199"/>
                  <a:gd name="connsiteY116" fmla="*/ 1442725 h 4618187"/>
                  <a:gd name="connsiteX117" fmla="*/ 4610005 w 4611199"/>
                  <a:gd name="connsiteY117" fmla="*/ 1637362 h 4618187"/>
                  <a:gd name="connsiteX118" fmla="*/ 4611199 w 4611199"/>
                  <a:gd name="connsiteY118" fmla="*/ 1637425 h 4618187"/>
                  <a:gd name="connsiteX119" fmla="*/ 4458558 w 4611199"/>
                  <a:gd name="connsiteY119" fmla="*/ 1761853 h 4618187"/>
                  <a:gd name="connsiteX120" fmla="*/ 3993760 w 4611199"/>
                  <a:gd name="connsiteY120" fmla="*/ 1991203 h 4618187"/>
                  <a:gd name="connsiteX121" fmla="*/ 3483242 w 4611199"/>
                  <a:gd name="connsiteY121" fmla="*/ 2080699 h 4618187"/>
                  <a:gd name="connsiteX122" fmla="*/ 3289879 w 4611199"/>
                  <a:gd name="connsiteY122" fmla="*/ 2070636 h 4618187"/>
                  <a:gd name="connsiteX123" fmla="*/ 3286578 w 4611199"/>
                  <a:gd name="connsiteY123" fmla="*/ 2070464 h 4618187"/>
                  <a:gd name="connsiteX124" fmla="*/ 3289071 w 4611199"/>
                  <a:gd name="connsiteY124" fmla="*/ 2068432 h 4618187"/>
                  <a:gd name="connsiteX125" fmla="*/ 3291667 w 4611199"/>
                  <a:gd name="connsiteY125" fmla="*/ 2066316 h 4618187"/>
                  <a:gd name="connsiteX126" fmla="*/ 3288656 w 4611199"/>
                  <a:gd name="connsiteY126" fmla="*/ 2067294 h 4618187"/>
                  <a:gd name="connsiteX127" fmla="*/ 3289072 w 4611199"/>
                  <a:gd name="connsiteY127" fmla="*/ 2068431 h 4618187"/>
                  <a:gd name="connsiteX128" fmla="*/ 3289071 w 4611199"/>
                  <a:gd name="connsiteY128" fmla="*/ 2068432 h 4618187"/>
                  <a:gd name="connsiteX129" fmla="*/ 3258075 w 4611199"/>
                  <a:gd name="connsiteY129" fmla="*/ 1983744 h 4618187"/>
                  <a:gd name="connsiteX130" fmla="*/ 3193721 w 4611199"/>
                  <a:gd name="connsiteY130" fmla="*/ 1858037 h 4618187"/>
                  <a:gd name="connsiteX131" fmla="*/ 3143922 w 4611199"/>
                  <a:gd name="connsiteY131" fmla="*/ 1787990 h 4618187"/>
                  <a:gd name="connsiteX132" fmla="*/ 3139393 w 4611199"/>
                  <a:gd name="connsiteY132" fmla="*/ 1789285 h 4618187"/>
                  <a:gd name="connsiteX133" fmla="*/ 3243385 w 4611199"/>
                  <a:gd name="connsiteY133" fmla="*/ 1622053 h 4618187"/>
                  <a:gd name="connsiteX134" fmla="*/ 3608582 w 4611199"/>
                  <a:gd name="connsiteY134" fmla="*/ 1254262 h 4618187"/>
                  <a:gd name="connsiteX135" fmla="*/ 4062415 w 4611199"/>
                  <a:gd name="connsiteY135" fmla="*/ 1003914 h 4618187"/>
                  <a:gd name="connsiteX136" fmla="*/ 4251301 w 4611199"/>
                  <a:gd name="connsiteY136" fmla="*/ 949894 h 4618187"/>
                  <a:gd name="connsiteX137" fmla="*/ 4251754 w 4611199"/>
                  <a:gd name="connsiteY137" fmla="*/ 949764 h 4618187"/>
                  <a:gd name="connsiteX138" fmla="*/ 4251531 w 4611199"/>
                  <a:gd name="connsiteY138" fmla="*/ 950124 h 4618187"/>
                  <a:gd name="connsiteX139" fmla="*/ 4251301 w 4611199"/>
                  <a:gd name="connsiteY139" fmla="*/ 949894 h 4618187"/>
                  <a:gd name="connsiteX140" fmla="*/ 4251754 w 4611199"/>
                  <a:gd name="connsiteY140" fmla="*/ 949764 h 4618187"/>
                  <a:gd name="connsiteX141" fmla="*/ 2363698 w 4611199"/>
                  <a:gd name="connsiteY141" fmla="*/ 1971 h 4618187"/>
                  <a:gd name="connsiteX142" fmla="*/ 2340997 w 4611199"/>
                  <a:gd name="connsiteY142" fmla="*/ 61228 h 4618187"/>
                  <a:gd name="connsiteX143" fmla="*/ 2340998 w 4611199"/>
                  <a:gd name="connsiteY143" fmla="*/ 61228 h 4618187"/>
                  <a:gd name="connsiteX144" fmla="*/ 2363699 w 4611199"/>
                  <a:gd name="connsiteY144" fmla="*/ 1972 h 4618187"/>
                  <a:gd name="connsiteX145" fmla="*/ 2363698 w 4611199"/>
                  <a:gd name="connsiteY145" fmla="*/ 1971 h 4618187"/>
                  <a:gd name="connsiteX146" fmla="*/ 2362200 w 4611199"/>
                  <a:gd name="connsiteY146" fmla="*/ 0 h 4618187"/>
                  <a:gd name="connsiteX147" fmla="*/ 2409973 w 4611199"/>
                  <a:gd name="connsiteY147" fmla="*/ 1811 h 4618187"/>
                  <a:gd name="connsiteX148" fmla="*/ 2366963 w 4611199"/>
                  <a:gd name="connsiteY148" fmla="*/ 240 h 4618187"/>
                  <a:gd name="connsiteX149" fmla="*/ 2366963 w 4611199"/>
                  <a:gd name="connsiteY149" fmla="*/ 10386 h 4618187"/>
                  <a:gd name="connsiteX150" fmla="*/ 2365648 w 4611199"/>
                  <a:gd name="connsiteY150" fmla="*/ 6997 h 4618187"/>
                  <a:gd name="connsiteX151" fmla="*/ 2434923 w 4611199"/>
                  <a:gd name="connsiteY151" fmla="*/ 185570 h 4618187"/>
                  <a:gd name="connsiteX152" fmla="*/ 2509572 w 4611199"/>
                  <a:gd name="connsiteY152" fmla="*/ 698470 h 4618187"/>
                  <a:gd name="connsiteX153" fmla="*/ 2437083 w 4611199"/>
                  <a:gd name="connsiteY153" fmla="*/ 1211680 h 4618187"/>
                  <a:gd name="connsiteX154" fmla="*/ 2368674 w 4611199"/>
                  <a:gd name="connsiteY154" fmla="*/ 1390245 h 4618187"/>
                  <a:gd name="connsiteX155" fmla="*/ 2368645 w 4611199"/>
                  <a:gd name="connsiteY155" fmla="*/ 1390324 h 4618187"/>
                  <a:gd name="connsiteX156" fmla="*/ 2368639 w 4611199"/>
                  <a:gd name="connsiteY156" fmla="*/ 1390342 h 4618187"/>
                  <a:gd name="connsiteX157" fmla="*/ 2368635 w 4611199"/>
                  <a:gd name="connsiteY157" fmla="*/ 1390351 h 4618187"/>
                  <a:gd name="connsiteX158" fmla="*/ 2368614 w 4611199"/>
                  <a:gd name="connsiteY158" fmla="*/ 1390403 h 4618187"/>
                  <a:gd name="connsiteX159" fmla="*/ 2368615 w 4611199"/>
                  <a:gd name="connsiteY159" fmla="*/ 1390403 h 4618187"/>
                  <a:gd name="connsiteX160" fmla="*/ 2366632 w 4611199"/>
                  <a:gd name="connsiteY160" fmla="*/ 1395577 h 4618187"/>
                  <a:gd name="connsiteX161" fmla="*/ 2364504 w 4611199"/>
                  <a:gd name="connsiteY161" fmla="*/ 1390092 h 4618187"/>
                  <a:gd name="connsiteX162" fmla="*/ 2362200 w 4611199"/>
                  <a:gd name="connsiteY162" fmla="*/ 1389918 h 4618187"/>
                  <a:gd name="connsiteX163" fmla="*/ 2073073 w 4611199"/>
                  <a:gd name="connsiteY163" fmla="*/ 1433630 h 4618187"/>
                  <a:gd name="connsiteX164" fmla="*/ 2055089 w 4611199"/>
                  <a:gd name="connsiteY164" fmla="*/ 1440212 h 4618187"/>
                  <a:gd name="connsiteX165" fmla="*/ 2054869 w 4611199"/>
                  <a:gd name="connsiteY165" fmla="*/ 1446441 h 4618187"/>
                  <a:gd name="connsiteX166" fmla="*/ 2050908 w 4611199"/>
                  <a:gd name="connsiteY166" fmla="*/ 1441743 h 4618187"/>
                  <a:gd name="connsiteX167" fmla="*/ 2050907 w 4611199"/>
                  <a:gd name="connsiteY167" fmla="*/ 1441742 h 4618187"/>
                  <a:gd name="connsiteX168" fmla="*/ 1927912 w 4611199"/>
                  <a:gd name="connsiteY168" fmla="*/ 1295899 h 4618187"/>
                  <a:gd name="connsiteX169" fmla="*/ 1690835 w 4611199"/>
                  <a:gd name="connsiteY169" fmla="*/ 834994 h 4618187"/>
                  <a:gd name="connsiteX170" fmla="*/ 1592830 w 4611199"/>
                  <a:gd name="connsiteY170" fmla="*/ 326040 h 4618187"/>
                  <a:gd name="connsiteX171" fmla="*/ 1599779 w 4611199"/>
                  <a:gd name="connsiteY171" fmla="*/ 129234 h 4618187"/>
                  <a:gd name="connsiteX172" fmla="*/ 1646840 w 4611199"/>
                  <a:gd name="connsiteY172" fmla="*/ 185036 h 4618187"/>
                  <a:gd name="connsiteX173" fmla="*/ 1646840 w 4611199"/>
                  <a:gd name="connsiteY173" fmla="*/ 185035 h 4618187"/>
                  <a:gd name="connsiteX174" fmla="*/ 1599779 w 4611199"/>
                  <a:gd name="connsiteY174" fmla="*/ 129233 h 4618187"/>
                  <a:gd name="connsiteX175" fmla="*/ 1659754 w 4611199"/>
                  <a:gd name="connsiteY175" fmla="*/ 106200 h 4618187"/>
                  <a:gd name="connsiteX176" fmla="*/ 2362200 w 4611199"/>
                  <a:gd name="connsiteY176" fmla="*/ 0 h 4618187"/>
                  <a:gd name="connsiteX0" fmla="*/ 4290264 w 4611199"/>
                  <a:gd name="connsiteY0" fmla="*/ 3723997 h 4618187"/>
                  <a:gd name="connsiteX1" fmla="*/ 4291070 w 4611199"/>
                  <a:gd name="connsiteY1" fmla="*/ 3725205 h 4618187"/>
                  <a:gd name="connsiteX2" fmla="*/ 4291068 w 4611199"/>
                  <a:gd name="connsiteY2" fmla="*/ 3725205 h 4618187"/>
                  <a:gd name="connsiteX3" fmla="*/ 4290263 w 4611199"/>
                  <a:gd name="connsiteY3" fmla="*/ 3724001 h 4618187"/>
                  <a:gd name="connsiteX4" fmla="*/ 4290264 w 4611199"/>
                  <a:gd name="connsiteY4" fmla="*/ 3723997 h 4618187"/>
                  <a:gd name="connsiteX5" fmla="*/ 4281199 w 4611199"/>
                  <a:gd name="connsiteY5" fmla="*/ 3722734 h 4618187"/>
                  <a:gd name="connsiteX6" fmla="*/ 4287743 w 4611199"/>
                  <a:gd name="connsiteY6" fmla="*/ 3727368 h 4618187"/>
                  <a:gd name="connsiteX7" fmla="*/ 4289630 w 4611199"/>
                  <a:gd name="connsiteY7" fmla="*/ 3724845 h 4618187"/>
                  <a:gd name="connsiteX8" fmla="*/ 4281199 w 4611199"/>
                  <a:gd name="connsiteY8" fmla="*/ 3722734 h 4618187"/>
                  <a:gd name="connsiteX9" fmla="*/ 2077022 w 4611199"/>
                  <a:gd name="connsiteY9" fmla="*/ 3291786 h 4618187"/>
                  <a:gd name="connsiteX10" fmla="*/ 2075173 w 4611199"/>
                  <a:gd name="connsiteY10" fmla="*/ 3297687 h 4618187"/>
                  <a:gd name="connsiteX11" fmla="*/ 2079401 w 4611199"/>
                  <a:gd name="connsiteY11" fmla="*/ 3292398 h 4618187"/>
                  <a:gd name="connsiteX12" fmla="*/ 2077022 w 4611199"/>
                  <a:gd name="connsiteY12" fmla="*/ 3291786 h 4618187"/>
                  <a:gd name="connsiteX13" fmla="*/ 1802124 w 4611199"/>
                  <a:gd name="connsiteY13" fmla="*/ 3148623 h 4618187"/>
                  <a:gd name="connsiteX14" fmla="*/ 1800727 w 4611199"/>
                  <a:gd name="connsiteY14" fmla="*/ 3153695 h 4618187"/>
                  <a:gd name="connsiteX15" fmla="*/ 1818588 w 4611199"/>
                  <a:gd name="connsiteY15" fmla="*/ 3168432 h 4618187"/>
                  <a:gd name="connsiteX16" fmla="*/ 2073073 w 4611199"/>
                  <a:gd name="connsiteY16" fmla="*/ 3290770 h 4618187"/>
                  <a:gd name="connsiteX17" fmla="*/ 2079516 w 4611199"/>
                  <a:gd name="connsiteY17" fmla="*/ 3292255 h 4618187"/>
                  <a:gd name="connsiteX18" fmla="*/ 2081730 w 4611199"/>
                  <a:gd name="connsiteY18" fmla="*/ 3289484 h 4618187"/>
                  <a:gd name="connsiteX19" fmla="*/ 2093845 w 4611199"/>
                  <a:gd name="connsiteY19" fmla="*/ 3486041 h 4618187"/>
                  <a:gd name="connsiteX20" fmla="*/ 2009237 w 4611199"/>
                  <a:gd name="connsiteY20" fmla="*/ 3997392 h 4618187"/>
                  <a:gd name="connsiteX21" fmla="*/ 1784343 w 4611199"/>
                  <a:gd name="connsiteY21" fmla="*/ 4464363 h 4618187"/>
                  <a:gd name="connsiteX22" fmla="*/ 1661382 w 4611199"/>
                  <a:gd name="connsiteY22" fmla="*/ 4618187 h 4618187"/>
                  <a:gd name="connsiteX23" fmla="*/ 1661273 w 4611199"/>
                  <a:gd name="connsiteY23" fmla="*/ 4616418 h 4618187"/>
                  <a:gd name="connsiteX24" fmla="*/ 1549997 w 4611199"/>
                  <a:gd name="connsiteY24" fmla="*/ 4581063 h 4618187"/>
                  <a:gd name="connsiteX25" fmla="*/ 976985 w 4611199"/>
                  <a:gd name="connsiteY25" fmla="*/ 4272751 h 4618187"/>
                  <a:gd name="connsiteX26" fmla="*/ 985327 w 4611199"/>
                  <a:gd name="connsiteY26" fmla="*/ 4261314 h 4618187"/>
                  <a:gd name="connsiteX27" fmla="*/ 973283 w 4611199"/>
                  <a:gd name="connsiteY27" fmla="*/ 4268964 h 4618187"/>
                  <a:gd name="connsiteX28" fmla="*/ 973284 w 4611199"/>
                  <a:gd name="connsiteY28" fmla="*/ 4268963 h 4618187"/>
                  <a:gd name="connsiteX29" fmla="*/ 973282 w 4611199"/>
                  <a:gd name="connsiteY29" fmla="*/ 4268964 h 4618187"/>
                  <a:gd name="connsiteX30" fmla="*/ 1025618 w 4611199"/>
                  <a:gd name="connsiteY30" fmla="*/ 4079116 h 4618187"/>
                  <a:gd name="connsiteX31" fmla="*/ 1271612 w 4611199"/>
                  <a:gd name="connsiteY31" fmla="*/ 3622908 h 4618187"/>
                  <a:gd name="connsiteX32" fmla="*/ 1635893 w 4611199"/>
                  <a:gd name="connsiteY32" fmla="*/ 3254210 h 4618187"/>
                  <a:gd name="connsiteX33" fmla="*/ 1792325 w 4611199"/>
                  <a:gd name="connsiteY33" fmla="*/ 3154848 h 4618187"/>
                  <a:gd name="connsiteX34" fmla="*/ 1796005 w 4611199"/>
                  <a:gd name="connsiteY34" fmla="*/ 3149800 h 4618187"/>
                  <a:gd name="connsiteX35" fmla="*/ 1797861 w 4611199"/>
                  <a:gd name="connsiteY35" fmla="*/ 3151331 h 4618187"/>
                  <a:gd name="connsiteX36" fmla="*/ 1802124 w 4611199"/>
                  <a:gd name="connsiteY36" fmla="*/ 3148623 h 4618187"/>
                  <a:gd name="connsiteX37" fmla="*/ 3151487 w 4611199"/>
                  <a:gd name="connsiteY37" fmla="*/ 2923024 h 4618187"/>
                  <a:gd name="connsiteX38" fmla="*/ 3342516 w 4611199"/>
                  <a:gd name="connsiteY38" fmla="*/ 2970867 h 4618187"/>
                  <a:gd name="connsiteX39" fmla="*/ 3804400 w 4611199"/>
                  <a:gd name="connsiteY39" fmla="*/ 3206031 h 4618187"/>
                  <a:gd name="connsiteX40" fmla="*/ 4181589 w 4611199"/>
                  <a:gd name="connsiteY40" fmla="*/ 3561513 h 4618187"/>
                  <a:gd name="connsiteX41" fmla="*/ 4290263 w 4611199"/>
                  <a:gd name="connsiteY41" fmla="*/ 3724001 h 4618187"/>
                  <a:gd name="connsiteX42" fmla="*/ 4288587 w 4611199"/>
                  <a:gd name="connsiteY42" fmla="*/ 3729649 h 4618187"/>
                  <a:gd name="connsiteX43" fmla="*/ 3908085 w 4611199"/>
                  <a:gd name="connsiteY43" fmla="*/ 4148372 h 4618187"/>
                  <a:gd name="connsiteX44" fmla="*/ 3748442 w 4611199"/>
                  <a:gd name="connsiteY44" fmla="*/ 4270753 h 4618187"/>
                  <a:gd name="connsiteX45" fmla="*/ 3746920 w 4611199"/>
                  <a:gd name="connsiteY45" fmla="*/ 4268655 h 4618187"/>
                  <a:gd name="connsiteX46" fmla="*/ 3674956 w 4611199"/>
                  <a:gd name="connsiteY46" fmla="*/ 4168919 h 4618187"/>
                  <a:gd name="connsiteX47" fmla="*/ 3674283 w 4611199"/>
                  <a:gd name="connsiteY47" fmla="*/ 4168406 h 4618187"/>
                  <a:gd name="connsiteX48" fmla="*/ 3746930 w 4611199"/>
                  <a:gd name="connsiteY48" fmla="*/ 4268698 h 4618187"/>
                  <a:gd name="connsiteX49" fmla="*/ 3581770 w 4611199"/>
                  <a:gd name="connsiteY49" fmla="*/ 4161444 h 4618187"/>
                  <a:gd name="connsiteX50" fmla="*/ 3221217 w 4611199"/>
                  <a:gd name="connsiteY50" fmla="*/ 3789100 h 4618187"/>
                  <a:gd name="connsiteX51" fmla="*/ 2979825 w 4611199"/>
                  <a:gd name="connsiteY51" fmla="*/ 3330441 h 4618187"/>
                  <a:gd name="connsiteX52" fmla="*/ 2931335 w 4611199"/>
                  <a:gd name="connsiteY52" fmla="*/ 3147375 h 4618187"/>
                  <a:gd name="connsiteX53" fmla="*/ 2931335 w 4611199"/>
                  <a:gd name="connsiteY53" fmla="*/ 3147374 h 4618187"/>
                  <a:gd name="connsiteX54" fmla="*/ 2929402 w 4611199"/>
                  <a:gd name="connsiteY54" fmla="*/ 3140075 h 4618187"/>
                  <a:gd name="connsiteX55" fmla="*/ 2935434 w 4611199"/>
                  <a:gd name="connsiteY55" fmla="*/ 3143992 h 4618187"/>
                  <a:gd name="connsiteX56" fmla="*/ 3049708 w 4611199"/>
                  <a:gd name="connsiteY56" fmla="*/ 3049708 h 4618187"/>
                  <a:gd name="connsiteX57" fmla="*/ 3152716 w 4611199"/>
                  <a:gd name="connsiteY57" fmla="*/ 2924861 h 4618187"/>
                  <a:gd name="connsiteX58" fmla="*/ 3151487 w 4611199"/>
                  <a:gd name="connsiteY58" fmla="*/ 2923024 h 4618187"/>
                  <a:gd name="connsiteX59" fmla="*/ 3289878 w 4611199"/>
                  <a:gd name="connsiteY59" fmla="*/ 2070636 h 4618187"/>
                  <a:gd name="connsiteX60" fmla="*/ 3289879 w 4611199"/>
                  <a:gd name="connsiteY60" fmla="*/ 2070636 h 4618187"/>
                  <a:gd name="connsiteX61" fmla="*/ 3290771 w 4611199"/>
                  <a:gd name="connsiteY61" fmla="*/ 2073073 h 4618187"/>
                  <a:gd name="connsiteX62" fmla="*/ 3290778 w 4611199"/>
                  <a:gd name="connsiteY62" fmla="*/ 2073104 h 4618187"/>
                  <a:gd name="connsiteX63" fmla="*/ 3290770 w 4611199"/>
                  <a:gd name="connsiteY63" fmla="*/ 2073073 h 4618187"/>
                  <a:gd name="connsiteX64" fmla="*/ 3289878 w 4611199"/>
                  <a:gd name="connsiteY64" fmla="*/ 2070636 h 4618187"/>
                  <a:gd name="connsiteX65" fmla="*/ 1347619 w 4611199"/>
                  <a:gd name="connsiteY65" fmla="*/ 1996656 h 4618187"/>
                  <a:gd name="connsiteX66" fmla="*/ 1429719 w 4611199"/>
                  <a:gd name="connsiteY66" fmla="*/ 2063190 h 4618187"/>
                  <a:gd name="connsiteX67" fmla="*/ 1436448 w 4611199"/>
                  <a:gd name="connsiteY67" fmla="*/ 2065371 h 4618187"/>
                  <a:gd name="connsiteX68" fmla="*/ 1435525 w 4611199"/>
                  <a:gd name="connsiteY68" fmla="*/ 2067896 h 4618187"/>
                  <a:gd name="connsiteX69" fmla="*/ 1347619 w 4611199"/>
                  <a:gd name="connsiteY69" fmla="*/ 1996656 h 4618187"/>
                  <a:gd name="connsiteX70" fmla="*/ 599684 w 4611199"/>
                  <a:gd name="connsiteY70" fmla="*/ 1664097 h 4618187"/>
                  <a:gd name="connsiteX71" fmla="*/ 692956 w 4611199"/>
                  <a:gd name="connsiteY71" fmla="*/ 1683502 h 4618187"/>
                  <a:gd name="connsiteX72" fmla="*/ 822659 w 4611199"/>
                  <a:gd name="connsiteY72" fmla="*/ 1720413 h 4618187"/>
                  <a:gd name="connsiteX73" fmla="*/ 692957 w 4611199"/>
                  <a:gd name="connsiteY73" fmla="*/ 1683503 h 4618187"/>
                  <a:gd name="connsiteX74" fmla="*/ 599684 w 4611199"/>
                  <a:gd name="connsiteY74" fmla="*/ 1664097 h 4618187"/>
                  <a:gd name="connsiteX75" fmla="*/ 311886 w 4611199"/>
                  <a:gd name="connsiteY75" fmla="*/ 1632381 h 4618187"/>
                  <a:gd name="connsiteX76" fmla="*/ 822659 w 4611199"/>
                  <a:gd name="connsiteY76" fmla="*/ 1720414 h 4618187"/>
                  <a:gd name="connsiteX77" fmla="*/ 1288112 w 4611199"/>
                  <a:gd name="connsiteY77" fmla="*/ 1948432 h 4618187"/>
                  <a:gd name="connsiteX78" fmla="*/ 1441109 w 4611199"/>
                  <a:gd name="connsiteY78" fmla="*/ 2072422 h 4618187"/>
                  <a:gd name="connsiteX79" fmla="*/ 1433720 w 4611199"/>
                  <a:gd name="connsiteY79" fmla="*/ 2072827 h 4618187"/>
                  <a:gd name="connsiteX80" fmla="*/ 1433630 w 4611199"/>
                  <a:gd name="connsiteY80" fmla="*/ 2073073 h 4618187"/>
                  <a:gd name="connsiteX81" fmla="*/ 1389918 w 4611199"/>
                  <a:gd name="connsiteY81" fmla="*/ 2362200 h 4618187"/>
                  <a:gd name="connsiteX82" fmla="*/ 1390625 w 4611199"/>
                  <a:gd name="connsiteY82" fmla="*/ 2376190 h 4618187"/>
                  <a:gd name="connsiteX83" fmla="*/ 1395031 w 4611199"/>
                  <a:gd name="connsiteY83" fmla="*/ 2377803 h 4618187"/>
                  <a:gd name="connsiteX84" fmla="*/ 1212547 w 4611199"/>
                  <a:gd name="connsiteY84" fmla="*/ 2451836 h 4618187"/>
                  <a:gd name="connsiteX85" fmla="*/ 700853 w 4611199"/>
                  <a:gd name="connsiteY85" fmla="*/ 2534348 h 4618187"/>
                  <a:gd name="connsiteX86" fmla="*/ 186591 w 4611199"/>
                  <a:gd name="connsiteY86" fmla="*/ 2469744 h 4618187"/>
                  <a:gd name="connsiteX87" fmla="*/ 2024 w 4611199"/>
                  <a:gd name="connsiteY87" fmla="*/ 2402267 h 4618187"/>
                  <a:gd name="connsiteX88" fmla="*/ 2023 w 4611199"/>
                  <a:gd name="connsiteY88" fmla="*/ 2402267 h 4618187"/>
                  <a:gd name="connsiteX89" fmla="*/ 1635 w 4611199"/>
                  <a:gd name="connsiteY89" fmla="*/ 2402125 h 4618187"/>
                  <a:gd name="connsiteX90" fmla="*/ 2009 w 4611199"/>
                  <a:gd name="connsiteY90" fmla="*/ 2401972 h 4618187"/>
                  <a:gd name="connsiteX91" fmla="*/ 0 w 4611199"/>
                  <a:gd name="connsiteY91" fmla="*/ 2362200 h 4618187"/>
                  <a:gd name="connsiteX92" fmla="*/ 106200 w 4611199"/>
                  <a:gd name="connsiteY92" fmla="*/ 1659754 h 4618187"/>
                  <a:gd name="connsiteX93" fmla="*/ 114554 w 4611199"/>
                  <a:gd name="connsiteY93" fmla="*/ 1636929 h 4618187"/>
                  <a:gd name="connsiteX94" fmla="*/ 131144 w 4611199"/>
                  <a:gd name="connsiteY94" fmla="*/ 1642306 h 4618187"/>
                  <a:gd name="connsiteX95" fmla="*/ 115253 w 4611199"/>
                  <a:gd name="connsiteY95" fmla="*/ 1643178 h 4618187"/>
                  <a:gd name="connsiteX96" fmla="*/ 115255 w 4611199"/>
                  <a:gd name="connsiteY96" fmla="*/ 1643179 h 4618187"/>
                  <a:gd name="connsiteX97" fmla="*/ 311886 w 4611199"/>
                  <a:gd name="connsiteY97" fmla="*/ 1632381 h 4618187"/>
                  <a:gd name="connsiteX98" fmla="*/ 2368637 w 4611199"/>
                  <a:gd name="connsiteY98" fmla="*/ 1390346 h 4618187"/>
                  <a:gd name="connsiteX99" fmla="*/ 2368615 w 4611199"/>
                  <a:gd name="connsiteY99" fmla="*/ 1390403 h 4618187"/>
                  <a:gd name="connsiteX100" fmla="*/ 2368635 w 4611199"/>
                  <a:gd name="connsiteY100" fmla="*/ 1390351 h 4618187"/>
                  <a:gd name="connsiteX101" fmla="*/ 2368637 w 4611199"/>
                  <a:gd name="connsiteY101" fmla="*/ 1390346 h 4618187"/>
                  <a:gd name="connsiteX102" fmla="*/ 2368645 w 4611199"/>
                  <a:gd name="connsiteY102" fmla="*/ 1390325 h 4618187"/>
                  <a:gd name="connsiteX103" fmla="*/ 2368637 w 4611199"/>
                  <a:gd name="connsiteY103" fmla="*/ 1390346 h 4618187"/>
                  <a:gd name="connsiteX104" fmla="*/ 2368639 w 4611199"/>
                  <a:gd name="connsiteY104" fmla="*/ 1390342 h 4618187"/>
                  <a:gd name="connsiteX105" fmla="*/ 2368645 w 4611199"/>
                  <a:gd name="connsiteY105" fmla="*/ 1390325 h 4618187"/>
                  <a:gd name="connsiteX106" fmla="*/ 4251531 w 4611199"/>
                  <a:gd name="connsiteY106" fmla="*/ 950124 h 4618187"/>
                  <a:gd name="connsiteX107" fmla="*/ 4256001 w 4611199"/>
                  <a:gd name="connsiteY107" fmla="*/ 954586 h 4618187"/>
                  <a:gd name="connsiteX108" fmla="*/ 4255039 w 4611199"/>
                  <a:gd name="connsiteY108" fmla="*/ 955305 h 4618187"/>
                  <a:gd name="connsiteX109" fmla="*/ 4251497 w 4611199"/>
                  <a:gd name="connsiteY109" fmla="*/ 950178 h 4618187"/>
                  <a:gd name="connsiteX110" fmla="*/ 4251531 w 4611199"/>
                  <a:gd name="connsiteY110" fmla="*/ 950124 h 4618187"/>
                  <a:gd name="connsiteX111" fmla="*/ 4251301 w 4611199"/>
                  <a:gd name="connsiteY111" fmla="*/ 949894 h 4618187"/>
                  <a:gd name="connsiteX112" fmla="*/ 4251497 w 4611199"/>
                  <a:gd name="connsiteY112" fmla="*/ 950178 h 4618187"/>
                  <a:gd name="connsiteX113" fmla="*/ 4242459 w 4611199"/>
                  <a:gd name="connsiteY113" fmla="*/ 964711 h 4618187"/>
                  <a:gd name="connsiteX114" fmla="*/ 4255039 w 4611199"/>
                  <a:gd name="connsiteY114" fmla="*/ 955305 h 4618187"/>
                  <a:gd name="connsiteX115" fmla="*/ 4393433 w 4611199"/>
                  <a:gd name="connsiteY115" fmla="*/ 1155632 h 4618187"/>
                  <a:gd name="connsiteX116" fmla="*/ 4538767 w 4611199"/>
                  <a:gd name="connsiteY116" fmla="*/ 1442725 h 4618187"/>
                  <a:gd name="connsiteX117" fmla="*/ 4610005 w 4611199"/>
                  <a:gd name="connsiteY117" fmla="*/ 1637362 h 4618187"/>
                  <a:gd name="connsiteX118" fmla="*/ 4611199 w 4611199"/>
                  <a:gd name="connsiteY118" fmla="*/ 1637425 h 4618187"/>
                  <a:gd name="connsiteX119" fmla="*/ 4458558 w 4611199"/>
                  <a:gd name="connsiteY119" fmla="*/ 1761853 h 4618187"/>
                  <a:gd name="connsiteX120" fmla="*/ 3993760 w 4611199"/>
                  <a:gd name="connsiteY120" fmla="*/ 1991203 h 4618187"/>
                  <a:gd name="connsiteX121" fmla="*/ 3483242 w 4611199"/>
                  <a:gd name="connsiteY121" fmla="*/ 2080699 h 4618187"/>
                  <a:gd name="connsiteX122" fmla="*/ 3289879 w 4611199"/>
                  <a:gd name="connsiteY122" fmla="*/ 2070636 h 4618187"/>
                  <a:gd name="connsiteX123" fmla="*/ 3286578 w 4611199"/>
                  <a:gd name="connsiteY123" fmla="*/ 2070464 h 4618187"/>
                  <a:gd name="connsiteX124" fmla="*/ 3289071 w 4611199"/>
                  <a:gd name="connsiteY124" fmla="*/ 2068432 h 4618187"/>
                  <a:gd name="connsiteX125" fmla="*/ 3291667 w 4611199"/>
                  <a:gd name="connsiteY125" fmla="*/ 2066316 h 4618187"/>
                  <a:gd name="connsiteX126" fmla="*/ 3288656 w 4611199"/>
                  <a:gd name="connsiteY126" fmla="*/ 2067294 h 4618187"/>
                  <a:gd name="connsiteX127" fmla="*/ 3289072 w 4611199"/>
                  <a:gd name="connsiteY127" fmla="*/ 2068431 h 4618187"/>
                  <a:gd name="connsiteX128" fmla="*/ 3289071 w 4611199"/>
                  <a:gd name="connsiteY128" fmla="*/ 2068432 h 4618187"/>
                  <a:gd name="connsiteX129" fmla="*/ 3258075 w 4611199"/>
                  <a:gd name="connsiteY129" fmla="*/ 1983744 h 4618187"/>
                  <a:gd name="connsiteX130" fmla="*/ 3193721 w 4611199"/>
                  <a:gd name="connsiteY130" fmla="*/ 1858037 h 4618187"/>
                  <a:gd name="connsiteX131" fmla="*/ 3143922 w 4611199"/>
                  <a:gd name="connsiteY131" fmla="*/ 1787990 h 4618187"/>
                  <a:gd name="connsiteX132" fmla="*/ 3139393 w 4611199"/>
                  <a:gd name="connsiteY132" fmla="*/ 1789285 h 4618187"/>
                  <a:gd name="connsiteX133" fmla="*/ 3243385 w 4611199"/>
                  <a:gd name="connsiteY133" fmla="*/ 1622053 h 4618187"/>
                  <a:gd name="connsiteX134" fmla="*/ 3608582 w 4611199"/>
                  <a:gd name="connsiteY134" fmla="*/ 1254262 h 4618187"/>
                  <a:gd name="connsiteX135" fmla="*/ 4062415 w 4611199"/>
                  <a:gd name="connsiteY135" fmla="*/ 1003914 h 4618187"/>
                  <a:gd name="connsiteX136" fmla="*/ 4251301 w 4611199"/>
                  <a:gd name="connsiteY136" fmla="*/ 949894 h 4618187"/>
                  <a:gd name="connsiteX137" fmla="*/ 4251754 w 4611199"/>
                  <a:gd name="connsiteY137" fmla="*/ 949764 h 4618187"/>
                  <a:gd name="connsiteX138" fmla="*/ 4251531 w 4611199"/>
                  <a:gd name="connsiteY138" fmla="*/ 950124 h 4618187"/>
                  <a:gd name="connsiteX139" fmla="*/ 4251301 w 4611199"/>
                  <a:gd name="connsiteY139" fmla="*/ 949894 h 4618187"/>
                  <a:gd name="connsiteX140" fmla="*/ 4251754 w 4611199"/>
                  <a:gd name="connsiteY140" fmla="*/ 949764 h 4618187"/>
                  <a:gd name="connsiteX141" fmla="*/ 2363698 w 4611199"/>
                  <a:gd name="connsiteY141" fmla="*/ 1971 h 4618187"/>
                  <a:gd name="connsiteX142" fmla="*/ 2340997 w 4611199"/>
                  <a:gd name="connsiteY142" fmla="*/ 61228 h 4618187"/>
                  <a:gd name="connsiteX143" fmla="*/ 2340998 w 4611199"/>
                  <a:gd name="connsiteY143" fmla="*/ 61228 h 4618187"/>
                  <a:gd name="connsiteX144" fmla="*/ 2363699 w 4611199"/>
                  <a:gd name="connsiteY144" fmla="*/ 1972 h 4618187"/>
                  <a:gd name="connsiteX145" fmla="*/ 2363698 w 4611199"/>
                  <a:gd name="connsiteY145" fmla="*/ 1971 h 4618187"/>
                  <a:gd name="connsiteX146" fmla="*/ 2362200 w 4611199"/>
                  <a:gd name="connsiteY146" fmla="*/ 0 h 4618187"/>
                  <a:gd name="connsiteX147" fmla="*/ 2366963 w 4611199"/>
                  <a:gd name="connsiteY147" fmla="*/ 240 h 4618187"/>
                  <a:gd name="connsiteX148" fmla="*/ 2366963 w 4611199"/>
                  <a:gd name="connsiteY148" fmla="*/ 10386 h 4618187"/>
                  <a:gd name="connsiteX149" fmla="*/ 2365648 w 4611199"/>
                  <a:gd name="connsiteY149" fmla="*/ 6997 h 4618187"/>
                  <a:gd name="connsiteX150" fmla="*/ 2434923 w 4611199"/>
                  <a:gd name="connsiteY150" fmla="*/ 185570 h 4618187"/>
                  <a:gd name="connsiteX151" fmla="*/ 2509572 w 4611199"/>
                  <a:gd name="connsiteY151" fmla="*/ 698470 h 4618187"/>
                  <a:gd name="connsiteX152" fmla="*/ 2437083 w 4611199"/>
                  <a:gd name="connsiteY152" fmla="*/ 1211680 h 4618187"/>
                  <a:gd name="connsiteX153" fmla="*/ 2368674 w 4611199"/>
                  <a:gd name="connsiteY153" fmla="*/ 1390245 h 4618187"/>
                  <a:gd name="connsiteX154" fmla="*/ 2368645 w 4611199"/>
                  <a:gd name="connsiteY154" fmla="*/ 1390324 h 4618187"/>
                  <a:gd name="connsiteX155" fmla="*/ 2368639 w 4611199"/>
                  <a:gd name="connsiteY155" fmla="*/ 1390342 h 4618187"/>
                  <a:gd name="connsiteX156" fmla="*/ 2368635 w 4611199"/>
                  <a:gd name="connsiteY156" fmla="*/ 1390351 h 4618187"/>
                  <a:gd name="connsiteX157" fmla="*/ 2368614 w 4611199"/>
                  <a:gd name="connsiteY157" fmla="*/ 1390403 h 4618187"/>
                  <a:gd name="connsiteX158" fmla="*/ 2368615 w 4611199"/>
                  <a:gd name="connsiteY158" fmla="*/ 1390403 h 4618187"/>
                  <a:gd name="connsiteX159" fmla="*/ 2366632 w 4611199"/>
                  <a:gd name="connsiteY159" fmla="*/ 1395577 h 4618187"/>
                  <a:gd name="connsiteX160" fmla="*/ 2364504 w 4611199"/>
                  <a:gd name="connsiteY160" fmla="*/ 1390092 h 4618187"/>
                  <a:gd name="connsiteX161" fmla="*/ 2362200 w 4611199"/>
                  <a:gd name="connsiteY161" fmla="*/ 1389918 h 4618187"/>
                  <a:gd name="connsiteX162" fmla="*/ 2073073 w 4611199"/>
                  <a:gd name="connsiteY162" fmla="*/ 1433630 h 4618187"/>
                  <a:gd name="connsiteX163" fmla="*/ 2055089 w 4611199"/>
                  <a:gd name="connsiteY163" fmla="*/ 1440212 h 4618187"/>
                  <a:gd name="connsiteX164" fmla="*/ 2054869 w 4611199"/>
                  <a:gd name="connsiteY164" fmla="*/ 1446441 h 4618187"/>
                  <a:gd name="connsiteX165" fmla="*/ 2050908 w 4611199"/>
                  <a:gd name="connsiteY165" fmla="*/ 1441743 h 4618187"/>
                  <a:gd name="connsiteX166" fmla="*/ 2050907 w 4611199"/>
                  <a:gd name="connsiteY166" fmla="*/ 1441742 h 4618187"/>
                  <a:gd name="connsiteX167" fmla="*/ 1927912 w 4611199"/>
                  <a:gd name="connsiteY167" fmla="*/ 1295899 h 4618187"/>
                  <a:gd name="connsiteX168" fmla="*/ 1690835 w 4611199"/>
                  <a:gd name="connsiteY168" fmla="*/ 834994 h 4618187"/>
                  <a:gd name="connsiteX169" fmla="*/ 1592830 w 4611199"/>
                  <a:gd name="connsiteY169" fmla="*/ 326040 h 4618187"/>
                  <a:gd name="connsiteX170" fmla="*/ 1599779 w 4611199"/>
                  <a:gd name="connsiteY170" fmla="*/ 129234 h 4618187"/>
                  <a:gd name="connsiteX171" fmla="*/ 1646840 w 4611199"/>
                  <a:gd name="connsiteY171" fmla="*/ 185036 h 4618187"/>
                  <a:gd name="connsiteX172" fmla="*/ 1646840 w 4611199"/>
                  <a:gd name="connsiteY172" fmla="*/ 185035 h 4618187"/>
                  <a:gd name="connsiteX173" fmla="*/ 1599779 w 4611199"/>
                  <a:gd name="connsiteY173" fmla="*/ 129233 h 4618187"/>
                  <a:gd name="connsiteX174" fmla="*/ 1659754 w 4611199"/>
                  <a:gd name="connsiteY174" fmla="*/ 106200 h 4618187"/>
                  <a:gd name="connsiteX175" fmla="*/ 2362200 w 4611199"/>
                  <a:gd name="connsiteY175" fmla="*/ 0 h 461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4611199" h="4618187">
                    <a:moveTo>
                      <a:pt x="4290264" y="3723997"/>
                    </a:moveTo>
                    <a:lnTo>
                      <a:pt x="4291070" y="3725205"/>
                    </a:lnTo>
                    <a:lnTo>
                      <a:pt x="4291068" y="3725205"/>
                    </a:lnTo>
                    <a:lnTo>
                      <a:pt x="4290263" y="3724001"/>
                    </a:lnTo>
                    <a:cubicBezTo>
                      <a:pt x="4290263" y="3724000"/>
                      <a:pt x="4290264" y="3723998"/>
                      <a:pt x="4290264" y="3723997"/>
                    </a:cubicBezTo>
                    <a:close/>
                    <a:moveTo>
                      <a:pt x="4281199" y="3722734"/>
                    </a:moveTo>
                    <a:lnTo>
                      <a:pt x="4287743" y="3727368"/>
                    </a:lnTo>
                    <a:lnTo>
                      <a:pt x="4289630" y="3724845"/>
                    </a:lnTo>
                    <a:lnTo>
                      <a:pt x="4281199" y="3722734"/>
                    </a:lnTo>
                    <a:close/>
                    <a:moveTo>
                      <a:pt x="2077022" y="3291786"/>
                    </a:moveTo>
                    <a:lnTo>
                      <a:pt x="2075173" y="3297687"/>
                    </a:lnTo>
                    <a:lnTo>
                      <a:pt x="2079401" y="3292398"/>
                    </a:lnTo>
                    <a:lnTo>
                      <a:pt x="2077022" y="3291786"/>
                    </a:lnTo>
                    <a:close/>
                    <a:moveTo>
                      <a:pt x="1802124" y="3148623"/>
                    </a:moveTo>
                    <a:lnTo>
                      <a:pt x="1800727" y="3153695"/>
                    </a:lnTo>
                    <a:lnTo>
                      <a:pt x="1818588" y="3168432"/>
                    </a:lnTo>
                    <a:cubicBezTo>
                      <a:pt x="1896177" y="3220850"/>
                      <a:pt x="1981738" y="3262362"/>
                      <a:pt x="2073073" y="3290770"/>
                    </a:cubicBezTo>
                    <a:lnTo>
                      <a:pt x="2079516" y="3292255"/>
                    </a:lnTo>
                    <a:lnTo>
                      <a:pt x="2081730" y="3289484"/>
                    </a:lnTo>
                    <a:lnTo>
                      <a:pt x="2093845" y="3486041"/>
                    </a:lnTo>
                    <a:cubicBezTo>
                      <a:pt x="2091447" y="3650678"/>
                      <a:pt x="2064129" y="3823879"/>
                      <a:pt x="2009237" y="3997392"/>
                    </a:cubicBezTo>
                    <a:cubicBezTo>
                      <a:pt x="1954344" y="4170905"/>
                      <a:pt x="1877074" y="4328303"/>
                      <a:pt x="1784343" y="4464363"/>
                    </a:cubicBezTo>
                    <a:lnTo>
                      <a:pt x="1661382" y="4618187"/>
                    </a:lnTo>
                    <a:cubicBezTo>
                      <a:pt x="1661346" y="4617597"/>
                      <a:pt x="1661309" y="4617008"/>
                      <a:pt x="1661273" y="4616418"/>
                    </a:cubicBezTo>
                    <a:lnTo>
                      <a:pt x="1549997" y="4581063"/>
                    </a:lnTo>
                    <a:cubicBezTo>
                      <a:pt x="1435949" y="4523785"/>
                      <a:pt x="1071097" y="4326042"/>
                      <a:pt x="976985" y="4272751"/>
                    </a:cubicBezTo>
                    <a:lnTo>
                      <a:pt x="985327" y="4261314"/>
                    </a:lnTo>
                    <a:lnTo>
                      <a:pt x="973283" y="4268964"/>
                    </a:lnTo>
                    <a:lnTo>
                      <a:pt x="973284" y="4268963"/>
                    </a:lnTo>
                    <a:cubicBezTo>
                      <a:pt x="973283" y="4268963"/>
                      <a:pt x="973283" y="4268964"/>
                      <a:pt x="973282" y="4268964"/>
                    </a:cubicBezTo>
                    <a:lnTo>
                      <a:pt x="1025618" y="4079116"/>
                    </a:lnTo>
                    <a:cubicBezTo>
                      <a:pt x="1081321" y="3924169"/>
                      <a:pt x="1163375" y="3769212"/>
                      <a:pt x="1271612" y="3622908"/>
                    </a:cubicBezTo>
                    <a:cubicBezTo>
                      <a:pt x="1379850" y="3476605"/>
                      <a:pt x="1504022" y="3352807"/>
                      <a:pt x="1635893" y="3254210"/>
                    </a:cubicBezTo>
                    <a:lnTo>
                      <a:pt x="1792325" y="3154848"/>
                    </a:lnTo>
                    <a:lnTo>
                      <a:pt x="1796005" y="3149800"/>
                    </a:lnTo>
                    <a:lnTo>
                      <a:pt x="1797861" y="3151331"/>
                    </a:lnTo>
                    <a:lnTo>
                      <a:pt x="1802124" y="3148623"/>
                    </a:lnTo>
                    <a:close/>
                    <a:moveTo>
                      <a:pt x="3151487" y="2923024"/>
                    </a:moveTo>
                    <a:lnTo>
                      <a:pt x="3342516" y="2970867"/>
                    </a:lnTo>
                    <a:cubicBezTo>
                      <a:pt x="3498734" y="3022900"/>
                      <a:pt x="3655584" y="3101275"/>
                      <a:pt x="3804400" y="3206031"/>
                    </a:cubicBezTo>
                    <a:cubicBezTo>
                      <a:pt x="3953216" y="3310787"/>
                      <a:pt x="4079909" y="3432004"/>
                      <a:pt x="4181589" y="3561513"/>
                    </a:cubicBezTo>
                    <a:lnTo>
                      <a:pt x="4290263" y="3724001"/>
                    </a:lnTo>
                    <a:lnTo>
                      <a:pt x="4288587" y="3729649"/>
                    </a:lnTo>
                    <a:cubicBezTo>
                      <a:pt x="4178812" y="3884015"/>
                      <a:pt x="4050947" y="4024620"/>
                      <a:pt x="3908085" y="4148372"/>
                    </a:cubicBezTo>
                    <a:lnTo>
                      <a:pt x="3748442" y="4270753"/>
                    </a:lnTo>
                    <a:lnTo>
                      <a:pt x="3746920" y="4268655"/>
                    </a:lnTo>
                    <a:lnTo>
                      <a:pt x="3674956" y="4168919"/>
                    </a:lnTo>
                    <a:lnTo>
                      <a:pt x="3674283" y="4168406"/>
                    </a:lnTo>
                    <a:lnTo>
                      <a:pt x="3746930" y="4268698"/>
                    </a:lnTo>
                    <a:lnTo>
                      <a:pt x="3581770" y="4161444"/>
                    </a:lnTo>
                    <a:cubicBezTo>
                      <a:pt x="3450898" y="4061526"/>
                      <a:pt x="3327977" y="3936485"/>
                      <a:pt x="3221217" y="3789100"/>
                    </a:cubicBezTo>
                    <a:cubicBezTo>
                      <a:pt x="3114457" y="3641715"/>
                      <a:pt x="3033966" y="3485940"/>
                      <a:pt x="2979825" y="3330441"/>
                    </a:cubicBezTo>
                    <a:lnTo>
                      <a:pt x="2931335" y="3147375"/>
                    </a:lnTo>
                    <a:lnTo>
                      <a:pt x="2931335" y="3147374"/>
                    </a:lnTo>
                    <a:lnTo>
                      <a:pt x="2929402" y="3140075"/>
                    </a:lnTo>
                    <a:lnTo>
                      <a:pt x="2935434" y="3143992"/>
                    </a:lnTo>
                    <a:lnTo>
                      <a:pt x="3049708" y="3049708"/>
                    </a:lnTo>
                    <a:lnTo>
                      <a:pt x="3152716" y="2924861"/>
                    </a:lnTo>
                    <a:lnTo>
                      <a:pt x="3151487" y="2923024"/>
                    </a:lnTo>
                    <a:close/>
                    <a:moveTo>
                      <a:pt x="3289878" y="2070636"/>
                    </a:moveTo>
                    <a:lnTo>
                      <a:pt x="3289879" y="2070636"/>
                    </a:lnTo>
                    <a:lnTo>
                      <a:pt x="3290771" y="2073073"/>
                    </a:lnTo>
                    <a:cubicBezTo>
                      <a:pt x="3290773" y="2073083"/>
                      <a:pt x="3290776" y="2073094"/>
                      <a:pt x="3290778" y="2073104"/>
                    </a:cubicBezTo>
                    <a:cubicBezTo>
                      <a:pt x="3290775" y="2073094"/>
                      <a:pt x="3290773" y="2073083"/>
                      <a:pt x="3290770" y="2073073"/>
                    </a:cubicBezTo>
                    <a:lnTo>
                      <a:pt x="3289878" y="2070636"/>
                    </a:lnTo>
                    <a:close/>
                    <a:moveTo>
                      <a:pt x="1347619" y="1996656"/>
                    </a:moveTo>
                    <a:lnTo>
                      <a:pt x="1429719" y="2063190"/>
                    </a:lnTo>
                    <a:lnTo>
                      <a:pt x="1436448" y="2065371"/>
                    </a:lnTo>
                    <a:lnTo>
                      <a:pt x="1435525" y="2067896"/>
                    </a:lnTo>
                    <a:lnTo>
                      <a:pt x="1347619" y="1996656"/>
                    </a:lnTo>
                    <a:close/>
                    <a:moveTo>
                      <a:pt x="599684" y="1664097"/>
                    </a:moveTo>
                    <a:lnTo>
                      <a:pt x="692956" y="1683502"/>
                    </a:lnTo>
                    <a:cubicBezTo>
                      <a:pt x="736096" y="1694110"/>
                      <a:pt x="779374" y="1706400"/>
                      <a:pt x="822659" y="1720413"/>
                    </a:cubicBezTo>
                    <a:cubicBezTo>
                      <a:pt x="779374" y="1706400"/>
                      <a:pt x="736097" y="1694110"/>
                      <a:pt x="692957" y="1683503"/>
                    </a:cubicBezTo>
                    <a:lnTo>
                      <a:pt x="599684" y="1664097"/>
                    </a:lnTo>
                    <a:close/>
                    <a:moveTo>
                      <a:pt x="311886" y="1632381"/>
                    </a:moveTo>
                    <a:cubicBezTo>
                      <a:pt x="476504" y="1635882"/>
                      <a:pt x="649518" y="1664360"/>
                      <a:pt x="822659" y="1720414"/>
                    </a:cubicBezTo>
                    <a:cubicBezTo>
                      <a:pt x="995800" y="1776468"/>
                      <a:pt x="1152677" y="1854791"/>
                      <a:pt x="1288112" y="1948432"/>
                    </a:cubicBezTo>
                    <a:lnTo>
                      <a:pt x="1441109" y="2072422"/>
                    </a:lnTo>
                    <a:lnTo>
                      <a:pt x="1433720" y="2072827"/>
                    </a:lnTo>
                    <a:lnTo>
                      <a:pt x="1433630" y="2073073"/>
                    </a:lnTo>
                    <a:cubicBezTo>
                      <a:pt x="1405222" y="2164408"/>
                      <a:pt x="1389918" y="2261517"/>
                      <a:pt x="1389918" y="2362200"/>
                    </a:cubicBezTo>
                    <a:cubicBezTo>
                      <a:pt x="1390154" y="2366863"/>
                      <a:pt x="1390389" y="2371527"/>
                      <a:pt x="1390625" y="2376190"/>
                    </a:cubicBezTo>
                    <a:lnTo>
                      <a:pt x="1395031" y="2377803"/>
                    </a:lnTo>
                    <a:lnTo>
                      <a:pt x="1212547" y="2451836"/>
                    </a:lnTo>
                    <a:cubicBezTo>
                      <a:pt x="1055705" y="2501954"/>
                      <a:pt x="882814" y="2531171"/>
                      <a:pt x="700853" y="2534348"/>
                    </a:cubicBezTo>
                    <a:cubicBezTo>
                      <a:pt x="518892" y="2537524"/>
                      <a:pt x="345087" y="2514358"/>
                      <a:pt x="186591" y="2469744"/>
                    </a:cubicBezTo>
                    <a:lnTo>
                      <a:pt x="2024" y="2402267"/>
                    </a:lnTo>
                    <a:lnTo>
                      <a:pt x="2023" y="2402267"/>
                    </a:lnTo>
                    <a:lnTo>
                      <a:pt x="1635" y="2402125"/>
                    </a:lnTo>
                    <a:lnTo>
                      <a:pt x="2009" y="2401972"/>
                    </a:lnTo>
                    <a:cubicBezTo>
                      <a:pt x="1339" y="2388715"/>
                      <a:pt x="670" y="2375457"/>
                      <a:pt x="0" y="2362200"/>
                    </a:cubicBezTo>
                    <a:cubicBezTo>
                      <a:pt x="0" y="2117586"/>
                      <a:pt x="37181" y="1881657"/>
                      <a:pt x="106200" y="1659754"/>
                    </a:cubicBezTo>
                    <a:lnTo>
                      <a:pt x="114554" y="1636929"/>
                    </a:lnTo>
                    <a:lnTo>
                      <a:pt x="131144" y="1642306"/>
                    </a:lnTo>
                    <a:lnTo>
                      <a:pt x="115253" y="1643178"/>
                    </a:lnTo>
                    <a:cubicBezTo>
                      <a:pt x="115254" y="1643178"/>
                      <a:pt x="115254" y="1643179"/>
                      <a:pt x="115255" y="1643179"/>
                    </a:cubicBezTo>
                    <a:lnTo>
                      <a:pt x="311886" y="1632381"/>
                    </a:lnTo>
                    <a:close/>
                    <a:moveTo>
                      <a:pt x="2368637" y="1390346"/>
                    </a:moveTo>
                    <a:cubicBezTo>
                      <a:pt x="2368630" y="1390365"/>
                      <a:pt x="2368622" y="1390384"/>
                      <a:pt x="2368615" y="1390403"/>
                    </a:cubicBezTo>
                    <a:cubicBezTo>
                      <a:pt x="2368622" y="1390386"/>
                      <a:pt x="2368628" y="1390368"/>
                      <a:pt x="2368635" y="1390351"/>
                    </a:cubicBezTo>
                    <a:cubicBezTo>
                      <a:pt x="2368636" y="1390349"/>
                      <a:pt x="2368636" y="1390348"/>
                      <a:pt x="2368637" y="1390346"/>
                    </a:cubicBezTo>
                    <a:close/>
                    <a:moveTo>
                      <a:pt x="2368645" y="1390325"/>
                    </a:moveTo>
                    <a:cubicBezTo>
                      <a:pt x="2368642" y="1390332"/>
                      <a:pt x="2368640" y="1390339"/>
                      <a:pt x="2368637" y="1390346"/>
                    </a:cubicBezTo>
                    <a:cubicBezTo>
                      <a:pt x="2368638" y="1390345"/>
                      <a:pt x="2368638" y="1390343"/>
                      <a:pt x="2368639" y="1390342"/>
                    </a:cubicBezTo>
                    <a:cubicBezTo>
                      <a:pt x="2368641" y="1390336"/>
                      <a:pt x="2368643" y="1390331"/>
                      <a:pt x="2368645" y="1390325"/>
                    </a:cubicBezTo>
                    <a:close/>
                    <a:moveTo>
                      <a:pt x="4251531" y="950124"/>
                    </a:moveTo>
                    <a:lnTo>
                      <a:pt x="4256001" y="954586"/>
                    </a:lnTo>
                    <a:lnTo>
                      <a:pt x="4255039" y="955305"/>
                    </a:lnTo>
                    <a:lnTo>
                      <a:pt x="4251497" y="950178"/>
                    </a:lnTo>
                    <a:cubicBezTo>
                      <a:pt x="4251508" y="950160"/>
                      <a:pt x="4251520" y="950142"/>
                      <a:pt x="4251531" y="950124"/>
                    </a:cubicBezTo>
                    <a:close/>
                    <a:moveTo>
                      <a:pt x="4251301" y="949894"/>
                    </a:moveTo>
                    <a:cubicBezTo>
                      <a:pt x="4251366" y="949989"/>
                      <a:pt x="4251432" y="950083"/>
                      <a:pt x="4251497" y="950178"/>
                    </a:cubicBezTo>
                    <a:lnTo>
                      <a:pt x="4242459" y="964711"/>
                    </a:lnTo>
                    <a:lnTo>
                      <a:pt x="4255039" y="955305"/>
                    </a:lnTo>
                    <a:lnTo>
                      <a:pt x="4393433" y="1155632"/>
                    </a:lnTo>
                    <a:cubicBezTo>
                      <a:pt x="4448116" y="1247489"/>
                      <a:pt x="4496744" y="1343371"/>
                      <a:pt x="4538767" y="1442725"/>
                    </a:cubicBezTo>
                    <a:lnTo>
                      <a:pt x="4610005" y="1637362"/>
                    </a:lnTo>
                    <a:lnTo>
                      <a:pt x="4611199" y="1637425"/>
                    </a:lnTo>
                    <a:lnTo>
                      <a:pt x="4458558" y="1761853"/>
                    </a:lnTo>
                    <a:cubicBezTo>
                      <a:pt x="4323392" y="1855881"/>
                      <a:pt x="4166740" y="1934653"/>
                      <a:pt x="3993760" y="1991203"/>
                    </a:cubicBezTo>
                    <a:cubicBezTo>
                      <a:pt x="3820780" y="2047753"/>
                      <a:pt x="3647849" y="2076727"/>
                      <a:pt x="3483242" y="2080699"/>
                    </a:cubicBezTo>
                    <a:lnTo>
                      <a:pt x="3289879" y="2070636"/>
                    </a:lnTo>
                    <a:lnTo>
                      <a:pt x="3286578" y="2070464"/>
                    </a:lnTo>
                    <a:lnTo>
                      <a:pt x="3289071" y="2068432"/>
                    </a:lnTo>
                    <a:lnTo>
                      <a:pt x="3291667" y="2066316"/>
                    </a:lnTo>
                    <a:lnTo>
                      <a:pt x="3288656" y="2067294"/>
                    </a:lnTo>
                    <a:lnTo>
                      <a:pt x="3289072" y="2068431"/>
                    </a:lnTo>
                    <a:lnTo>
                      <a:pt x="3289071" y="2068432"/>
                    </a:lnTo>
                    <a:lnTo>
                      <a:pt x="3258075" y="1983744"/>
                    </a:lnTo>
                    <a:cubicBezTo>
                      <a:pt x="3239625" y="1940123"/>
                      <a:pt x="3218082" y="1898129"/>
                      <a:pt x="3193721" y="1858037"/>
                    </a:cubicBezTo>
                    <a:lnTo>
                      <a:pt x="3143922" y="1787990"/>
                    </a:lnTo>
                    <a:lnTo>
                      <a:pt x="3139393" y="1789285"/>
                    </a:lnTo>
                    <a:lnTo>
                      <a:pt x="3243385" y="1622053"/>
                    </a:lnTo>
                    <a:cubicBezTo>
                      <a:pt x="3340716" y="1489245"/>
                      <a:pt x="3463320" y="1363893"/>
                      <a:pt x="3608582" y="1254262"/>
                    </a:cubicBezTo>
                    <a:cubicBezTo>
                      <a:pt x="3753843" y="1144630"/>
                      <a:pt x="3908009" y="1061097"/>
                      <a:pt x="4062415" y="1003914"/>
                    </a:cubicBezTo>
                    <a:lnTo>
                      <a:pt x="4251301" y="949894"/>
                    </a:lnTo>
                    <a:close/>
                    <a:moveTo>
                      <a:pt x="4251754" y="949764"/>
                    </a:moveTo>
                    <a:lnTo>
                      <a:pt x="4251531" y="950124"/>
                    </a:lnTo>
                    <a:lnTo>
                      <a:pt x="4251301" y="949894"/>
                    </a:lnTo>
                    <a:lnTo>
                      <a:pt x="4251754" y="949764"/>
                    </a:lnTo>
                    <a:close/>
                    <a:moveTo>
                      <a:pt x="2363698" y="1971"/>
                    </a:moveTo>
                    <a:lnTo>
                      <a:pt x="2340997" y="61228"/>
                    </a:lnTo>
                    <a:lnTo>
                      <a:pt x="2340998" y="61228"/>
                    </a:lnTo>
                    <a:lnTo>
                      <a:pt x="2363699" y="1972"/>
                    </a:lnTo>
                    <a:lnTo>
                      <a:pt x="2363698" y="1971"/>
                    </a:lnTo>
                    <a:close/>
                    <a:moveTo>
                      <a:pt x="2362200" y="0"/>
                    </a:moveTo>
                    <a:lnTo>
                      <a:pt x="2366963" y="240"/>
                    </a:lnTo>
                    <a:lnTo>
                      <a:pt x="2366963" y="10386"/>
                    </a:lnTo>
                    <a:lnTo>
                      <a:pt x="2365648" y="6997"/>
                    </a:lnTo>
                    <a:lnTo>
                      <a:pt x="2434923" y="185570"/>
                    </a:lnTo>
                    <a:cubicBezTo>
                      <a:pt x="2482628" y="343163"/>
                      <a:pt x="2509189" y="516482"/>
                      <a:pt x="2509572" y="698470"/>
                    </a:cubicBezTo>
                    <a:cubicBezTo>
                      <a:pt x="2509955" y="880459"/>
                      <a:pt x="2484124" y="1053888"/>
                      <a:pt x="2437083" y="1211680"/>
                    </a:cubicBezTo>
                    <a:lnTo>
                      <a:pt x="2368674" y="1390245"/>
                    </a:lnTo>
                    <a:cubicBezTo>
                      <a:pt x="2368664" y="1390271"/>
                      <a:pt x="2368655" y="1390298"/>
                      <a:pt x="2368645" y="1390324"/>
                    </a:cubicBezTo>
                    <a:lnTo>
                      <a:pt x="2368639" y="1390342"/>
                    </a:lnTo>
                    <a:cubicBezTo>
                      <a:pt x="2368638" y="1390345"/>
                      <a:pt x="2368636" y="1390348"/>
                      <a:pt x="2368635" y="1390351"/>
                    </a:cubicBezTo>
                    <a:cubicBezTo>
                      <a:pt x="2368628" y="1390368"/>
                      <a:pt x="2368621" y="1390386"/>
                      <a:pt x="2368614" y="1390403"/>
                    </a:cubicBezTo>
                    <a:lnTo>
                      <a:pt x="2368615" y="1390403"/>
                    </a:lnTo>
                    <a:lnTo>
                      <a:pt x="2366632" y="1395577"/>
                    </a:lnTo>
                    <a:lnTo>
                      <a:pt x="2364504" y="1390092"/>
                    </a:lnTo>
                    <a:lnTo>
                      <a:pt x="2362200" y="1389918"/>
                    </a:lnTo>
                    <a:cubicBezTo>
                      <a:pt x="2261517" y="1389918"/>
                      <a:pt x="2164408" y="1405222"/>
                      <a:pt x="2073073" y="1433630"/>
                    </a:cubicBezTo>
                    <a:lnTo>
                      <a:pt x="2055089" y="1440212"/>
                    </a:lnTo>
                    <a:cubicBezTo>
                      <a:pt x="2055016" y="1442288"/>
                      <a:pt x="2054942" y="1444365"/>
                      <a:pt x="2054869" y="1446441"/>
                    </a:cubicBezTo>
                    <a:lnTo>
                      <a:pt x="2050908" y="1441743"/>
                    </a:lnTo>
                    <a:lnTo>
                      <a:pt x="2050907" y="1441742"/>
                    </a:lnTo>
                    <a:lnTo>
                      <a:pt x="1927912" y="1295899"/>
                    </a:lnTo>
                    <a:cubicBezTo>
                      <a:pt x="1831640" y="1162321"/>
                      <a:pt x="1750264" y="1007006"/>
                      <a:pt x="1690835" y="834994"/>
                    </a:cubicBezTo>
                    <a:cubicBezTo>
                      <a:pt x="1631405" y="662982"/>
                      <a:pt x="1599549" y="490558"/>
                      <a:pt x="1592830" y="326040"/>
                    </a:cubicBezTo>
                    <a:lnTo>
                      <a:pt x="1599779" y="129234"/>
                    </a:lnTo>
                    <a:lnTo>
                      <a:pt x="1646840" y="185036"/>
                    </a:lnTo>
                    <a:lnTo>
                      <a:pt x="1646840" y="185035"/>
                    </a:lnTo>
                    <a:lnTo>
                      <a:pt x="1599779" y="129233"/>
                    </a:lnTo>
                    <a:lnTo>
                      <a:pt x="1659754" y="106200"/>
                    </a:lnTo>
                    <a:cubicBezTo>
                      <a:pt x="1881657" y="37181"/>
                      <a:pt x="2117586" y="0"/>
                      <a:pt x="2362200" y="0"/>
                    </a:cubicBez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5" name="Graphic 24" descr="Gears">
              <a:extLst>
                <a:ext uri="{FF2B5EF4-FFF2-40B4-BE49-F238E27FC236}">
                  <a16:creationId xmlns:a16="http://schemas.microsoft.com/office/drawing/2014/main" id="{24BAFAC6-8620-634C-0AD5-3BC7A2C58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75881" y="3310977"/>
              <a:ext cx="388624" cy="38862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Graphic 25" descr="Magnifying glass">
              <a:extLst>
                <a:ext uri="{FF2B5EF4-FFF2-40B4-BE49-F238E27FC236}">
                  <a16:creationId xmlns:a16="http://schemas.microsoft.com/office/drawing/2014/main" id="{995F2E5F-2B06-5240-F0B0-1028090D8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09803" y="2927173"/>
              <a:ext cx="388624" cy="38862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raphic 26" descr="Database">
              <a:extLst>
                <a:ext uri="{FF2B5EF4-FFF2-40B4-BE49-F238E27FC236}">
                  <a16:creationId xmlns:a16="http://schemas.microsoft.com/office/drawing/2014/main" id="{26918335-8E6E-ADCD-1850-51DF1A33A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6281" y="1956533"/>
              <a:ext cx="388624" cy="38862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phic 27" descr="Rocket">
              <a:extLst>
                <a:ext uri="{FF2B5EF4-FFF2-40B4-BE49-F238E27FC236}">
                  <a16:creationId xmlns:a16="http://schemas.microsoft.com/office/drawing/2014/main" id="{E2463F95-3F32-0E60-3B91-F56F37863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00396" y="2180825"/>
              <a:ext cx="388624" cy="38862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Graphic 28" descr="Tools">
              <a:extLst>
                <a:ext uri="{FF2B5EF4-FFF2-40B4-BE49-F238E27FC236}">
                  <a16:creationId xmlns:a16="http://schemas.microsoft.com/office/drawing/2014/main" id="{2FD72A6C-652D-DD77-1CE6-57AAA8B5D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21713" y="3747535"/>
              <a:ext cx="388624" cy="38862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4C3D56-BCB5-1BEB-9379-2427511E4346}"/>
                </a:ext>
              </a:extLst>
            </p:cNvPr>
            <p:cNvSpPr/>
            <p:nvPr/>
          </p:nvSpPr>
          <p:spPr>
            <a:xfrm>
              <a:off x="6048176" y="1623147"/>
              <a:ext cx="2297098" cy="5982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37160" rIns="73152">
              <a:spAutoFit/>
            </a:bodyPr>
            <a:lstStyle/>
            <a:p>
              <a:pPr algn="just">
                <a:lnSpc>
                  <a:spcPts val="1080"/>
                </a:lnSpc>
              </a:pP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Kumpulkan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semua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 data pada PDN</a:t>
              </a: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Efektif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dan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efisiensi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tinggi</a:t>
              </a: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Aman</a:t>
              </a: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Interoperabilitas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dalam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satu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wadah</a:t>
              </a: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31" name="Graphic 30" descr="Rocket">
              <a:extLst>
                <a:ext uri="{FF2B5EF4-FFF2-40B4-BE49-F238E27FC236}">
                  <a16:creationId xmlns:a16="http://schemas.microsoft.com/office/drawing/2014/main" id="{ACF008FC-4A50-79AB-70B3-B57A26EAC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7216" y="2338104"/>
              <a:ext cx="388624" cy="388624"/>
            </a:xfrm>
            <a:prstGeom prst="rect">
              <a:avLst/>
            </a:prstGeom>
            <a:effectLst/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A114B-91BA-2AD8-A325-B5E139CB535E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77" y="1623147"/>
              <a:ext cx="0" cy="596646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BEDF8C7-B34D-9612-9F24-A3995C756A4A}"/>
                </a:ext>
              </a:extLst>
            </p:cNvPr>
            <p:cNvSpPr/>
            <p:nvPr/>
          </p:nvSpPr>
          <p:spPr>
            <a:xfrm>
              <a:off x="6048176" y="2725838"/>
              <a:ext cx="2297098" cy="70403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37160" rIns="73152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Tetapkan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Walidata</a:t>
              </a:r>
              <a:endParaRPr lang="en-US" sz="11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Inventarisir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data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pemerintah</a:t>
              </a: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Tetapkan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walidata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melalui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SK Menteri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Bappenas</a:t>
              </a: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Hindarkan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duplikasi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data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secara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tegas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melalui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Arsitektur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SPBE </a:t>
              </a:r>
            </a:p>
          </p:txBody>
        </p:sp>
        <p:pic>
          <p:nvPicPr>
            <p:cNvPr id="34" name="Graphic 33" descr="Database">
              <a:extLst>
                <a:ext uri="{FF2B5EF4-FFF2-40B4-BE49-F238E27FC236}">
                  <a16:creationId xmlns:a16="http://schemas.microsoft.com/office/drawing/2014/main" id="{2B446925-B4AD-0059-2B89-5D80E75D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345274" y="1686324"/>
              <a:ext cx="388624" cy="388624"/>
            </a:xfrm>
            <a:prstGeom prst="rect">
              <a:avLst/>
            </a:prstGeom>
            <a:effectLst/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76A22A-831D-C7FE-B544-7FA0DD182466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77" y="2725838"/>
              <a:ext cx="0" cy="59463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FB9ADA-5D8A-E8AE-DB0B-ACFF7A0A1ACF}"/>
                </a:ext>
              </a:extLst>
            </p:cNvPr>
            <p:cNvSpPr/>
            <p:nvPr/>
          </p:nvSpPr>
          <p:spPr>
            <a:xfrm>
              <a:off x="6048176" y="3824729"/>
              <a:ext cx="2297098" cy="5982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37160" rIns="73152">
              <a:spAutoFit/>
            </a:bodyPr>
            <a:lstStyle/>
            <a:p>
              <a:pPr algn="just">
                <a:lnSpc>
                  <a:spcPts val="1080"/>
                </a:lnSpc>
              </a:pP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Optimalkan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 Peran </a:t>
              </a: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Walidata</a:t>
              </a:r>
              <a:endParaRPr lang="en-US" sz="11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Dorong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walidata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menetapkan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standar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data yang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menjadi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tanggungjawabnya</a:t>
              </a: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Standarisasi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dilakukan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secara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nasional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,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daerah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menyesuaikan</a:t>
              </a: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37" name="Graphic 36" descr="Tools">
              <a:extLst>
                <a:ext uri="{FF2B5EF4-FFF2-40B4-BE49-F238E27FC236}">
                  <a16:creationId xmlns:a16="http://schemas.microsoft.com/office/drawing/2014/main" id="{45AA304E-6F14-FDB0-3C1A-7F051E5F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466238" y="3825195"/>
              <a:ext cx="388624" cy="388624"/>
            </a:xfrm>
            <a:prstGeom prst="rect">
              <a:avLst/>
            </a:prstGeom>
            <a:effectLst/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33B3B3-2EB6-8304-D2A8-F4128EEC691E}"/>
                </a:ext>
              </a:extLst>
            </p:cNvPr>
            <p:cNvCxnSpPr>
              <a:cxnSpLocks/>
            </p:cNvCxnSpPr>
            <p:nvPr/>
          </p:nvCxnSpPr>
          <p:spPr>
            <a:xfrm>
              <a:off x="6048177" y="3824729"/>
              <a:ext cx="0" cy="594635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Graphic 38" descr="Magnifying glass">
              <a:extLst>
                <a:ext uri="{FF2B5EF4-FFF2-40B4-BE49-F238E27FC236}">
                  <a16:creationId xmlns:a16="http://schemas.microsoft.com/office/drawing/2014/main" id="{37542031-CA23-8929-28DB-85C8D5D8E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273" y="2745841"/>
              <a:ext cx="388624" cy="388624"/>
            </a:xfrm>
            <a:prstGeom prst="rect">
              <a:avLst/>
            </a:prstGeom>
            <a:effectLst/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077137-BA03-7526-CC03-7AC95E64A4DC}"/>
                </a:ext>
              </a:extLst>
            </p:cNvPr>
            <p:cNvSpPr/>
            <p:nvPr/>
          </p:nvSpPr>
          <p:spPr>
            <a:xfrm>
              <a:off x="693980" y="2174492"/>
              <a:ext cx="2227620" cy="5982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68580" rIns="137160">
              <a:spAutoFit/>
            </a:bodyPr>
            <a:lstStyle/>
            <a:p>
              <a:pPr algn="just">
                <a:lnSpc>
                  <a:spcPts val="1080"/>
                </a:lnSpc>
              </a:pP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Optimalkan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Kebijakan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Aplikasi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Umum</a:t>
              </a:r>
              <a:endParaRPr lang="en-US" sz="11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Dorong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K/L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untuk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berani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“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Mengatur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” KLD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melalui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Aplikasi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Umum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sesuai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Tusi-nya</a:t>
              </a: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Interoperabilitas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dilakukan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antar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Aplikasi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Umum</a:t>
              </a:r>
              <a:endParaRPr lang="en-US" sz="105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9B97CC-2FBA-CF7C-0FB3-E21165D9F10F}"/>
                </a:ext>
              </a:extLst>
            </p:cNvPr>
            <p:cNvCxnSpPr>
              <a:cxnSpLocks/>
            </p:cNvCxnSpPr>
            <p:nvPr/>
          </p:nvCxnSpPr>
          <p:spPr>
            <a:xfrm>
              <a:off x="2921600" y="2174492"/>
              <a:ext cx="0" cy="59664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8A20AC-7B86-A288-81A0-A1B0EF64BB08}"/>
                </a:ext>
              </a:extLst>
            </p:cNvPr>
            <p:cNvSpPr/>
            <p:nvPr/>
          </p:nvSpPr>
          <p:spPr>
            <a:xfrm>
              <a:off x="693980" y="3277183"/>
              <a:ext cx="2227620" cy="5982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68580" rIns="137160">
              <a:spAutoFit/>
            </a:bodyPr>
            <a:lstStyle/>
            <a:p>
              <a:pPr algn="just">
                <a:lnSpc>
                  <a:spcPts val="1080"/>
                </a:lnSpc>
              </a:pPr>
              <a:r>
                <a:rPr lang="en-US" sz="1100" b="1" dirty="0" err="1">
                  <a:solidFill>
                    <a:schemeClr val="tx1">
                      <a:lumMod val="75000"/>
                    </a:schemeClr>
                  </a:solidFill>
                </a:rPr>
                <a:t>Tetapkan</a:t>
              </a:r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 Policy Data</a:t>
              </a:r>
            </a:p>
            <a:p>
              <a:pPr marL="171446" indent="-171446" algn="just">
                <a:lnSpc>
                  <a:spcPts val="1080"/>
                </a:lnSpc>
                <a:buFont typeface="Arial" panose="020B0604020202020204" pitchFamily="34" charset="0"/>
                <a:buChar char="•"/>
              </a:pP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Perlu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ada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kebijakan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atas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data yang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dikeluarkan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Walidata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dan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disetujui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Pembina Data Nasional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untuk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menghindari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051" dirty="0" err="1">
                  <a:solidFill>
                    <a:schemeClr val="tx1">
                      <a:lumMod val="75000"/>
                    </a:schemeClr>
                  </a:solidFill>
                </a:rPr>
                <a:t>kebijakan</a:t>
              </a:r>
              <a:r>
                <a:rPr lang="en-US" sz="1051" dirty="0">
                  <a:solidFill>
                    <a:schemeClr val="tx1">
                      <a:lumMod val="75000"/>
                    </a:schemeClr>
                  </a:solidFill>
                </a:rPr>
                <a:t> “MoU-MoU”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C409CBC-6539-E22A-F5B9-B2DE8A56EFF5}"/>
                </a:ext>
              </a:extLst>
            </p:cNvPr>
            <p:cNvCxnSpPr>
              <a:cxnSpLocks/>
            </p:cNvCxnSpPr>
            <p:nvPr/>
          </p:nvCxnSpPr>
          <p:spPr>
            <a:xfrm>
              <a:off x="2921600" y="3277183"/>
              <a:ext cx="0" cy="59664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Graphic 43" descr="Gears">
              <a:extLst>
                <a:ext uri="{FF2B5EF4-FFF2-40B4-BE49-F238E27FC236}">
                  <a16:creationId xmlns:a16="http://schemas.microsoft.com/office/drawing/2014/main" id="{2DD4DB49-6609-85E7-9F56-6B6685F3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05357" y="3358911"/>
              <a:ext cx="388624" cy="388624"/>
            </a:xfrm>
            <a:prstGeom prst="rect">
              <a:avLst/>
            </a:prstGeom>
            <a:effectLst/>
          </p:spPr>
        </p:pic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DA451A-4E11-CE06-44FD-7291FD9829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156" y="471624"/>
            <a:ext cx="11573197" cy="110432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933" dirty="0">
                <a:solidFill>
                  <a:schemeClr val="tx1"/>
                </a:solidFill>
              </a:rPr>
              <a:t>Strategi </a:t>
            </a:r>
            <a:r>
              <a:rPr lang="en-US" sz="2933" dirty="0" err="1">
                <a:solidFill>
                  <a:schemeClr val="tx1"/>
                </a:solidFill>
              </a:rPr>
              <a:t>Transformasi</a:t>
            </a:r>
            <a:r>
              <a:rPr lang="en-US" sz="2933" dirty="0">
                <a:solidFill>
                  <a:schemeClr val="tx1"/>
                </a:solidFill>
              </a:rPr>
              <a:t> Digital </a:t>
            </a:r>
            <a:r>
              <a:rPr lang="en-US" sz="2933" dirty="0" err="1">
                <a:solidFill>
                  <a:schemeClr val="tx1"/>
                </a:solidFill>
              </a:rPr>
              <a:t>Menuju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4000" b="1" dirty="0">
                <a:solidFill>
                  <a:schemeClr val="tx1"/>
                </a:solidFill>
              </a:rPr>
              <a:t>Satu Data Indonesia</a:t>
            </a:r>
          </a:p>
        </p:txBody>
      </p:sp>
    </p:spTree>
    <p:extLst>
      <p:ext uri="{BB962C8B-B14F-4D97-AF65-F5344CB8AC3E}">
        <p14:creationId xmlns:p14="http://schemas.microsoft.com/office/powerpoint/2010/main" val="423195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85CC9-13F2-6A34-E65A-5AFF2F7FFD69}"/>
              </a:ext>
            </a:extLst>
          </p:cNvPr>
          <p:cNvSpPr txBox="1"/>
          <p:nvPr/>
        </p:nvSpPr>
        <p:spPr>
          <a:xfrm>
            <a:off x="1538343" y="4991549"/>
            <a:ext cx="9382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SMARTCITY DI IKN</a:t>
            </a:r>
          </a:p>
        </p:txBody>
      </p:sp>
    </p:spTree>
    <p:extLst>
      <p:ext uri="{BB962C8B-B14F-4D97-AF65-F5344CB8AC3E}">
        <p14:creationId xmlns:p14="http://schemas.microsoft.com/office/powerpoint/2010/main" val="82825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A148-0B48-57BF-2EC7-3913180D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Negara </a:t>
            </a:r>
            <a:r>
              <a:rPr lang="en-US" dirty="0" err="1"/>
              <a:t>Maju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426DEF-EDCE-4346-513D-4DBA323E9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02946"/>
              </p:ext>
            </p:extLst>
          </p:nvPr>
        </p:nvGraphicFramePr>
        <p:xfrm>
          <a:off x="1874318" y="1829368"/>
          <a:ext cx="7786049" cy="40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C38E7B-8E13-4115-18A1-5E5981C173D0}"/>
              </a:ext>
            </a:extLst>
          </p:cNvPr>
          <p:cNvSpPr txBox="1"/>
          <p:nvPr/>
        </p:nvSpPr>
        <p:spPr>
          <a:xfrm>
            <a:off x="2884842" y="6194430"/>
            <a:ext cx="5086574" cy="214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800" b="0" i="0" u="none" strike="noStrike" dirty="0">
                <a:solidFill>
                  <a:srgbClr val="444444"/>
                </a:solidFill>
                <a:effectLst/>
                <a:latin typeface="CNNSansW04-Regular"/>
                <a:hlinkClick r:id="rId7"/>
              </a:rPr>
              <a:t>Sumber: https://www.cnnindonesia.com/edukasi/20210222150107-574-609397/ciri-ciri-negara-maju-dan-contohnya</a:t>
            </a:r>
            <a:r>
              <a:rPr lang="en-ID" sz="800" b="0" i="0" dirty="0">
                <a:solidFill>
                  <a:srgbClr val="333333"/>
                </a:solidFill>
                <a:effectLst/>
                <a:latin typeface="CNNSansW04-Regular"/>
              </a:rPr>
              <a:t>.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AAD57-C95B-8E2C-260E-9B1E78B9938C}"/>
              </a:ext>
            </a:extLst>
          </p:cNvPr>
          <p:cNvSpPr txBox="1"/>
          <p:nvPr/>
        </p:nvSpPr>
        <p:spPr>
          <a:xfrm>
            <a:off x="3159303" y="2054711"/>
            <a:ext cx="689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USD 4,012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8693D5-F63A-483A-9A36-E12ABCD86D76}"/>
              </a:ext>
            </a:extLst>
          </p:cNvPr>
          <p:cNvSpPr/>
          <p:nvPr/>
        </p:nvSpPr>
        <p:spPr>
          <a:xfrm>
            <a:off x="9660367" y="1829368"/>
            <a:ext cx="2312894" cy="41518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Pemda</a:t>
            </a:r>
            <a:r>
              <a:rPr lang="en-US" dirty="0"/>
              <a:t> yang MAJU</a:t>
            </a:r>
          </a:p>
          <a:p>
            <a:pPr algn="ctr"/>
            <a:r>
              <a:rPr lang="en-US" sz="16600" dirty="0"/>
              <a:t>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F9F38868-0276-8D7B-681B-062C158FE588}"/>
              </a:ext>
            </a:extLst>
          </p:cNvPr>
          <p:cNvSpPr/>
          <p:nvPr/>
        </p:nvSpPr>
        <p:spPr>
          <a:xfrm>
            <a:off x="8918088" y="2743767"/>
            <a:ext cx="699247" cy="2216075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C0CC-0C59-C61E-7D28-3AD5CE4B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787"/>
            <a:ext cx="12192000" cy="1126795"/>
          </a:xfrm>
          <a:solidFill>
            <a:srgbClr val="538234"/>
          </a:solidFill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Ibu Kota Nusantara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4C9DDDE-FF85-0236-D9D3-E17732C92F92}"/>
              </a:ext>
            </a:extLst>
          </p:cNvPr>
          <p:cNvGrpSpPr/>
          <p:nvPr/>
        </p:nvGrpSpPr>
        <p:grpSpPr>
          <a:xfrm>
            <a:off x="1910489" y="1690688"/>
            <a:ext cx="8371022" cy="5008788"/>
            <a:chOff x="2342134" y="1690094"/>
            <a:chExt cx="7507732" cy="5008788"/>
          </a:xfrm>
        </p:grpSpPr>
        <p:sp>
          <p:nvSpPr>
            <p:cNvPr id="5" name="Shape 3420">
              <a:extLst>
                <a:ext uri="{FF2B5EF4-FFF2-40B4-BE49-F238E27FC236}">
                  <a16:creationId xmlns:a16="http://schemas.microsoft.com/office/drawing/2014/main" id="{7A5FF74D-17E9-640F-A2B3-C6EA3D7A4FC7}"/>
                </a:ext>
              </a:extLst>
            </p:cNvPr>
            <p:cNvSpPr/>
            <p:nvPr/>
          </p:nvSpPr>
          <p:spPr>
            <a:xfrm>
              <a:off x="2595089" y="3152363"/>
              <a:ext cx="1386634" cy="13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85" y="18154"/>
                  </a:moveTo>
                  <a:cubicBezTo>
                    <a:pt x="15212" y="17860"/>
                    <a:pt x="14498" y="17860"/>
                    <a:pt x="13868" y="18154"/>
                  </a:cubicBezTo>
                  <a:cubicBezTo>
                    <a:pt x="12775" y="18574"/>
                    <a:pt x="12145" y="19625"/>
                    <a:pt x="12229" y="20760"/>
                  </a:cubicBezTo>
                  <a:cubicBezTo>
                    <a:pt x="12271" y="21012"/>
                    <a:pt x="12313" y="21264"/>
                    <a:pt x="12397" y="21474"/>
                  </a:cubicBezTo>
                  <a:cubicBezTo>
                    <a:pt x="11851" y="21558"/>
                    <a:pt x="11346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296" y="21600"/>
                    <a:pt x="9749" y="21558"/>
                    <a:pt x="9245" y="21474"/>
                  </a:cubicBezTo>
                  <a:cubicBezTo>
                    <a:pt x="9455" y="20844"/>
                    <a:pt x="9455" y="20171"/>
                    <a:pt x="9203" y="19541"/>
                  </a:cubicBezTo>
                  <a:cubicBezTo>
                    <a:pt x="8909" y="18911"/>
                    <a:pt x="8405" y="18406"/>
                    <a:pt x="7774" y="18154"/>
                  </a:cubicBezTo>
                  <a:cubicBezTo>
                    <a:pt x="7102" y="17860"/>
                    <a:pt x="6388" y="17860"/>
                    <a:pt x="5757" y="18154"/>
                  </a:cubicBezTo>
                  <a:cubicBezTo>
                    <a:pt x="5379" y="18280"/>
                    <a:pt x="5043" y="18532"/>
                    <a:pt x="4749" y="18868"/>
                  </a:cubicBezTo>
                  <a:cubicBezTo>
                    <a:pt x="4581" y="19037"/>
                    <a:pt x="4454" y="19247"/>
                    <a:pt x="4370" y="19457"/>
                  </a:cubicBezTo>
                  <a:cubicBezTo>
                    <a:pt x="3950" y="19163"/>
                    <a:pt x="3530" y="18826"/>
                    <a:pt x="3152" y="18448"/>
                  </a:cubicBezTo>
                  <a:cubicBezTo>
                    <a:pt x="3152" y="18448"/>
                    <a:pt x="3152" y="18448"/>
                    <a:pt x="3152" y="18448"/>
                  </a:cubicBezTo>
                  <a:cubicBezTo>
                    <a:pt x="2774" y="18070"/>
                    <a:pt x="2437" y="17650"/>
                    <a:pt x="2143" y="17230"/>
                  </a:cubicBezTo>
                  <a:cubicBezTo>
                    <a:pt x="2732" y="16977"/>
                    <a:pt x="3194" y="16473"/>
                    <a:pt x="3488" y="15843"/>
                  </a:cubicBezTo>
                  <a:cubicBezTo>
                    <a:pt x="3740" y="15212"/>
                    <a:pt x="3740" y="14498"/>
                    <a:pt x="3488" y="13826"/>
                  </a:cubicBezTo>
                  <a:cubicBezTo>
                    <a:pt x="3026" y="12775"/>
                    <a:pt x="1975" y="12145"/>
                    <a:pt x="840" y="12229"/>
                  </a:cubicBezTo>
                  <a:cubicBezTo>
                    <a:pt x="588" y="12229"/>
                    <a:pt x="336" y="12271"/>
                    <a:pt x="126" y="12355"/>
                  </a:cubicBezTo>
                  <a:cubicBezTo>
                    <a:pt x="42" y="11851"/>
                    <a:pt x="0" y="11346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254"/>
                    <a:pt x="42" y="9749"/>
                    <a:pt x="126" y="9203"/>
                  </a:cubicBezTo>
                  <a:cubicBezTo>
                    <a:pt x="756" y="9455"/>
                    <a:pt x="1429" y="9455"/>
                    <a:pt x="2059" y="9203"/>
                  </a:cubicBezTo>
                  <a:cubicBezTo>
                    <a:pt x="2689" y="8909"/>
                    <a:pt x="3194" y="8405"/>
                    <a:pt x="3488" y="7774"/>
                  </a:cubicBezTo>
                  <a:cubicBezTo>
                    <a:pt x="3908" y="6682"/>
                    <a:pt x="3614" y="5505"/>
                    <a:pt x="2732" y="4749"/>
                  </a:cubicBezTo>
                  <a:cubicBezTo>
                    <a:pt x="2563" y="4581"/>
                    <a:pt x="2353" y="4454"/>
                    <a:pt x="2143" y="4370"/>
                  </a:cubicBezTo>
                  <a:cubicBezTo>
                    <a:pt x="2437" y="3908"/>
                    <a:pt x="2774" y="3530"/>
                    <a:pt x="3152" y="3152"/>
                  </a:cubicBezTo>
                  <a:cubicBezTo>
                    <a:pt x="3152" y="3152"/>
                    <a:pt x="3152" y="3152"/>
                    <a:pt x="3152" y="3152"/>
                  </a:cubicBezTo>
                  <a:cubicBezTo>
                    <a:pt x="3530" y="2774"/>
                    <a:pt x="3950" y="2437"/>
                    <a:pt x="4370" y="2101"/>
                  </a:cubicBezTo>
                  <a:cubicBezTo>
                    <a:pt x="4623" y="2732"/>
                    <a:pt x="5127" y="3194"/>
                    <a:pt x="5757" y="3446"/>
                  </a:cubicBezTo>
                  <a:cubicBezTo>
                    <a:pt x="5925" y="3530"/>
                    <a:pt x="6093" y="3572"/>
                    <a:pt x="6261" y="3614"/>
                  </a:cubicBezTo>
                  <a:cubicBezTo>
                    <a:pt x="6766" y="3698"/>
                    <a:pt x="7270" y="3656"/>
                    <a:pt x="7774" y="3446"/>
                  </a:cubicBezTo>
                  <a:cubicBezTo>
                    <a:pt x="7774" y="3446"/>
                    <a:pt x="7774" y="3446"/>
                    <a:pt x="7774" y="3446"/>
                  </a:cubicBezTo>
                  <a:cubicBezTo>
                    <a:pt x="8825" y="3026"/>
                    <a:pt x="9497" y="1975"/>
                    <a:pt x="9371" y="798"/>
                  </a:cubicBezTo>
                  <a:cubicBezTo>
                    <a:pt x="9371" y="714"/>
                    <a:pt x="9371" y="630"/>
                    <a:pt x="9329" y="546"/>
                  </a:cubicBezTo>
                  <a:cubicBezTo>
                    <a:pt x="9329" y="378"/>
                    <a:pt x="9287" y="252"/>
                    <a:pt x="9245" y="84"/>
                  </a:cubicBezTo>
                  <a:cubicBezTo>
                    <a:pt x="9749" y="42"/>
                    <a:pt x="10296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1346" y="0"/>
                    <a:pt x="11851" y="42"/>
                    <a:pt x="12397" y="84"/>
                  </a:cubicBezTo>
                  <a:cubicBezTo>
                    <a:pt x="12145" y="714"/>
                    <a:pt x="12145" y="1429"/>
                    <a:pt x="12439" y="2017"/>
                  </a:cubicBezTo>
                  <a:cubicBezTo>
                    <a:pt x="12691" y="2689"/>
                    <a:pt x="13195" y="3194"/>
                    <a:pt x="13868" y="3446"/>
                  </a:cubicBezTo>
                  <a:cubicBezTo>
                    <a:pt x="14498" y="3740"/>
                    <a:pt x="15212" y="3740"/>
                    <a:pt x="15885" y="3446"/>
                  </a:cubicBezTo>
                  <a:cubicBezTo>
                    <a:pt x="15885" y="3446"/>
                    <a:pt x="15885" y="3446"/>
                    <a:pt x="15885" y="3446"/>
                  </a:cubicBezTo>
                  <a:cubicBezTo>
                    <a:pt x="16263" y="3320"/>
                    <a:pt x="16599" y="3068"/>
                    <a:pt x="16851" y="2732"/>
                  </a:cubicBezTo>
                  <a:cubicBezTo>
                    <a:pt x="17019" y="2563"/>
                    <a:pt x="17146" y="2353"/>
                    <a:pt x="17272" y="2101"/>
                  </a:cubicBezTo>
                  <a:cubicBezTo>
                    <a:pt x="17692" y="2437"/>
                    <a:pt x="18070" y="2774"/>
                    <a:pt x="18448" y="3152"/>
                  </a:cubicBezTo>
                  <a:cubicBezTo>
                    <a:pt x="18448" y="3152"/>
                    <a:pt x="18448" y="3152"/>
                    <a:pt x="18448" y="3152"/>
                  </a:cubicBezTo>
                  <a:cubicBezTo>
                    <a:pt x="18826" y="3530"/>
                    <a:pt x="19163" y="3908"/>
                    <a:pt x="19499" y="4370"/>
                  </a:cubicBezTo>
                  <a:cubicBezTo>
                    <a:pt x="18868" y="4623"/>
                    <a:pt x="18406" y="5127"/>
                    <a:pt x="18154" y="5757"/>
                  </a:cubicBezTo>
                  <a:cubicBezTo>
                    <a:pt x="17860" y="6388"/>
                    <a:pt x="17860" y="7102"/>
                    <a:pt x="18154" y="7774"/>
                  </a:cubicBezTo>
                  <a:cubicBezTo>
                    <a:pt x="18574" y="8825"/>
                    <a:pt x="19667" y="9455"/>
                    <a:pt x="20802" y="9371"/>
                  </a:cubicBezTo>
                  <a:cubicBezTo>
                    <a:pt x="21054" y="9371"/>
                    <a:pt x="21264" y="9287"/>
                    <a:pt x="21516" y="9203"/>
                  </a:cubicBezTo>
                  <a:cubicBezTo>
                    <a:pt x="21600" y="9749"/>
                    <a:pt x="21600" y="10254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1346"/>
                    <a:pt x="21600" y="11851"/>
                    <a:pt x="21516" y="12355"/>
                  </a:cubicBezTo>
                  <a:cubicBezTo>
                    <a:pt x="20886" y="12145"/>
                    <a:pt x="20213" y="12145"/>
                    <a:pt x="19583" y="12397"/>
                  </a:cubicBezTo>
                  <a:cubicBezTo>
                    <a:pt x="18911" y="12691"/>
                    <a:pt x="18406" y="13195"/>
                    <a:pt x="18154" y="13826"/>
                  </a:cubicBezTo>
                  <a:cubicBezTo>
                    <a:pt x="17692" y="14876"/>
                    <a:pt x="17986" y="16095"/>
                    <a:pt x="18868" y="16851"/>
                  </a:cubicBezTo>
                  <a:cubicBezTo>
                    <a:pt x="19079" y="17019"/>
                    <a:pt x="19247" y="17146"/>
                    <a:pt x="19499" y="17230"/>
                  </a:cubicBezTo>
                  <a:cubicBezTo>
                    <a:pt x="19163" y="17650"/>
                    <a:pt x="18826" y="18070"/>
                    <a:pt x="18448" y="18448"/>
                  </a:cubicBezTo>
                  <a:cubicBezTo>
                    <a:pt x="18448" y="18448"/>
                    <a:pt x="18448" y="18448"/>
                    <a:pt x="18448" y="18448"/>
                  </a:cubicBezTo>
                  <a:cubicBezTo>
                    <a:pt x="18070" y="18826"/>
                    <a:pt x="17692" y="19163"/>
                    <a:pt x="17272" y="19457"/>
                  </a:cubicBezTo>
                  <a:cubicBezTo>
                    <a:pt x="16977" y="18868"/>
                    <a:pt x="16473" y="18406"/>
                    <a:pt x="15885" y="18154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57150" cap="flat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6" name="Shape 3420">
              <a:extLst>
                <a:ext uri="{FF2B5EF4-FFF2-40B4-BE49-F238E27FC236}">
                  <a16:creationId xmlns:a16="http://schemas.microsoft.com/office/drawing/2014/main" id="{EB9E8188-27B8-F928-E935-4C8D12FBD666}"/>
                </a:ext>
              </a:extLst>
            </p:cNvPr>
            <p:cNvSpPr/>
            <p:nvPr/>
          </p:nvSpPr>
          <p:spPr>
            <a:xfrm>
              <a:off x="4236120" y="3152363"/>
              <a:ext cx="1386634" cy="13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85" y="18154"/>
                  </a:moveTo>
                  <a:cubicBezTo>
                    <a:pt x="15212" y="17860"/>
                    <a:pt x="14498" y="17860"/>
                    <a:pt x="13868" y="18154"/>
                  </a:cubicBezTo>
                  <a:cubicBezTo>
                    <a:pt x="12775" y="18574"/>
                    <a:pt x="12145" y="19625"/>
                    <a:pt x="12229" y="20760"/>
                  </a:cubicBezTo>
                  <a:cubicBezTo>
                    <a:pt x="12271" y="21012"/>
                    <a:pt x="12313" y="21264"/>
                    <a:pt x="12397" y="21474"/>
                  </a:cubicBezTo>
                  <a:cubicBezTo>
                    <a:pt x="11851" y="21558"/>
                    <a:pt x="11346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296" y="21600"/>
                    <a:pt x="9749" y="21558"/>
                    <a:pt x="9245" y="21474"/>
                  </a:cubicBezTo>
                  <a:cubicBezTo>
                    <a:pt x="9455" y="20844"/>
                    <a:pt x="9455" y="20171"/>
                    <a:pt x="9203" y="19541"/>
                  </a:cubicBezTo>
                  <a:cubicBezTo>
                    <a:pt x="8909" y="18911"/>
                    <a:pt x="8405" y="18406"/>
                    <a:pt x="7774" y="18154"/>
                  </a:cubicBezTo>
                  <a:cubicBezTo>
                    <a:pt x="7102" y="17860"/>
                    <a:pt x="6388" y="17860"/>
                    <a:pt x="5757" y="18154"/>
                  </a:cubicBezTo>
                  <a:cubicBezTo>
                    <a:pt x="5379" y="18280"/>
                    <a:pt x="5043" y="18532"/>
                    <a:pt x="4749" y="18868"/>
                  </a:cubicBezTo>
                  <a:cubicBezTo>
                    <a:pt x="4581" y="19037"/>
                    <a:pt x="4454" y="19247"/>
                    <a:pt x="4370" y="19457"/>
                  </a:cubicBezTo>
                  <a:cubicBezTo>
                    <a:pt x="3950" y="19163"/>
                    <a:pt x="3530" y="18826"/>
                    <a:pt x="3152" y="18448"/>
                  </a:cubicBezTo>
                  <a:cubicBezTo>
                    <a:pt x="3152" y="18448"/>
                    <a:pt x="3152" y="18448"/>
                    <a:pt x="3152" y="18448"/>
                  </a:cubicBezTo>
                  <a:cubicBezTo>
                    <a:pt x="2774" y="18070"/>
                    <a:pt x="2437" y="17650"/>
                    <a:pt x="2143" y="17230"/>
                  </a:cubicBezTo>
                  <a:cubicBezTo>
                    <a:pt x="2732" y="16977"/>
                    <a:pt x="3194" y="16473"/>
                    <a:pt x="3488" y="15843"/>
                  </a:cubicBezTo>
                  <a:cubicBezTo>
                    <a:pt x="3740" y="15212"/>
                    <a:pt x="3740" y="14498"/>
                    <a:pt x="3488" y="13826"/>
                  </a:cubicBezTo>
                  <a:cubicBezTo>
                    <a:pt x="3026" y="12775"/>
                    <a:pt x="1975" y="12145"/>
                    <a:pt x="840" y="12229"/>
                  </a:cubicBezTo>
                  <a:cubicBezTo>
                    <a:pt x="588" y="12229"/>
                    <a:pt x="336" y="12271"/>
                    <a:pt x="126" y="12355"/>
                  </a:cubicBezTo>
                  <a:cubicBezTo>
                    <a:pt x="42" y="11851"/>
                    <a:pt x="0" y="11346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254"/>
                    <a:pt x="42" y="9749"/>
                    <a:pt x="126" y="9203"/>
                  </a:cubicBezTo>
                  <a:cubicBezTo>
                    <a:pt x="756" y="9455"/>
                    <a:pt x="1429" y="9455"/>
                    <a:pt x="2059" y="9203"/>
                  </a:cubicBezTo>
                  <a:cubicBezTo>
                    <a:pt x="2689" y="8909"/>
                    <a:pt x="3194" y="8405"/>
                    <a:pt x="3488" y="7774"/>
                  </a:cubicBezTo>
                  <a:cubicBezTo>
                    <a:pt x="3908" y="6682"/>
                    <a:pt x="3614" y="5505"/>
                    <a:pt x="2732" y="4749"/>
                  </a:cubicBezTo>
                  <a:cubicBezTo>
                    <a:pt x="2563" y="4581"/>
                    <a:pt x="2353" y="4454"/>
                    <a:pt x="2143" y="4370"/>
                  </a:cubicBezTo>
                  <a:cubicBezTo>
                    <a:pt x="2437" y="3908"/>
                    <a:pt x="2774" y="3530"/>
                    <a:pt x="3152" y="3152"/>
                  </a:cubicBezTo>
                  <a:cubicBezTo>
                    <a:pt x="3152" y="3152"/>
                    <a:pt x="3152" y="3152"/>
                    <a:pt x="3152" y="3152"/>
                  </a:cubicBezTo>
                  <a:cubicBezTo>
                    <a:pt x="3530" y="2774"/>
                    <a:pt x="3950" y="2437"/>
                    <a:pt x="4370" y="2101"/>
                  </a:cubicBezTo>
                  <a:cubicBezTo>
                    <a:pt x="4623" y="2732"/>
                    <a:pt x="5127" y="3194"/>
                    <a:pt x="5757" y="3446"/>
                  </a:cubicBezTo>
                  <a:cubicBezTo>
                    <a:pt x="5925" y="3530"/>
                    <a:pt x="6093" y="3572"/>
                    <a:pt x="6261" y="3614"/>
                  </a:cubicBezTo>
                  <a:cubicBezTo>
                    <a:pt x="6766" y="3698"/>
                    <a:pt x="7270" y="3656"/>
                    <a:pt x="7774" y="3446"/>
                  </a:cubicBezTo>
                  <a:cubicBezTo>
                    <a:pt x="7774" y="3446"/>
                    <a:pt x="7774" y="3446"/>
                    <a:pt x="7774" y="3446"/>
                  </a:cubicBezTo>
                  <a:cubicBezTo>
                    <a:pt x="8825" y="3026"/>
                    <a:pt x="9497" y="1975"/>
                    <a:pt x="9371" y="798"/>
                  </a:cubicBezTo>
                  <a:cubicBezTo>
                    <a:pt x="9371" y="714"/>
                    <a:pt x="9371" y="630"/>
                    <a:pt x="9329" y="546"/>
                  </a:cubicBezTo>
                  <a:cubicBezTo>
                    <a:pt x="9329" y="378"/>
                    <a:pt x="9287" y="252"/>
                    <a:pt x="9245" y="84"/>
                  </a:cubicBezTo>
                  <a:cubicBezTo>
                    <a:pt x="9749" y="42"/>
                    <a:pt x="10296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1346" y="0"/>
                    <a:pt x="11851" y="42"/>
                    <a:pt x="12397" y="84"/>
                  </a:cubicBezTo>
                  <a:cubicBezTo>
                    <a:pt x="12145" y="714"/>
                    <a:pt x="12145" y="1429"/>
                    <a:pt x="12439" y="2017"/>
                  </a:cubicBezTo>
                  <a:cubicBezTo>
                    <a:pt x="12691" y="2689"/>
                    <a:pt x="13195" y="3194"/>
                    <a:pt x="13868" y="3446"/>
                  </a:cubicBezTo>
                  <a:cubicBezTo>
                    <a:pt x="14498" y="3740"/>
                    <a:pt x="15212" y="3740"/>
                    <a:pt x="15885" y="3446"/>
                  </a:cubicBezTo>
                  <a:cubicBezTo>
                    <a:pt x="15885" y="3446"/>
                    <a:pt x="15885" y="3446"/>
                    <a:pt x="15885" y="3446"/>
                  </a:cubicBezTo>
                  <a:cubicBezTo>
                    <a:pt x="16263" y="3320"/>
                    <a:pt x="16599" y="3068"/>
                    <a:pt x="16851" y="2732"/>
                  </a:cubicBezTo>
                  <a:cubicBezTo>
                    <a:pt x="17019" y="2563"/>
                    <a:pt x="17146" y="2353"/>
                    <a:pt x="17272" y="2101"/>
                  </a:cubicBezTo>
                  <a:cubicBezTo>
                    <a:pt x="17692" y="2437"/>
                    <a:pt x="18070" y="2774"/>
                    <a:pt x="18448" y="3152"/>
                  </a:cubicBezTo>
                  <a:cubicBezTo>
                    <a:pt x="18448" y="3152"/>
                    <a:pt x="18448" y="3152"/>
                    <a:pt x="18448" y="3152"/>
                  </a:cubicBezTo>
                  <a:cubicBezTo>
                    <a:pt x="18826" y="3530"/>
                    <a:pt x="19163" y="3908"/>
                    <a:pt x="19499" y="4370"/>
                  </a:cubicBezTo>
                  <a:cubicBezTo>
                    <a:pt x="18868" y="4623"/>
                    <a:pt x="18406" y="5127"/>
                    <a:pt x="18154" y="5757"/>
                  </a:cubicBezTo>
                  <a:cubicBezTo>
                    <a:pt x="17860" y="6388"/>
                    <a:pt x="17860" y="7102"/>
                    <a:pt x="18154" y="7774"/>
                  </a:cubicBezTo>
                  <a:cubicBezTo>
                    <a:pt x="18574" y="8825"/>
                    <a:pt x="19667" y="9455"/>
                    <a:pt x="20802" y="9371"/>
                  </a:cubicBezTo>
                  <a:cubicBezTo>
                    <a:pt x="21054" y="9371"/>
                    <a:pt x="21264" y="9287"/>
                    <a:pt x="21516" y="9203"/>
                  </a:cubicBezTo>
                  <a:cubicBezTo>
                    <a:pt x="21600" y="9749"/>
                    <a:pt x="21600" y="10254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1346"/>
                    <a:pt x="21600" y="11851"/>
                    <a:pt x="21516" y="12355"/>
                  </a:cubicBezTo>
                  <a:cubicBezTo>
                    <a:pt x="20886" y="12145"/>
                    <a:pt x="20213" y="12145"/>
                    <a:pt x="19583" y="12397"/>
                  </a:cubicBezTo>
                  <a:cubicBezTo>
                    <a:pt x="18911" y="12691"/>
                    <a:pt x="18406" y="13195"/>
                    <a:pt x="18154" y="13826"/>
                  </a:cubicBezTo>
                  <a:cubicBezTo>
                    <a:pt x="17692" y="14876"/>
                    <a:pt x="17986" y="16095"/>
                    <a:pt x="18868" y="16851"/>
                  </a:cubicBezTo>
                  <a:cubicBezTo>
                    <a:pt x="19079" y="17019"/>
                    <a:pt x="19247" y="17146"/>
                    <a:pt x="19499" y="17230"/>
                  </a:cubicBezTo>
                  <a:cubicBezTo>
                    <a:pt x="19163" y="17650"/>
                    <a:pt x="18826" y="18070"/>
                    <a:pt x="18448" y="18448"/>
                  </a:cubicBezTo>
                  <a:cubicBezTo>
                    <a:pt x="18448" y="18448"/>
                    <a:pt x="18448" y="18448"/>
                    <a:pt x="18448" y="18448"/>
                  </a:cubicBezTo>
                  <a:cubicBezTo>
                    <a:pt x="18070" y="18826"/>
                    <a:pt x="17692" y="19163"/>
                    <a:pt x="17272" y="19457"/>
                  </a:cubicBezTo>
                  <a:cubicBezTo>
                    <a:pt x="16977" y="18868"/>
                    <a:pt x="16473" y="18406"/>
                    <a:pt x="15885" y="18154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57150" cap="flat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7" name="Shape 3420">
              <a:extLst>
                <a:ext uri="{FF2B5EF4-FFF2-40B4-BE49-F238E27FC236}">
                  <a16:creationId xmlns:a16="http://schemas.microsoft.com/office/drawing/2014/main" id="{FE887F5C-62B7-0E01-A47D-807ADAA6CA76}"/>
                </a:ext>
              </a:extLst>
            </p:cNvPr>
            <p:cNvSpPr/>
            <p:nvPr/>
          </p:nvSpPr>
          <p:spPr>
            <a:xfrm>
              <a:off x="5875347" y="3152363"/>
              <a:ext cx="1386634" cy="13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85" y="18154"/>
                  </a:moveTo>
                  <a:cubicBezTo>
                    <a:pt x="15212" y="17860"/>
                    <a:pt x="14498" y="17860"/>
                    <a:pt x="13868" y="18154"/>
                  </a:cubicBezTo>
                  <a:cubicBezTo>
                    <a:pt x="12775" y="18574"/>
                    <a:pt x="12145" y="19625"/>
                    <a:pt x="12229" y="20760"/>
                  </a:cubicBezTo>
                  <a:cubicBezTo>
                    <a:pt x="12271" y="21012"/>
                    <a:pt x="12313" y="21264"/>
                    <a:pt x="12397" y="21474"/>
                  </a:cubicBezTo>
                  <a:cubicBezTo>
                    <a:pt x="11851" y="21558"/>
                    <a:pt x="11346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296" y="21600"/>
                    <a:pt x="9749" y="21558"/>
                    <a:pt x="9245" y="21474"/>
                  </a:cubicBezTo>
                  <a:cubicBezTo>
                    <a:pt x="9455" y="20844"/>
                    <a:pt x="9455" y="20171"/>
                    <a:pt x="9203" y="19541"/>
                  </a:cubicBezTo>
                  <a:cubicBezTo>
                    <a:pt x="8909" y="18911"/>
                    <a:pt x="8405" y="18406"/>
                    <a:pt x="7774" y="18154"/>
                  </a:cubicBezTo>
                  <a:cubicBezTo>
                    <a:pt x="7102" y="17860"/>
                    <a:pt x="6388" y="17860"/>
                    <a:pt x="5757" y="18154"/>
                  </a:cubicBezTo>
                  <a:cubicBezTo>
                    <a:pt x="5379" y="18280"/>
                    <a:pt x="5043" y="18532"/>
                    <a:pt x="4749" y="18868"/>
                  </a:cubicBezTo>
                  <a:cubicBezTo>
                    <a:pt x="4581" y="19037"/>
                    <a:pt x="4454" y="19247"/>
                    <a:pt x="4370" y="19457"/>
                  </a:cubicBezTo>
                  <a:cubicBezTo>
                    <a:pt x="3950" y="19163"/>
                    <a:pt x="3530" y="18826"/>
                    <a:pt x="3152" y="18448"/>
                  </a:cubicBezTo>
                  <a:cubicBezTo>
                    <a:pt x="3152" y="18448"/>
                    <a:pt x="3152" y="18448"/>
                    <a:pt x="3152" y="18448"/>
                  </a:cubicBezTo>
                  <a:cubicBezTo>
                    <a:pt x="2774" y="18070"/>
                    <a:pt x="2437" y="17650"/>
                    <a:pt x="2143" y="17230"/>
                  </a:cubicBezTo>
                  <a:cubicBezTo>
                    <a:pt x="2732" y="16977"/>
                    <a:pt x="3194" y="16473"/>
                    <a:pt x="3488" y="15843"/>
                  </a:cubicBezTo>
                  <a:cubicBezTo>
                    <a:pt x="3740" y="15212"/>
                    <a:pt x="3740" y="14498"/>
                    <a:pt x="3488" y="13826"/>
                  </a:cubicBezTo>
                  <a:cubicBezTo>
                    <a:pt x="3026" y="12775"/>
                    <a:pt x="1975" y="12145"/>
                    <a:pt x="840" y="12229"/>
                  </a:cubicBezTo>
                  <a:cubicBezTo>
                    <a:pt x="588" y="12229"/>
                    <a:pt x="336" y="12271"/>
                    <a:pt x="126" y="12355"/>
                  </a:cubicBezTo>
                  <a:cubicBezTo>
                    <a:pt x="42" y="11851"/>
                    <a:pt x="0" y="11346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254"/>
                    <a:pt x="42" y="9749"/>
                    <a:pt x="126" y="9203"/>
                  </a:cubicBezTo>
                  <a:cubicBezTo>
                    <a:pt x="756" y="9455"/>
                    <a:pt x="1429" y="9455"/>
                    <a:pt x="2059" y="9203"/>
                  </a:cubicBezTo>
                  <a:cubicBezTo>
                    <a:pt x="2689" y="8909"/>
                    <a:pt x="3194" y="8405"/>
                    <a:pt x="3488" y="7774"/>
                  </a:cubicBezTo>
                  <a:cubicBezTo>
                    <a:pt x="3908" y="6682"/>
                    <a:pt x="3614" y="5505"/>
                    <a:pt x="2732" y="4749"/>
                  </a:cubicBezTo>
                  <a:cubicBezTo>
                    <a:pt x="2563" y="4581"/>
                    <a:pt x="2353" y="4454"/>
                    <a:pt x="2143" y="4370"/>
                  </a:cubicBezTo>
                  <a:cubicBezTo>
                    <a:pt x="2437" y="3908"/>
                    <a:pt x="2774" y="3530"/>
                    <a:pt x="3152" y="3152"/>
                  </a:cubicBezTo>
                  <a:cubicBezTo>
                    <a:pt x="3152" y="3152"/>
                    <a:pt x="3152" y="3152"/>
                    <a:pt x="3152" y="3152"/>
                  </a:cubicBezTo>
                  <a:cubicBezTo>
                    <a:pt x="3530" y="2774"/>
                    <a:pt x="3950" y="2437"/>
                    <a:pt x="4370" y="2101"/>
                  </a:cubicBezTo>
                  <a:cubicBezTo>
                    <a:pt x="4623" y="2732"/>
                    <a:pt x="5127" y="3194"/>
                    <a:pt x="5757" y="3446"/>
                  </a:cubicBezTo>
                  <a:cubicBezTo>
                    <a:pt x="5925" y="3530"/>
                    <a:pt x="6093" y="3572"/>
                    <a:pt x="6261" y="3614"/>
                  </a:cubicBezTo>
                  <a:cubicBezTo>
                    <a:pt x="6766" y="3698"/>
                    <a:pt x="7270" y="3656"/>
                    <a:pt x="7774" y="3446"/>
                  </a:cubicBezTo>
                  <a:cubicBezTo>
                    <a:pt x="7774" y="3446"/>
                    <a:pt x="7774" y="3446"/>
                    <a:pt x="7774" y="3446"/>
                  </a:cubicBezTo>
                  <a:cubicBezTo>
                    <a:pt x="8825" y="3026"/>
                    <a:pt x="9497" y="1975"/>
                    <a:pt x="9371" y="798"/>
                  </a:cubicBezTo>
                  <a:cubicBezTo>
                    <a:pt x="9371" y="714"/>
                    <a:pt x="9371" y="630"/>
                    <a:pt x="9329" y="546"/>
                  </a:cubicBezTo>
                  <a:cubicBezTo>
                    <a:pt x="9329" y="378"/>
                    <a:pt x="9287" y="252"/>
                    <a:pt x="9245" y="84"/>
                  </a:cubicBezTo>
                  <a:cubicBezTo>
                    <a:pt x="9749" y="42"/>
                    <a:pt x="10296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1346" y="0"/>
                    <a:pt x="11851" y="42"/>
                    <a:pt x="12397" y="84"/>
                  </a:cubicBezTo>
                  <a:cubicBezTo>
                    <a:pt x="12145" y="714"/>
                    <a:pt x="12145" y="1429"/>
                    <a:pt x="12439" y="2017"/>
                  </a:cubicBezTo>
                  <a:cubicBezTo>
                    <a:pt x="12691" y="2689"/>
                    <a:pt x="13195" y="3194"/>
                    <a:pt x="13868" y="3446"/>
                  </a:cubicBezTo>
                  <a:cubicBezTo>
                    <a:pt x="14498" y="3740"/>
                    <a:pt x="15212" y="3740"/>
                    <a:pt x="15885" y="3446"/>
                  </a:cubicBezTo>
                  <a:cubicBezTo>
                    <a:pt x="15885" y="3446"/>
                    <a:pt x="15885" y="3446"/>
                    <a:pt x="15885" y="3446"/>
                  </a:cubicBezTo>
                  <a:cubicBezTo>
                    <a:pt x="16263" y="3320"/>
                    <a:pt x="16599" y="3068"/>
                    <a:pt x="16851" y="2732"/>
                  </a:cubicBezTo>
                  <a:cubicBezTo>
                    <a:pt x="17019" y="2563"/>
                    <a:pt x="17146" y="2353"/>
                    <a:pt x="17272" y="2101"/>
                  </a:cubicBezTo>
                  <a:cubicBezTo>
                    <a:pt x="17692" y="2437"/>
                    <a:pt x="18070" y="2774"/>
                    <a:pt x="18448" y="3152"/>
                  </a:cubicBezTo>
                  <a:cubicBezTo>
                    <a:pt x="18448" y="3152"/>
                    <a:pt x="18448" y="3152"/>
                    <a:pt x="18448" y="3152"/>
                  </a:cubicBezTo>
                  <a:cubicBezTo>
                    <a:pt x="18826" y="3530"/>
                    <a:pt x="19163" y="3908"/>
                    <a:pt x="19499" y="4370"/>
                  </a:cubicBezTo>
                  <a:cubicBezTo>
                    <a:pt x="18868" y="4623"/>
                    <a:pt x="18406" y="5127"/>
                    <a:pt x="18154" y="5757"/>
                  </a:cubicBezTo>
                  <a:cubicBezTo>
                    <a:pt x="17860" y="6388"/>
                    <a:pt x="17860" y="7102"/>
                    <a:pt x="18154" y="7774"/>
                  </a:cubicBezTo>
                  <a:cubicBezTo>
                    <a:pt x="18574" y="8825"/>
                    <a:pt x="19667" y="9455"/>
                    <a:pt x="20802" y="9371"/>
                  </a:cubicBezTo>
                  <a:cubicBezTo>
                    <a:pt x="21054" y="9371"/>
                    <a:pt x="21264" y="9287"/>
                    <a:pt x="21516" y="9203"/>
                  </a:cubicBezTo>
                  <a:cubicBezTo>
                    <a:pt x="21600" y="9749"/>
                    <a:pt x="21600" y="10254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1346"/>
                    <a:pt x="21600" y="11851"/>
                    <a:pt x="21516" y="12355"/>
                  </a:cubicBezTo>
                  <a:cubicBezTo>
                    <a:pt x="20886" y="12145"/>
                    <a:pt x="20213" y="12145"/>
                    <a:pt x="19583" y="12397"/>
                  </a:cubicBezTo>
                  <a:cubicBezTo>
                    <a:pt x="18911" y="12691"/>
                    <a:pt x="18406" y="13195"/>
                    <a:pt x="18154" y="13826"/>
                  </a:cubicBezTo>
                  <a:cubicBezTo>
                    <a:pt x="17692" y="14876"/>
                    <a:pt x="17986" y="16095"/>
                    <a:pt x="18868" y="16851"/>
                  </a:cubicBezTo>
                  <a:cubicBezTo>
                    <a:pt x="19079" y="17019"/>
                    <a:pt x="19247" y="17146"/>
                    <a:pt x="19499" y="17230"/>
                  </a:cubicBezTo>
                  <a:cubicBezTo>
                    <a:pt x="19163" y="17650"/>
                    <a:pt x="18826" y="18070"/>
                    <a:pt x="18448" y="18448"/>
                  </a:cubicBezTo>
                  <a:cubicBezTo>
                    <a:pt x="18448" y="18448"/>
                    <a:pt x="18448" y="18448"/>
                    <a:pt x="18448" y="18448"/>
                  </a:cubicBezTo>
                  <a:cubicBezTo>
                    <a:pt x="18070" y="18826"/>
                    <a:pt x="17692" y="19163"/>
                    <a:pt x="17272" y="19457"/>
                  </a:cubicBezTo>
                  <a:cubicBezTo>
                    <a:pt x="16977" y="18868"/>
                    <a:pt x="16473" y="18406"/>
                    <a:pt x="15885" y="18154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57150" cap="flat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8" name="Shape 3420">
              <a:extLst>
                <a:ext uri="{FF2B5EF4-FFF2-40B4-BE49-F238E27FC236}">
                  <a16:creationId xmlns:a16="http://schemas.microsoft.com/office/drawing/2014/main" id="{BBA5A6C6-F59D-86D2-1FAA-97578F2306C9}"/>
                </a:ext>
              </a:extLst>
            </p:cNvPr>
            <p:cNvSpPr/>
            <p:nvPr/>
          </p:nvSpPr>
          <p:spPr>
            <a:xfrm>
              <a:off x="7518070" y="3152363"/>
              <a:ext cx="1386634" cy="13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85" y="18154"/>
                  </a:moveTo>
                  <a:cubicBezTo>
                    <a:pt x="15212" y="17860"/>
                    <a:pt x="14498" y="17860"/>
                    <a:pt x="13868" y="18154"/>
                  </a:cubicBezTo>
                  <a:cubicBezTo>
                    <a:pt x="12775" y="18574"/>
                    <a:pt x="12145" y="19625"/>
                    <a:pt x="12229" y="20760"/>
                  </a:cubicBezTo>
                  <a:cubicBezTo>
                    <a:pt x="12271" y="21012"/>
                    <a:pt x="12313" y="21264"/>
                    <a:pt x="12397" y="21474"/>
                  </a:cubicBezTo>
                  <a:cubicBezTo>
                    <a:pt x="11851" y="21558"/>
                    <a:pt x="11346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296" y="21600"/>
                    <a:pt x="9749" y="21558"/>
                    <a:pt x="9245" y="21474"/>
                  </a:cubicBezTo>
                  <a:cubicBezTo>
                    <a:pt x="9455" y="20844"/>
                    <a:pt x="9455" y="20171"/>
                    <a:pt x="9203" y="19541"/>
                  </a:cubicBezTo>
                  <a:cubicBezTo>
                    <a:pt x="8909" y="18911"/>
                    <a:pt x="8405" y="18406"/>
                    <a:pt x="7774" y="18154"/>
                  </a:cubicBezTo>
                  <a:cubicBezTo>
                    <a:pt x="7102" y="17860"/>
                    <a:pt x="6388" y="17860"/>
                    <a:pt x="5757" y="18154"/>
                  </a:cubicBezTo>
                  <a:cubicBezTo>
                    <a:pt x="5379" y="18280"/>
                    <a:pt x="5043" y="18532"/>
                    <a:pt x="4749" y="18868"/>
                  </a:cubicBezTo>
                  <a:cubicBezTo>
                    <a:pt x="4581" y="19037"/>
                    <a:pt x="4454" y="19247"/>
                    <a:pt x="4370" y="19457"/>
                  </a:cubicBezTo>
                  <a:cubicBezTo>
                    <a:pt x="3950" y="19163"/>
                    <a:pt x="3530" y="18826"/>
                    <a:pt x="3152" y="18448"/>
                  </a:cubicBezTo>
                  <a:cubicBezTo>
                    <a:pt x="3152" y="18448"/>
                    <a:pt x="3152" y="18448"/>
                    <a:pt x="3152" y="18448"/>
                  </a:cubicBezTo>
                  <a:cubicBezTo>
                    <a:pt x="2774" y="18070"/>
                    <a:pt x="2437" y="17650"/>
                    <a:pt x="2143" y="17230"/>
                  </a:cubicBezTo>
                  <a:cubicBezTo>
                    <a:pt x="2732" y="16977"/>
                    <a:pt x="3194" y="16473"/>
                    <a:pt x="3488" y="15843"/>
                  </a:cubicBezTo>
                  <a:cubicBezTo>
                    <a:pt x="3740" y="15212"/>
                    <a:pt x="3740" y="14498"/>
                    <a:pt x="3488" y="13826"/>
                  </a:cubicBezTo>
                  <a:cubicBezTo>
                    <a:pt x="3026" y="12775"/>
                    <a:pt x="1975" y="12145"/>
                    <a:pt x="840" y="12229"/>
                  </a:cubicBezTo>
                  <a:cubicBezTo>
                    <a:pt x="588" y="12229"/>
                    <a:pt x="336" y="12271"/>
                    <a:pt x="126" y="12355"/>
                  </a:cubicBezTo>
                  <a:cubicBezTo>
                    <a:pt x="42" y="11851"/>
                    <a:pt x="0" y="11346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254"/>
                    <a:pt x="42" y="9749"/>
                    <a:pt x="126" y="9203"/>
                  </a:cubicBezTo>
                  <a:cubicBezTo>
                    <a:pt x="756" y="9455"/>
                    <a:pt x="1429" y="9455"/>
                    <a:pt x="2059" y="9203"/>
                  </a:cubicBezTo>
                  <a:cubicBezTo>
                    <a:pt x="2689" y="8909"/>
                    <a:pt x="3194" y="8405"/>
                    <a:pt x="3488" y="7774"/>
                  </a:cubicBezTo>
                  <a:cubicBezTo>
                    <a:pt x="3908" y="6682"/>
                    <a:pt x="3614" y="5505"/>
                    <a:pt x="2732" y="4749"/>
                  </a:cubicBezTo>
                  <a:cubicBezTo>
                    <a:pt x="2563" y="4581"/>
                    <a:pt x="2353" y="4454"/>
                    <a:pt x="2143" y="4370"/>
                  </a:cubicBezTo>
                  <a:cubicBezTo>
                    <a:pt x="2437" y="3908"/>
                    <a:pt x="2774" y="3530"/>
                    <a:pt x="3152" y="3152"/>
                  </a:cubicBezTo>
                  <a:cubicBezTo>
                    <a:pt x="3152" y="3152"/>
                    <a:pt x="3152" y="3152"/>
                    <a:pt x="3152" y="3152"/>
                  </a:cubicBezTo>
                  <a:cubicBezTo>
                    <a:pt x="3530" y="2774"/>
                    <a:pt x="3950" y="2437"/>
                    <a:pt x="4370" y="2101"/>
                  </a:cubicBezTo>
                  <a:cubicBezTo>
                    <a:pt x="4623" y="2732"/>
                    <a:pt x="5127" y="3194"/>
                    <a:pt x="5757" y="3446"/>
                  </a:cubicBezTo>
                  <a:cubicBezTo>
                    <a:pt x="5925" y="3530"/>
                    <a:pt x="6093" y="3572"/>
                    <a:pt x="6261" y="3614"/>
                  </a:cubicBezTo>
                  <a:cubicBezTo>
                    <a:pt x="6766" y="3698"/>
                    <a:pt x="7270" y="3656"/>
                    <a:pt x="7774" y="3446"/>
                  </a:cubicBezTo>
                  <a:cubicBezTo>
                    <a:pt x="7774" y="3446"/>
                    <a:pt x="7774" y="3446"/>
                    <a:pt x="7774" y="3446"/>
                  </a:cubicBezTo>
                  <a:cubicBezTo>
                    <a:pt x="8825" y="3026"/>
                    <a:pt x="9497" y="1975"/>
                    <a:pt x="9371" y="798"/>
                  </a:cubicBezTo>
                  <a:cubicBezTo>
                    <a:pt x="9371" y="714"/>
                    <a:pt x="9371" y="630"/>
                    <a:pt x="9329" y="546"/>
                  </a:cubicBezTo>
                  <a:cubicBezTo>
                    <a:pt x="9329" y="378"/>
                    <a:pt x="9287" y="252"/>
                    <a:pt x="9245" y="84"/>
                  </a:cubicBezTo>
                  <a:cubicBezTo>
                    <a:pt x="9749" y="42"/>
                    <a:pt x="10296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1346" y="0"/>
                    <a:pt x="11851" y="42"/>
                    <a:pt x="12397" y="84"/>
                  </a:cubicBezTo>
                  <a:cubicBezTo>
                    <a:pt x="12145" y="714"/>
                    <a:pt x="12145" y="1429"/>
                    <a:pt x="12439" y="2017"/>
                  </a:cubicBezTo>
                  <a:cubicBezTo>
                    <a:pt x="12691" y="2689"/>
                    <a:pt x="13195" y="3194"/>
                    <a:pt x="13868" y="3446"/>
                  </a:cubicBezTo>
                  <a:cubicBezTo>
                    <a:pt x="14498" y="3740"/>
                    <a:pt x="15212" y="3740"/>
                    <a:pt x="15885" y="3446"/>
                  </a:cubicBezTo>
                  <a:cubicBezTo>
                    <a:pt x="15885" y="3446"/>
                    <a:pt x="15885" y="3446"/>
                    <a:pt x="15885" y="3446"/>
                  </a:cubicBezTo>
                  <a:cubicBezTo>
                    <a:pt x="16263" y="3320"/>
                    <a:pt x="16599" y="3068"/>
                    <a:pt x="16851" y="2732"/>
                  </a:cubicBezTo>
                  <a:cubicBezTo>
                    <a:pt x="17019" y="2563"/>
                    <a:pt x="17146" y="2353"/>
                    <a:pt x="17272" y="2101"/>
                  </a:cubicBezTo>
                  <a:cubicBezTo>
                    <a:pt x="17692" y="2437"/>
                    <a:pt x="18070" y="2774"/>
                    <a:pt x="18448" y="3152"/>
                  </a:cubicBezTo>
                  <a:cubicBezTo>
                    <a:pt x="18448" y="3152"/>
                    <a:pt x="18448" y="3152"/>
                    <a:pt x="18448" y="3152"/>
                  </a:cubicBezTo>
                  <a:cubicBezTo>
                    <a:pt x="18826" y="3530"/>
                    <a:pt x="19163" y="3908"/>
                    <a:pt x="19499" y="4370"/>
                  </a:cubicBezTo>
                  <a:cubicBezTo>
                    <a:pt x="18868" y="4623"/>
                    <a:pt x="18406" y="5127"/>
                    <a:pt x="18154" y="5757"/>
                  </a:cubicBezTo>
                  <a:cubicBezTo>
                    <a:pt x="17860" y="6388"/>
                    <a:pt x="17860" y="7102"/>
                    <a:pt x="18154" y="7774"/>
                  </a:cubicBezTo>
                  <a:cubicBezTo>
                    <a:pt x="18574" y="8825"/>
                    <a:pt x="19667" y="9455"/>
                    <a:pt x="20802" y="9371"/>
                  </a:cubicBezTo>
                  <a:cubicBezTo>
                    <a:pt x="21054" y="9371"/>
                    <a:pt x="21264" y="9287"/>
                    <a:pt x="21516" y="9203"/>
                  </a:cubicBezTo>
                  <a:cubicBezTo>
                    <a:pt x="21600" y="9749"/>
                    <a:pt x="21600" y="10254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1346"/>
                    <a:pt x="21600" y="11851"/>
                    <a:pt x="21516" y="12355"/>
                  </a:cubicBezTo>
                  <a:cubicBezTo>
                    <a:pt x="20886" y="12145"/>
                    <a:pt x="20213" y="12145"/>
                    <a:pt x="19583" y="12397"/>
                  </a:cubicBezTo>
                  <a:cubicBezTo>
                    <a:pt x="18911" y="12691"/>
                    <a:pt x="18406" y="13195"/>
                    <a:pt x="18154" y="13826"/>
                  </a:cubicBezTo>
                  <a:cubicBezTo>
                    <a:pt x="17692" y="14876"/>
                    <a:pt x="17986" y="16095"/>
                    <a:pt x="18868" y="16851"/>
                  </a:cubicBezTo>
                  <a:cubicBezTo>
                    <a:pt x="19079" y="17019"/>
                    <a:pt x="19247" y="17146"/>
                    <a:pt x="19499" y="17230"/>
                  </a:cubicBezTo>
                  <a:cubicBezTo>
                    <a:pt x="19163" y="17650"/>
                    <a:pt x="18826" y="18070"/>
                    <a:pt x="18448" y="18448"/>
                  </a:cubicBezTo>
                  <a:cubicBezTo>
                    <a:pt x="18448" y="18448"/>
                    <a:pt x="18448" y="18448"/>
                    <a:pt x="18448" y="18448"/>
                  </a:cubicBezTo>
                  <a:cubicBezTo>
                    <a:pt x="18070" y="18826"/>
                    <a:pt x="17692" y="19163"/>
                    <a:pt x="17272" y="19457"/>
                  </a:cubicBezTo>
                  <a:cubicBezTo>
                    <a:pt x="16977" y="18868"/>
                    <a:pt x="16473" y="18406"/>
                    <a:pt x="15885" y="18154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57150" cap="flat">
              <a:noFill/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DBAB85-B61C-336D-BDFB-B8EE584861C4}"/>
                </a:ext>
              </a:extLst>
            </p:cNvPr>
            <p:cNvGrpSpPr/>
            <p:nvPr/>
          </p:nvGrpSpPr>
          <p:grpSpPr>
            <a:xfrm>
              <a:off x="2342134" y="2900937"/>
              <a:ext cx="6816854" cy="1889487"/>
              <a:chOff x="1551431" y="2277836"/>
              <a:chExt cx="9089139" cy="2519316"/>
            </a:xfrm>
          </p:grpSpPr>
          <p:sp>
            <p:nvSpPr>
              <p:cNvPr id="10" name="Shape 3363">
                <a:extLst>
                  <a:ext uri="{FF2B5EF4-FFF2-40B4-BE49-F238E27FC236}">
                    <a16:creationId xmlns:a16="http://schemas.microsoft.com/office/drawing/2014/main" id="{3D3639B6-8DA3-7DF6-BAE0-FD5BEAA88F0D}"/>
                  </a:ext>
                </a:extLst>
              </p:cNvPr>
              <p:cNvSpPr/>
              <p:nvPr/>
            </p:nvSpPr>
            <p:spPr>
              <a:xfrm>
                <a:off x="1551431" y="2301717"/>
                <a:ext cx="2526936" cy="125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4" y="5863"/>
                    </a:moveTo>
                    <a:cubicBezTo>
                      <a:pt x="15135" y="5863"/>
                      <a:pt x="18676" y="12960"/>
                      <a:pt x="18676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9566"/>
                      <a:pt x="16777" y="0"/>
                      <a:pt x="10774" y="0"/>
                    </a:cubicBezTo>
                    <a:cubicBezTo>
                      <a:pt x="4771" y="0"/>
                      <a:pt x="0" y="9566"/>
                      <a:pt x="0" y="21600"/>
                    </a:cubicBezTo>
                    <a:cubicBezTo>
                      <a:pt x="2924" y="21600"/>
                      <a:pt x="2924" y="21600"/>
                      <a:pt x="2924" y="21600"/>
                    </a:cubicBezTo>
                    <a:cubicBezTo>
                      <a:pt x="2924" y="12960"/>
                      <a:pt x="6465" y="5863"/>
                      <a:pt x="10774" y="58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4289" rIns="34289"/>
              <a:lstStyle/>
              <a:p>
                <a:endParaRPr sz="1350"/>
              </a:p>
            </p:txBody>
          </p:sp>
          <p:sp>
            <p:nvSpPr>
              <p:cNvPr id="11" name="Shape 3365">
                <a:extLst>
                  <a:ext uri="{FF2B5EF4-FFF2-40B4-BE49-F238E27FC236}">
                    <a16:creationId xmlns:a16="http://schemas.microsoft.com/office/drawing/2014/main" id="{12452B6E-6D78-7BD9-CFF1-CBE2BA827D79}"/>
                  </a:ext>
                </a:extLst>
              </p:cNvPr>
              <p:cNvSpPr/>
              <p:nvPr/>
            </p:nvSpPr>
            <p:spPr>
              <a:xfrm rot="10800000" flipH="1">
                <a:off x="3737701" y="3537494"/>
                <a:ext cx="2526937" cy="125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4" y="5863"/>
                    </a:moveTo>
                    <a:cubicBezTo>
                      <a:pt x="15135" y="5863"/>
                      <a:pt x="18676" y="12960"/>
                      <a:pt x="18676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9566"/>
                      <a:pt x="16777" y="0"/>
                      <a:pt x="10774" y="0"/>
                    </a:cubicBezTo>
                    <a:cubicBezTo>
                      <a:pt x="4771" y="0"/>
                      <a:pt x="0" y="9566"/>
                      <a:pt x="0" y="21600"/>
                    </a:cubicBezTo>
                    <a:cubicBezTo>
                      <a:pt x="2924" y="21600"/>
                      <a:pt x="2924" y="21600"/>
                      <a:pt x="2924" y="21600"/>
                    </a:cubicBezTo>
                    <a:cubicBezTo>
                      <a:pt x="2924" y="12960"/>
                      <a:pt x="6465" y="5863"/>
                      <a:pt x="10774" y="58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4289" rIns="34289"/>
              <a:lstStyle/>
              <a:p>
                <a:endParaRPr sz="1350"/>
              </a:p>
            </p:txBody>
          </p:sp>
          <p:sp>
            <p:nvSpPr>
              <p:cNvPr id="12" name="Shape 3366">
                <a:extLst>
                  <a:ext uri="{FF2B5EF4-FFF2-40B4-BE49-F238E27FC236}">
                    <a16:creationId xmlns:a16="http://schemas.microsoft.com/office/drawing/2014/main" id="{1D27B695-7A4E-D491-691D-2F53C2488A69}"/>
                  </a:ext>
                </a:extLst>
              </p:cNvPr>
              <p:cNvSpPr/>
              <p:nvPr/>
            </p:nvSpPr>
            <p:spPr>
              <a:xfrm>
                <a:off x="5924957" y="2277836"/>
                <a:ext cx="2526937" cy="125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4" y="5863"/>
                    </a:moveTo>
                    <a:cubicBezTo>
                      <a:pt x="15135" y="5863"/>
                      <a:pt x="18676" y="12960"/>
                      <a:pt x="18676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9566"/>
                      <a:pt x="16777" y="0"/>
                      <a:pt x="10774" y="0"/>
                    </a:cubicBezTo>
                    <a:cubicBezTo>
                      <a:pt x="4771" y="0"/>
                      <a:pt x="0" y="9566"/>
                      <a:pt x="0" y="21600"/>
                    </a:cubicBezTo>
                    <a:cubicBezTo>
                      <a:pt x="2924" y="21600"/>
                      <a:pt x="2924" y="21600"/>
                      <a:pt x="2924" y="21600"/>
                    </a:cubicBezTo>
                    <a:cubicBezTo>
                      <a:pt x="2924" y="12960"/>
                      <a:pt x="6465" y="5863"/>
                      <a:pt x="10774" y="58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4289" rIns="34289"/>
              <a:lstStyle/>
              <a:p>
                <a:endParaRPr sz="1350"/>
              </a:p>
            </p:txBody>
          </p:sp>
          <p:sp>
            <p:nvSpPr>
              <p:cNvPr id="13" name="Shape 3367">
                <a:extLst>
                  <a:ext uri="{FF2B5EF4-FFF2-40B4-BE49-F238E27FC236}">
                    <a16:creationId xmlns:a16="http://schemas.microsoft.com/office/drawing/2014/main" id="{FBAD7046-A274-9679-56F9-C67024C80426}"/>
                  </a:ext>
                </a:extLst>
              </p:cNvPr>
              <p:cNvSpPr/>
              <p:nvPr/>
            </p:nvSpPr>
            <p:spPr>
              <a:xfrm rot="10800000" flipH="1">
                <a:off x="8113634" y="3537494"/>
                <a:ext cx="2526936" cy="125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4" y="5863"/>
                    </a:moveTo>
                    <a:cubicBezTo>
                      <a:pt x="15135" y="5863"/>
                      <a:pt x="18676" y="12960"/>
                      <a:pt x="18676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9566"/>
                      <a:pt x="16777" y="0"/>
                      <a:pt x="10774" y="0"/>
                    </a:cubicBezTo>
                    <a:cubicBezTo>
                      <a:pt x="4771" y="0"/>
                      <a:pt x="0" y="9566"/>
                      <a:pt x="0" y="21600"/>
                    </a:cubicBezTo>
                    <a:cubicBezTo>
                      <a:pt x="2924" y="21600"/>
                      <a:pt x="2924" y="21600"/>
                      <a:pt x="2924" y="21600"/>
                    </a:cubicBezTo>
                    <a:cubicBezTo>
                      <a:pt x="2924" y="12960"/>
                      <a:pt x="6465" y="5863"/>
                      <a:pt x="10774" y="58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34289" rIns="34289"/>
              <a:lstStyle/>
              <a:p>
                <a:endParaRPr sz="1350"/>
              </a:p>
            </p:txBody>
          </p:sp>
        </p:grpSp>
        <p:sp>
          <p:nvSpPr>
            <p:cNvPr id="14" name="Freeform 309">
              <a:extLst>
                <a:ext uri="{FF2B5EF4-FFF2-40B4-BE49-F238E27FC236}">
                  <a16:creationId xmlns:a16="http://schemas.microsoft.com/office/drawing/2014/main" id="{E6B542C1-8C5A-737E-107E-46C30FE92E2C}"/>
                </a:ext>
              </a:extLst>
            </p:cNvPr>
            <p:cNvSpPr/>
            <p:nvPr/>
          </p:nvSpPr>
          <p:spPr>
            <a:xfrm>
              <a:off x="4675386" y="3654588"/>
              <a:ext cx="500056" cy="423471"/>
            </a:xfrm>
            <a:custGeom>
              <a:avLst/>
              <a:gdLst>
                <a:gd name="connsiteX0" fmla="*/ 396649 w 468766"/>
                <a:gd name="connsiteY0" fmla="*/ 324530 h 396648"/>
                <a:gd name="connsiteX1" fmla="*/ 422003 w 468766"/>
                <a:gd name="connsiteY1" fmla="*/ 335235 h 396648"/>
                <a:gd name="connsiteX2" fmla="*/ 432708 w 468766"/>
                <a:gd name="connsiteY2" fmla="*/ 360589 h 396648"/>
                <a:gd name="connsiteX3" fmla="*/ 422003 w 468766"/>
                <a:gd name="connsiteY3" fmla="*/ 385943 h 396648"/>
                <a:gd name="connsiteX4" fmla="*/ 396649 w 468766"/>
                <a:gd name="connsiteY4" fmla="*/ 396648 h 396648"/>
                <a:gd name="connsiteX5" fmla="*/ 371295 w 468766"/>
                <a:gd name="connsiteY5" fmla="*/ 385943 h 396648"/>
                <a:gd name="connsiteX6" fmla="*/ 360591 w 468766"/>
                <a:gd name="connsiteY6" fmla="*/ 360589 h 396648"/>
                <a:gd name="connsiteX7" fmla="*/ 371295 w 468766"/>
                <a:gd name="connsiteY7" fmla="*/ 335235 h 396648"/>
                <a:gd name="connsiteX8" fmla="*/ 396649 w 468766"/>
                <a:gd name="connsiteY8" fmla="*/ 324530 h 396648"/>
                <a:gd name="connsiteX9" fmla="*/ 144236 w 468766"/>
                <a:gd name="connsiteY9" fmla="*/ 324530 h 396648"/>
                <a:gd name="connsiteX10" fmla="*/ 169590 w 468766"/>
                <a:gd name="connsiteY10" fmla="*/ 335235 h 396648"/>
                <a:gd name="connsiteX11" fmla="*/ 180295 w 468766"/>
                <a:gd name="connsiteY11" fmla="*/ 360589 h 396648"/>
                <a:gd name="connsiteX12" fmla="*/ 169590 w 468766"/>
                <a:gd name="connsiteY12" fmla="*/ 385943 h 396648"/>
                <a:gd name="connsiteX13" fmla="*/ 144236 w 468766"/>
                <a:gd name="connsiteY13" fmla="*/ 396648 h 396648"/>
                <a:gd name="connsiteX14" fmla="*/ 118882 w 468766"/>
                <a:gd name="connsiteY14" fmla="*/ 385943 h 396648"/>
                <a:gd name="connsiteX15" fmla="*/ 108177 w 468766"/>
                <a:gd name="connsiteY15" fmla="*/ 360589 h 396648"/>
                <a:gd name="connsiteX16" fmla="*/ 118882 w 468766"/>
                <a:gd name="connsiteY16" fmla="*/ 335235 h 396648"/>
                <a:gd name="connsiteX17" fmla="*/ 144236 w 468766"/>
                <a:gd name="connsiteY17" fmla="*/ 324530 h 396648"/>
                <a:gd name="connsiteX18" fmla="*/ 18030 w 468766"/>
                <a:gd name="connsiteY18" fmla="*/ 0 h 396648"/>
                <a:gd name="connsiteX19" fmla="*/ 90148 w 468766"/>
                <a:gd name="connsiteY19" fmla="*/ 0 h 396648"/>
                <a:gd name="connsiteX20" fmla="*/ 98176 w 468766"/>
                <a:gd name="connsiteY20" fmla="*/ 1831 h 396648"/>
                <a:gd name="connsiteX21" fmla="*/ 103670 w 468766"/>
                <a:gd name="connsiteY21" fmla="*/ 6198 h 396648"/>
                <a:gd name="connsiteX22" fmla="*/ 107332 w 468766"/>
                <a:gd name="connsiteY22" fmla="*/ 13100 h 396648"/>
                <a:gd name="connsiteX23" fmla="*/ 109586 w 468766"/>
                <a:gd name="connsiteY23" fmla="*/ 20424 h 396648"/>
                <a:gd name="connsiteX24" fmla="*/ 111135 w 468766"/>
                <a:gd name="connsiteY24" fmla="*/ 28734 h 396648"/>
                <a:gd name="connsiteX25" fmla="*/ 112403 w 468766"/>
                <a:gd name="connsiteY25" fmla="*/ 36059 h 396648"/>
                <a:gd name="connsiteX26" fmla="*/ 450737 w 468766"/>
                <a:gd name="connsiteY26" fmla="*/ 36059 h 396648"/>
                <a:gd name="connsiteX27" fmla="*/ 463414 w 468766"/>
                <a:gd name="connsiteY27" fmla="*/ 41411 h 396648"/>
                <a:gd name="connsiteX28" fmla="*/ 468766 w 468766"/>
                <a:gd name="connsiteY28" fmla="*/ 54088 h 396648"/>
                <a:gd name="connsiteX29" fmla="*/ 468766 w 468766"/>
                <a:gd name="connsiteY29" fmla="*/ 198324 h 396648"/>
                <a:gd name="connsiteX30" fmla="*/ 464118 w 468766"/>
                <a:gd name="connsiteY30" fmla="*/ 210297 h 396648"/>
                <a:gd name="connsiteX31" fmla="*/ 452709 w 468766"/>
                <a:gd name="connsiteY31" fmla="*/ 216353 h 396648"/>
                <a:gd name="connsiteX32" fmla="*/ 158603 w 468766"/>
                <a:gd name="connsiteY32" fmla="*/ 250722 h 396648"/>
                <a:gd name="connsiteX33" fmla="*/ 162265 w 468766"/>
                <a:gd name="connsiteY33" fmla="*/ 270442 h 396648"/>
                <a:gd name="connsiteX34" fmla="*/ 155504 w 468766"/>
                <a:gd name="connsiteY34" fmla="*/ 288471 h 396648"/>
                <a:gd name="connsiteX35" fmla="*/ 414678 w 468766"/>
                <a:gd name="connsiteY35" fmla="*/ 288471 h 396648"/>
                <a:gd name="connsiteX36" fmla="*/ 427355 w 468766"/>
                <a:gd name="connsiteY36" fmla="*/ 293824 h 396648"/>
                <a:gd name="connsiteX37" fmla="*/ 432707 w 468766"/>
                <a:gd name="connsiteY37" fmla="*/ 306501 h 396648"/>
                <a:gd name="connsiteX38" fmla="*/ 427355 w 468766"/>
                <a:gd name="connsiteY38" fmla="*/ 319178 h 396648"/>
                <a:gd name="connsiteX39" fmla="*/ 414678 w 468766"/>
                <a:gd name="connsiteY39" fmla="*/ 324530 h 396648"/>
                <a:gd name="connsiteX40" fmla="*/ 396649 w 468766"/>
                <a:gd name="connsiteY40" fmla="*/ 324530 h 396648"/>
                <a:gd name="connsiteX41" fmla="*/ 396648 w 468766"/>
                <a:gd name="connsiteY41" fmla="*/ 324530 h 396648"/>
                <a:gd name="connsiteX42" fmla="*/ 144236 w 468766"/>
                <a:gd name="connsiteY42" fmla="*/ 324530 h 396648"/>
                <a:gd name="connsiteX43" fmla="*/ 126206 w 468766"/>
                <a:gd name="connsiteY43" fmla="*/ 324530 h 396648"/>
                <a:gd name="connsiteX44" fmla="*/ 113530 w 468766"/>
                <a:gd name="connsiteY44" fmla="*/ 319178 h 396648"/>
                <a:gd name="connsiteX45" fmla="*/ 108177 w 468766"/>
                <a:gd name="connsiteY45" fmla="*/ 306501 h 396648"/>
                <a:gd name="connsiteX46" fmla="*/ 110431 w 468766"/>
                <a:gd name="connsiteY46" fmla="*/ 297627 h 396648"/>
                <a:gd name="connsiteX47" fmla="*/ 114938 w 468766"/>
                <a:gd name="connsiteY47" fmla="*/ 287485 h 396648"/>
                <a:gd name="connsiteX48" fmla="*/ 120995 w 468766"/>
                <a:gd name="connsiteY48" fmla="*/ 276217 h 396648"/>
                <a:gd name="connsiteX49" fmla="*/ 125361 w 468766"/>
                <a:gd name="connsiteY49" fmla="*/ 267907 h 396648"/>
                <a:gd name="connsiteX50" fmla="*/ 75499 w 468766"/>
                <a:gd name="connsiteY50" fmla="*/ 36059 h 396648"/>
                <a:gd name="connsiteX51" fmla="*/ 18030 w 468766"/>
                <a:gd name="connsiteY51" fmla="*/ 36059 h 396648"/>
                <a:gd name="connsiteX52" fmla="*/ 5353 w 468766"/>
                <a:gd name="connsiteY52" fmla="*/ 30706 h 396648"/>
                <a:gd name="connsiteX53" fmla="*/ 0 w 468766"/>
                <a:gd name="connsiteY53" fmla="*/ 18030 h 396648"/>
                <a:gd name="connsiteX54" fmla="*/ 5353 w 468766"/>
                <a:gd name="connsiteY54" fmla="*/ 5352 h 396648"/>
                <a:gd name="connsiteX55" fmla="*/ 18030 w 468766"/>
                <a:gd name="connsiteY55" fmla="*/ 0 h 39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68766" h="396648">
                  <a:moveTo>
                    <a:pt x="396649" y="324530"/>
                  </a:moveTo>
                  <a:cubicBezTo>
                    <a:pt x="406415" y="324530"/>
                    <a:pt x="414867" y="328099"/>
                    <a:pt x="422003" y="335235"/>
                  </a:cubicBezTo>
                  <a:cubicBezTo>
                    <a:pt x="429140" y="342372"/>
                    <a:pt x="432708" y="350823"/>
                    <a:pt x="432708" y="360589"/>
                  </a:cubicBezTo>
                  <a:cubicBezTo>
                    <a:pt x="432708" y="370355"/>
                    <a:pt x="429140" y="378806"/>
                    <a:pt x="422003" y="385943"/>
                  </a:cubicBezTo>
                  <a:cubicBezTo>
                    <a:pt x="414867" y="393080"/>
                    <a:pt x="406415" y="396648"/>
                    <a:pt x="396649" y="396648"/>
                  </a:cubicBezTo>
                  <a:cubicBezTo>
                    <a:pt x="386884" y="396648"/>
                    <a:pt x="378432" y="393080"/>
                    <a:pt x="371295" y="385943"/>
                  </a:cubicBezTo>
                  <a:cubicBezTo>
                    <a:pt x="364159" y="378806"/>
                    <a:pt x="360591" y="370355"/>
                    <a:pt x="360591" y="360589"/>
                  </a:cubicBezTo>
                  <a:cubicBezTo>
                    <a:pt x="360591" y="350823"/>
                    <a:pt x="364159" y="342372"/>
                    <a:pt x="371295" y="335235"/>
                  </a:cubicBezTo>
                  <a:cubicBezTo>
                    <a:pt x="378432" y="328099"/>
                    <a:pt x="386884" y="324530"/>
                    <a:pt x="396649" y="324530"/>
                  </a:cubicBezTo>
                  <a:close/>
                  <a:moveTo>
                    <a:pt x="144236" y="324530"/>
                  </a:moveTo>
                  <a:cubicBezTo>
                    <a:pt x="154002" y="324530"/>
                    <a:pt x="162453" y="328099"/>
                    <a:pt x="169590" y="335235"/>
                  </a:cubicBezTo>
                  <a:cubicBezTo>
                    <a:pt x="176727" y="342372"/>
                    <a:pt x="180295" y="350823"/>
                    <a:pt x="180295" y="360589"/>
                  </a:cubicBezTo>
                  <a:cubicBezTo>
                    <a:pt x="180295" y="370355"/>
                    <a:pt x="176727" y="378806"/>
                    <a:pt x="169590" y="385943"/>
                  </a:cubicBezTo>
                  <a:cubicBezTo>
                    <a:pt x="162453" y="393080"/>
                    <a:pt x="154002" y="396648"/>
                    <a:pt x="144236" y="396648"/>
                  </a:cubicBezTo>
                  <a:cubicBezTo>
                    <a:pt x="134470" y="396648"/>
                    <a:pt x="126019" y="393080"/>
                    <a:pt x="118882" y="385943"/>
                  </a:cubicBezTo>
                  <a:cubicBezTo>
                    <a:pt x="111745" y="378806"/>
                    <a:pt x="108177" y="370355"/>
                    <a:pt x="108177" y="360589"/>
                  </a:cubicBezTo>
                  <a:cubicBezTo>
                    <a:pt x="108177" y="350823"/>
                    <a:pt x="111745" y="342372"/>
                    <a:pt x="118882" y="335235"/>
                  </a:cubicBezTo>
                  <a:cubicBezTo>
                    <a:pt x="126019" y="328099"/>
                    <a:pt x="134470" y="324530"/>
                    <a:pt x="144236" y="324530"/>
                  </a:cubicBezTo>
                  <a:close/>
                  <a:moveTo>
                    <a:pt x="18030" y="0"/>
                  </a:moveTo>
                  <a:lnTo>
                    <a:pt x="90148" y="0"/>
                  </a:lnTo>
                  <a:cubicBezTo>
                    <a:pt x="93153" y="0"/>
                    <a:pt x="95829" y="610"/>
                    <a:pt x="98176" y="1831"/>
                  </a:cubicBezTo>
                  <a:cubicBezTo>
                    <a:pt x="100524" y="3052"/>
                    <a:pt x="102355" y="4507"/>
                    <a:pt x="103670" y="6198"/>
                  </a:cubicBezTo>
                  <a:cubicBezTo>
                    <a:pt x="104984" y="7888"/>
                    <a:pt x="106205" y="10189"/>
                    <a:pt x="107332" y="13100"/>
                  </a:cubicBezTo>
                  <a:cubicBezTo>
                    <a:pt x="108459" y="16010"/>
                    <a:pt x="109210" y="18452"/>
                    <a:pt x="109586" y="20424"/>
                  </a:cubicBezTo>
                  <a:cubicBezTo>
                    <a:pt x="109961" y="22396"/>
                    <a:pt x="110478" y="25166"/>
                    <a:pt x="111135" y="28734"/>
                  </a:cubicBezTo>
                  <a:cubicBezTo>
                    <a:pt x="111792" y="32303"/>
                    <a:pt x="112215" y="34744"/>
                    <a:pt x="112403" y="36059"/>
                  </a:cubicBezTo>
                  <a:lnTo>
                    <a:pt x="450737" y="36059"/>
                  </a:lnTo>
                  <a:cubicBezTo>
                    <a:pt x="455620" y="36059"/>
                    <a:pt x="459845" y="37843"/>
                    <a:pt x="463414" y="41411"/>
                  </a:cubicBezTo>
                  <a:cubicBezTo>
                    <a:pt x="466982" y="44980"/>
                    <a:pt x="468766" y="49205"/>
                    <a:pt x="468766" y="54088"/>
                  </a:cubicBezTo>
                  <a:lnTo>
                    <a:pt x="468766" y="198324"/>
                  </a:lnTo>
                  <a:cubicBezTo>
                    <a:pt x="468766" y="202831"/>
                    <a:pt x="467217" y="206822"/>
                    <a:pt x="464118" y="210297"/>
                  </a:cubicBezTo>
                  <a:cubicBezTo>
                    <a:pt x="461019" y="213771"/>
                    <a:pt x="457216" y="215790"/>
                    <a:pt x="452709" y="216353"/>
                  </a:cubicBezTo>
                  <a:lnTo>
                    <a:pt x="158603" y="250722"/>
                  </a:lnTo>
                  <a:cubicBezTo>
                    <a:pt x="161045" y="261991"/>
                    <a:pt x="162265" y="268564"/>
                    <a:pt x="162265" y="270442"/>
                  </a:cubicBezTo>
                  <a:cubicBezTo>
                    <a:pt x="162265" y="273447"/>
                    <a:pt x="160012" y="279457"/>
                    <a:pt x="155504" y="288471"/>
                  </a:cubicBezTo>
                  <a:lnTo>
                    <a:pt x="414678" y="288471"/>
                  </a:lnTo>
                  <a:cubicBezTo>
                    <a:pt x="419561" y="288471"/>
                    <a:pt x="423787" y="290255"/>
                    <a:pt x="427355" y="293824"/>
                  </a:cubicBezTo>
                  <a:cubicBezTo>
                    <a:pt x="430923" y="297392"/>
                    <a:pt x="432707" y="301618"/>
                    <a:pt x="432707" y="306501"/>
                  </a:cubicBezTo>
                  <a:cubicBezTo>
                    <a:pt x="432707" y="311384"/>
                    <a:pt x="430923" y="315609"/>
                    <a:pt x="427355" y="319178"/>
                  </a:cubicBezTo>
                  <a:cubicBezTo>
                    <a:pt x="423787" y="322746"/>
                    <a:pt x="419561" y="324530"/>
                    <a:pt x="414678" y="324530"/>
                  </a:cubicBezTo>
                  <a:lnTo>
                    <a:pt x="396649" y="324530"/>
                  </a:lnTo>
                  <a:lnTo>
                    <a:pt x="396648" y="324530"/>
                  </a:lnTo>
                  <a:lnTo>
                    <a:pt x="144236" y="324530"/>
                  </a:lnTo>
                  <a:lnTo>
                    <a:pt x="126206" y="324530"/>
                  </a:lnTo>
                  <a:cubicBezTo>
                    <a:pt x="121324" y="324530"/>
                    <a:pt x="117098" y="322746"/>
                    <a:pt x="113530" y="319178"/>
                  </a:cubicBezTo>
                  <a:cubicBezTo>
                    <a:pt x="109961" y="315609"/>
                    <a:pt x="108177" y="311384"/>
                    <a:pt x="108177" y="306501"/>
                  </a:cubicBezTo>
                  <a:cubicBezTo>
                    <a:pt x="108177" y="304435"/>
                    <a:pt x="108928" y="301477"/>
                    <a:pt x="110431" y="297627"/>
                  </a:cubicBezTo>
                  <a:cubicBezTo>
                    <a:pt x="111933" y="293777"/>
                    <a:pt x="113436" y="290397"/>
                    <a:pt x="114938" y="287485"/>
                  </a:cubicBezTo>
                  <a:cubicBezTo>
                    <a:pt x="116440" y="284574"/>
                    <a:pt x="118459" y="280818"/>
                    <a:pt x="120995" y="276217"/>
                  </a:cubicBezTo>
                  <a:cubicBezTo>
                    <a:pt x="123530" y="271616"/>
                    <a:pt x="124986" y="268846"/>
                    <a:pt x="125361" y="267907"/>
                  </a:cubicBezTo>
                  <a:lnTo>
                    <a:pt x="75499" y="36059"/>
                  </a:lnTo>
                  <a:lnTo>
                    <a:pt x="18030" y="36059"/>
                  </a:lnTo>
                  <a:cubicBezTo>
                    <a:pt x="13147" y="36059"/>
                    <a:pt x="8921" y="34275"/>
                    <a:pt x="5353" y="30706"/>
                  </a:cubicBezTo>
                  <a:cubicBezTo>
                    <a:pt x="1784" y="27138"/>
                    <a:pt x="0" y="22912"/>
                    <a:pt x="0" y="18030"/>
                  </a:cubicBezTo>
                  <a:cubicBezTo>
                    <a:pt x="0" y="13146"/>
                    <a:pt x="1784" y="8921"/>
                    <a:pt x="5353" y="5352"/>
                  </a:cubicBezTo>
                  <a:cubicBezTo>
                    <a:pt x="8921" y="1784"/>
                    <a:pt x="13147" y="0"/>
                    <a:pt x="18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5" name="Freeform 425">
              <a:extLst>
                <a:ext uri="{FF2B5EF4-FFF2-40B4-BE49-F238E27FC236}">
                  <a16:creationId xmlns:a16="http://schemas.microsoft.com/office/drawing/2014/main" id="{823706C3-BF15-16F0-BFFE-0F904D76E17B}"/>
                </a:ext>
              </a:extLst>
            </p:cNvPr>
            <p:cNvSpPr/>
            <p:nvPr/>
          </p:nvSpPr>
          <p:spPr>
            <a:xfrm>
              <a:off x="6377665" y="3685178"/>
              <a:ext cx="381999" cy="356825"/>
            </a:xfrm>
            <a:custGeom>
              <a:avLst/>
              <a:gdLst>
                <a:gd name="connsiteX0" fmla="*/ 169590 w 540885"/>
                <a:gd name="connsiteY0" fmla="*/ 270443 h 504826"/>
                <a:gd name="connsiteX1" fmla="*/ 181704 w 540885"/>
                <a:gd name="connsiteY1" fmla="*/ 276500 h 504826"/>
                <a:gd name="connsiteX2" fmla="*/ 202269 w 540885"/>
                <a:gd name="connsiteY2" fmla="*/ 290022 h 504826"/>
                <a:gd name="connsiteX3" fmla="*/ 232412 w 540885"/>
                <a:gd name="connsiteY3" fmla="*/ 303544 h 504826"/>
                <a:gd name="connsiteX4" fmla="*/ 270443 w 540885"/>
                <a:gd name="connsiteY4" fmla="*/ 309601 h 504826"/>
                <a:gd name="connsiteX5" fmla="*/ 308473 w 540885"/>
                <a:gd name="connsiteY5" fmla="*/ 303544 h 504826"/>
                <a:gd name="connsiteX6" fmla="*/ 338617 w 540885"/>
                <a:gd name="connsiteY6" fmla="*/ 290022 h 504826"/>
                <a:gd name="connsiteX7" fmla="*/ 359181 w 540885"/>
                <a:gd name="connsiteY7" fmla="*/ 276500 h 504826"/>
                <a:gd name="connsiteX8" fmla="*/ 371295 w 540885"/>
                <a:gd name="connsiteY8" fmla="*/ 270443 h 504826"/>
                <a:gd name="connsiteX9" fmla="*/ 402705 w 540885"/>
                <a:gd name="connsiteY9" fmla="*/ 276077 h 504826"/>
                <a:gd name="connsiteX10" fmla="*/ 426792 w 540885"/>
                <a:gd name="connsiteY10" fmla="*/ 291149 h 504826"/>
                <a:gd name="connsiteX11" fmla="*/ 444258 w 540885"/>
                <a:gd name="connsiteY11" fmla="*/ 313967 h 504826"/>
                <a:gd name="connsiteX12" fmla="*/ 456371 w 540885"/>
                <a:gd name="connsiteY12" fmla="*/ 341434 h 504826"/>
                <a:gd name="connsiteX13" fmla="*/ 463837 w 540885"/>
                <a:gd name="connsiteY13" fmla="*/ 372000 h 504826"/>
                <a:gd name="connsiteX14" fmla="*/ 467781 w 540885"/>
                <a:gd name="connsiteY14" fmla="*/ 402706 h 504826"/>
                <a:gd name="connsiteX15" fmla="*/ 468767 w 540885"/>
                <a:gd name="connsiteY15" fmla="*/ 431863 h 504826"/>
                <a:gd name="connsiteX16" fmla="*/ 448202 w 540885"/>
                <a:gd name="connsiteY16" fmla="*/ 485247 h 504826"/>
                <a:gd name="connsiteX17" fmla="*/ 393550 w 540885"/>
                <a:gd name="connsiteY17" fmla="*/ 504826 h 504826"/>
                <a:gd name="connsiteX18" fmla="*/ 147335 w 540885"/>
                <a:gd name="connsiteY18" fmla="*/ 504826 h 504826"/>
                <a:gd name="connsiteX19" fmla="*/ 92683 w 540885"/>
                <a:gd name="connsiteY19" fmla="*/ 485247 h 504826"/>
                <a:gd name="connsiteX20" fmla="*/ 72118 w 540885"/>
                <a:gd name="connsiteY20" fmla="*/ 431863 h 504826"/>
                <a:gd name="connsiteX21" fmla="*/ 73104 w 540885"/>
                <a:gd name="connsiteY21" fmla="*/ 402706 h 504826"/>
                <a:gd name="connsiteX22" fmla="*/ 77049 w 540885"/>
                <a:gd name="connsiteY22" fmla="*/ 372000 h 504826"/>
                <a:gd name="connsiteX23" fmla="*/ 84514 w 540885"/>
                <a:gd name="connsiteY23" fmla="*/ 341434 h 504826"/>
                <a:gd name="connsiteX24" fmla="*/ 96628 w 540885"/>
                <a:gd name="connsiteY24" fmla="*/ 313967 h 504826"/>
                <a:gd name="connsiteX25" fmla="*/ 114093 w 540885"/>
                <a:gd name="connsiteY25" fmla="*/ 291149 h 504826"/>
                <a:gd name="connsiteX26" fmla="*/ 138180 w 540885"/>
                <a:gd name="connsiteY26" fmla="*/ 276077 h 504826"/>
                <a:gd name="connsiteX27" fmla="*/ 169590 w 540885"/>
                <a:gd name="connsiteY27" fmla="*/ 270443 h 504826"/>
                <a:gd name="connsiteX28" fmla="*/ 505953 w 540885"/>
                <a:gd name="connsiteY28" fmla="*/ 144237 h 504826"/>
                <a:gd name="connsiteX29" fmla="*/ 540885 w 540885"/>
                <a:gd name="connsiteY29" fmla="*/ 243680 h 504826"/>
                <a:gd name="connsiteX30" fmla="*/ 525109 w 540885"/>
                <a:gd name="connsiteY30" fmla="*/ 277063 h 504826"/>
                <a:gd name="connsiteX31" fmla="*/ 486233 w 540885"/>
                <a:gd name="connsiteY31" fmla="*/ 288472 h 504826"/>
                <a:gd name="connsiteX32" fmla="*/ 448484 w 540885"/>
                <a:gd name="connsiteY32" fmla="*/ 288472 h 504826"/>
                <a:gd name="connsiteX33" fmla="*/ 373830 w 540885"/>
                <a:gd name="connsiteY33" fmla="*/ 252413 h 504826"/>
                <a:gd name="connsiteX34" fmla="*/ 396649 w 540885"/>
                <a:gd name="connsiteY34" fmla="*/ 180296 h 504826"/>
                <a:gd name="connsiteX35" fmla="*/ 395240 w 540885"/>
                <a:gd name="connsiteY35" fmla="*/ 161703 h 504826"/>
                <a:gd name="connsiteX36" fmla="*/ 432708 w 540885"/>
                <a:gd name="connsiteY36" fmla="*/ 168182 h 504826"/>
                <a:gd name="connsiteX37" fmla="*/ 466231 w 540885"/>
                <a:gd name="connsiteY37" fmla="*/ 162125 h 504826"/>
                <a:gd name="connsiteX38" fmla="*/ 493698 w 540885"/>
                <a:gd name="connsiteY38" fmla="*/ 150153 h 504826"/>
                <a:gd name="connsiteX39" fmla="*/ 505953 w 540885"/>
                <a:gd name="connsiteY39" fmla="*/ 144237 h 504826"/>
                <a:gd name="connsiteX40" fmla="*/ 34932 w 540885"/>
                <a:gd name="connsiteY40" fmla="*/ 144237 h 504826"/>
                <a:gd name="connsiteX41" fmla="*/ 47187 w 540885"/>
                <a:gd name="connsiteY41" fmla="*/ 150153 h 504826"/>
                <a:gd name="connsiteX42" fmla="*/ 74653 w 540885"/>
                <a:gd name="connsiteY42" fmla="*/ 162125 h 504826"/>
                <a:gd name="connsiteX43" fmla="*/ 108176 w 540885"/>
                <a:gd name="connsiteY43" fmla="*/ 168182 h 504826"/>
                <a:gd name="connsiteX44" fmla="*/ 145644 w 540885"/>
                <a:gd name="connsiteY44" fmla="*/ 161703 h 504826"/>
                <a:gd name="connsiteX45" fmla="*/ 144235 w 540885"/>
                <a:gd name="connsiteY45" fmla="*/ 180296 h 504826"/>
                <a:gd name="connsiteX46" fmla="*/ 167054 w 540885"/>
                <a:gd name="connsiteY46" fmla="*/ 252413 h 504826"/>
                <a:gd name="connsiteX47" fmla="*/ 92401 w 540885"/>
                <a:gd name="connsiteY47" fmla="*/ 288472 h 504826"/>
                <a:gd name="connsiteX48" fmla="*/ 54652 w 540885"/>
                <a:gd name="connsiteY48" fmla="*/ 288472 h 504826"/>
                <a:gd name="connsiteX49" fmla="*/ 15776 w 540885"/>
                <a:gd name="connsiteY49" fmla="*/ 277063 h 504826"/>
                <a:gd name="connsiteX50" fmla="*/ 0 w 540885"/>
                <a:gd name="connsiteY50" fmla="*/ 243680 h 504826"/>
                <a:gd name="connsiteX51" fmla="*/ 34932 w 540885"/>
                <a:gd name="connsiteY51" fmla="*/ 144237 h 504826"/>
                <a:gd name="connsiteX52" fmla="*/ 270442 w 540885"/>
                <a:gd name="connsiteY52" fmla="*/ 72119 h 504826"/>
                <a:gd name="connsiteX53" fmla="*/ 346926 w 540885"/>
                <a:gd name="connsiteY53" fmla="*/ 103811 h 504826"/>
                <a:gd name="connsiteX54" fmla="*/ 378619 w 540885"/>
                <a:gd name="connsiteY54" fmla="*/ 180296 h 504826"/>
                <a:gd name="connsiteX55" fmla="*/ 346926 w 540885"/>
                <a:gd name="connsiteY55" fmla="*/ 256780 h 504826"/>
                <a:gd name="connsiteX56" fmla="*/ 270442 w 540885"/>
                <a:gd name="connsiteY56" fmla="*/ 288472 h 504826"/>
                <a:gd name="connsiteX57" fmla="*/ 193957 w 540885"/>
                <a:gd name="connsiteY57" fmla="*/ 256780 h 504826"/>
                <a:gd name="connsiteX58" fmla="*/ 162265 w 540885"/>
                <a:gd name="connsiteY58" fmla="*/ 180296 h 504826"/>
                <a:gd name="connsiteX59" fmla="*/ 193957 w 540885"/>
                <a:gd name="connsiteY59" fmla="*/ 103811 h 504826"/>
                <a:gd name="connsiteX60" fmla="*/ 270442 w 540885"/>
                <a:gd name="connsiteY60" fmla="*/ 72119 h 504826"/>
                <a:gd name="connsiteX61" fmla="*/ 432707 w 540885"/>
                <a:gd name="connsiteY61" fmla="*/ 0 h 504826"/>
                <a:gd name="connsiteX62" fmla="*/ 483697 w 540885"/>
                <a:gd name="connsiteY62" fmla="*/ 21128 h 504826"/>
                <a:gd name="connsiteX63" fmla="*/ 504825 w 540885"/>
                <a:gd name="connsiteY63" fmla="*/ 72118 h 504826"/>
                <a:gd name="connsiteX64" fmla="*/ 483697 w 540885"/>
                <a:gd name="connsiteY64" fmla="*/ 123108 h 504826"/>
                <a:gd name="connsiteX65" fmla="*/ 432707 w 540885"/>
                <a:gd name="connsiteY65" fmla="*/ 144236 h 504826"/>
                <a:gd name="connsiteX66" fmla="*/ 381717 w 540885"/>
                <a:gd name="connsiteY66" fmla="*/ 123108 h 504826"/>
                <a:gd name="connsiteX67" fmla="*/ 360589 w 540885"/>
                <a:gd name="connsiteY67" fmla="*/ 72118 h 504826"/>
                <a:gd name="connsiteX68" fmla="*/ 381717 w 540885"/>
                <a:gd name="connsiteY68" fmla="*/ 21128 h 504826"/>
                <a:gd name="connsiteX69" fmla="*/ 432707 w 540885"/>
                <a:gd name="connsiteY69" fmla="*/ 0 h 504826"/>
                <a:gd name="connsiteX70" fmla="*/ 108176 w 540885"/>
                <a:gd name="connsiteY70" fmla="*/ 0 h 504826"/>
                <a:gd name="connsiteX71" fmla="*/ 159167 w 540885"/>
                <a:gd name="connsiteY71" fmla="*/ 21128 h 504826"/>
                <a:gd name="connsiteX72" fmla="*/ 180295 w 540885"/>
                <a:gd name="connsiteY72" fmla="*/ 72118 h 504826"/>
                <a:gd name="connsiteX73" fmla="*/ 159167 w 540885"/>
                <a:gd name="connsiteY73" fmla="*/ 123108 h 504826"/>
                <a:gd name="connsiteX74" fmla="*/ 108176 w 540885"/>
                <a:gd name="connsiteY74" fmla="*/ 144236 h 504826"/>
                <a:gd name="connsiteX75" fmla="*/ 57187 w 540885"/>
                <a:gd name="connsiteY75" fmla="*/ 123108 h 504826"/>
                <a:gd name="connsiteX76" fmla="*/ 36059 w 540885"/>
                <a:gd name="connsiteY76" fmla="*/ 72118 h 504826"/>
                <a:gd name="connsiteX77" fmla="*/ 57187 w 540885"/>
                <a:gd name="connsiteY77" fmla="*/ 21128 h 504826"/>
                <a:gd name="connsiteX78" fmla="*/ 108176 w 540885"/>
                <a:gd name="connsiteY78" fmla="*/ 0 h 50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0885" h="504826">
                  <a:moveTo>
                    <a:pt x="169590" y="270443"/>
                  </a:moveTo>
                  <a:cubicBezTo>
                    <a:pt x="171469" y="270443"/>
                    <a:pt x="175506" y="272462"/>
                    <a:pt x="181704" y="276500"/>
                  </a:cubicBezTo>
                  <a:cubicBezTo>
                    <a:pt x="187902" y="280538"/>
                    <a:pt x="194757" y="285045"/>
                    <a:pt x="202269" y="290022"/>
                  </a:cubicBezTo>
                  <a:cubicBezTo>
                    <a:pt x="209781" y="294999"/>
                    <a:pt x="219829" y="299506"/>
                    <a:pt x="232412" y="303544"/>
                  </a:cubicBezTo>
                  <a:cubicBezTo>
                    <a:pt x="244995" y="307582"/>
                    <a:pt x="257673" y="309601"/>
                    <a:pt x="270443" y="309601"/>
                  </a:cubicBezTo>
                  <a:cubicBezTo>
                    <a:pt x="283214" y="309601"/>
                    <a:pt x="295891" y="307582"/>
                    <a:pt x="308473" y="303544"/>
                  </a:cubicBezTo>
                  <a:cubicBezTo>
                    <a:pt x="321057" y="299506"/>
                    <a:pt x="331105" y="294999"/>
                    <a:pt x="338617" y="290022"/>
                  </a:cubicBezTo>
                  <a:cubicBezTo>
                    <a:pt x="346129" y="285045"/>
                    <a:pt x="352983" y="280538"/>
                    <a:pt x="359181" y="276500"/>
                  </a:cubicBezTo>
                  <a:cubicBezTo>
                    <a:pt x="365379" y="272462"/>
                    <a:pt x="369418" y="270443"/>
                    <a:pt x="371295" y="270443"/>
                  </a:cubicBezTo>
                  <a:cubicBezTo>
                    <a:pt x="382751" y="270443"/>
                    <a:pt x="393222" y="272321"/>
                    <a:pt x="402705" y="276077"/>
                  </a:cubicBezTo>
                  <a:cubicBezTo>
                    <a:pt x="412191" y="279833"/>
                    <a:pt x="420218" y="284857"/>
                    <a:pt x="426792" y="291149"/>
                  </a:cubicBezTo>
                  <a:cubicBezTo>
                    <a:pt x="433365" y="297440"/>
                    <a:pt x="439187" y="305046"/>
                    <a:pt x="444258" y="313967"/>
                  </a:cubicBezTo>
                  <a:cubicBezTo>
                    <a:pt x="449329" y="322888"/>
                    <a:pt x="453367" y="332044"/>
                    <a:pt x="456371" y="341434"/>
                  </a:cubicBezTo>
                  <a:cubicBezTo>
                    <a:pt x="459376" y="350824"/>
                    <a:pt x="461865" y="361013"/>
                    <a:pt x="463837" y="372000"/>
                  </a:cubicBezTo>
                  <a:cubicBezTo>
                    <a:pt x="465809" y="382986"/>
                    <a:pt x="467124" y="393222"/>
                    <a:pt x="467781" y="402706"/>
                  </a:cubicBezTo>
                  <a:cubicBezTo>
                    <a:pt x="468438" y="412190"/>
                    <a:pt x="468767" y="421909"/>
                    <a:pt x="468767" y="431863"/>
                  </a:cubicBezTo>
                  <a:cubicBezTo>
                    <a:pt x="468767" y="454400"/>
                    <a:pt x="461912" y="472195"/>
                    <a:pt x="448202" y="485247"/>
                  </a:cubicBezTo>
                  <a:cubicBezTo>
                    <a:pt x="434492" y="498300"/>
                    <a:pt x="416275" y="504826"/>
                    <a:pt x="393550" y="504826"/>
                  </a:cubicBezTo>
                  <a:lnTo>
                    <a:pt x="147335" y="504826"/>
                  </a:lnTo>
                  <a:cubicBezTo>
                    <a:pt x="124611" y="504826"/>
                    <a:pt x="106393" y="498300"/>
                    <a:pt x="92683" y="485247"/>
                  </a:cubicBezTo>
                  <a:cubicBezTo>
                    <a:pt x="78974" y="472195"/>
                    <a:pt x="72118" y="454400"/>
                    <a:pt x="72118" y="431863"/>
                  </a:cubicBezTo>
                  <a:cubicBezTo>
                    <a:pt x="72118" y="421909"/>
                    <a:pt x="72447" y="412190"/>
                    <a:pt x="73104" y="402706"/>
                  </a:cubicBezTo>
                  <a:cubicBezTo>
                    <a:pt x="73761" y="393222"/>
                    <a:pt x="75077" y="382986"/>
                    <a:pt x="77049" y="372000"/>
                  </a:cubicBezTo>
                  <a:cubicBezTo>
                    <a:pt x="79021" y="361013"/>
                    <a:pt x="81510" y="350824"/>
                    <a:pt x="84514" y="341434"/>
                  </a:cubicBezTo>
                  <a:cubicBezTo>
                    <a:pt x="87519" y="332044"/>
                    <a:pt x="91556" y="322888"/>
                    <a:pt x="96628" y="313967"/>
                  </a:cubicBezTo>
                  <a:cubicBezTo>
                    <a:pt x="101698" y="305046"/>
                    <a:pt x="107521" y="297440"/>
                    <a:pt x="114093" y="291149"/>
                  </a:cubicBezTo>
                  <a:cubicBezTo>
                    <a:pt x="120667" y="284857"/>
                    <a:pt x="128696" y="279833"/>
                    <a:pt x="138180" y="276077"/>
                  </a:cubicBezTo>
                  <a:cubicBezTo>
                    <a:pt x="147664" y="272321"/>
                    <a:pt x="158135" y="270443"/>
                    <a:pt x="169590" y="270443"/>
                  </a:cubicBezTo>
                  <a:close/>
                  <a:moveTo>
                    <a:pt x="505953" y="144237"/>
                  </a:moveTo>
                  <a:cubicBezTo>
                    <a:pt x="529241" y="144237"/>
                    <a:pt x="540885" y="177385"/>
                    <a:pt x="540885" y="243680"/>
                  </a:cubicBezTo>
                  <a:cubicBezTo>
                    <a:pt x="540885" y="258329"/>
                    <a:pt x="535626" y="269457"/>
                    <a:pt x="525109" y="277063"/>
                  </a:cubicBezTo>
                  <a:cubicBezTo>
                    <a:pt x="514592" y="284669"/>
                    <a:pt x="501634" y="288472"/>
                    <a:pt x="486233" y="288472"/>
                  </a:cubicBezTo>
                  <a:lnTo>
                    <a:pt x="448484" y="288472"/>
                  </a:lnTo>
                  <a:cubicBezTo>
                    <a:pt x="429140" y="265372"/>
                    <a:pt x="404256" y="253353"/>
                    <a:pt x="373830" y="252413"/>
                  </a:cubicBezTo>
                  <a:cubicBezTo>
                    <a:pt x="389043" y="230440"/>
                    <a:pt x="396649" y="206401"/>
                    <a:pt x="396649" y="180296"/>
                  </a:cubicBezTo>
                  <a:cubicBezTo>
                    <a:pt x="396649" y="174849"/>
                    <a:pt x="396179" y="168652"/>
                    <a:pt x="395240" y="161703"/>
                  </a:cubicBezTo>
                  <a:cubicBezTo>
                    <a:pt x="407636" y="166022"/>
                    <a:pt x="420125" y="168182"/>
                    <a:pt x="432708" y="168182"/>
                  </a:cubicBezTo>
                  <a:cubicBezTo>
                    <a:pt x="443789" y="168182"/>
                    <a:pt x="454964" y="166163"/>
                    <a:pt x="466231" y="162125"/>
                  </a:cubicBezTo>
                  <a:cubicBezTo>
                    <a:pt x="477500" y="158087"/>
                    <a:pt x="486655" y="154097"/>
                    <a:pt x="493698" y="150153"/>
                  </a:cubicBezTo>
                  <a:cubicBezTo>
                    <a:pt x="500742" y="146209"/>
                    <a:pt x="504826" y="144237"/>
                    <a:pt x="505953" y="144237"/>
                  </a:cubicBezTo>
                  <a:close/>
                  <a:moveTo>
                    <a:pt x="34932" y="144237"/>
                  </a:moveTo>
                  <a:cubicBezTo>
                    <a:pt x="36059" y="144237"/>
                    <a:pt x="40144" y="146209"/>
                    <a:pt x="47187" y="150153"/>
                  </a:cubicBezTo>
                  <a:cubicBezTo>
                    <a:pt x="54229" y="154097"/>
                    <a:pt x="63384" y="158087"/>
                    <a:pt x="74653" y="162125"/>
                  </a:cubicBezTo>
                  <a:cubicBezTo>
                    <a:pt x="85921" y="166163"/>
                    <a:pt x="97096" y="168182"/>
                    <a:pt x="108176" y="168182"/>
                  </a:cubicBezTo>
                  <a:cubicBezTo>
                    <a:pt x="120760" y="168182"/>
                    <a:pt x="133249" y="166022"/>
                    <a:pt x="145644" y="161703"/>
                  </a:cubicBezTo>
                  <a:cubicBezTo>
                    <a:pt x="144705" y="168652"/>
                    <a:pt x="144235" y="174849"/>
                    <a:pt x="144235" y="180296"/>
                  </a:cubicBezTo>
                  <a:cubicBezTo>
                    <a:pt x="144235" y="206401"/>
                    <a:pt x="151841" y="230440"/>
                    <a:pt x="167054" y="252413"/>
                  </a:cubicBezTo>
                  <a:cubicBezTo>
                    <a:pt x="136630" y="253353"/>
                    <a:pt x="111745" y="265372"/>
                    <a:pt x="92401" y="288472"/>
                  </a:cubicBezTo>
                  <a:lnTo>
                    <a:pt x="54652" y="288472"/>
                  </a:lnTo>
                  <a:cubicBezTo>
                    <a:pt x="39251" y="288472"/>
                    <a:pt x="26293" y="284669"/>
                    <a:pt x="15776" y="277063"/>
                  </a:cubicBezTo>
                  <a:cubicBezTo>
                    <a:pt x="5259" y="269457"/>
                    <a:pt x="0" y="258329"/>
                    <a:pt x="0" y="243680"/>
                  </a:cubicBezTo>
                  <a:cubicBezTo>
                    <a:pt x="0" y="177385"/>
                    <a:pt x="11644" y="144237"/>
                    <a:pt x="34932" y="144237"/>
                  </a:cubicBezTo>
                  <a:close/>
                  <a:moveTo>
                    <a:pt x="270442" y="72119"/>
                  </a:moveTo>
                  <a:cubicBezTo>
                    <a:pt x="300303" y="72119"/>
                    <a:pt x="325799" y="82683"/>
                    <a:pt x="346926" y="103811"/>
                  </a:cubicBezTo>
                  <a:cubicBezTo>
                    <a:pt x="368054" y="124940"/>
                    <a:pt x="378619" y="150434"/>
                    <a:pt x="378619" y="180296"/>
                  </a:cubicBezTo>
                  <a:cubicBezTo>
                    <a:pt x="378619" y="210157"/>
                    <a:pt x="368054" y="235652"/>
                    <a:pt x="346926" y="256780"/>
                  </a:cubicBezTo>
                  <a:cubicBezTo>
                    <a:pt x="325799" y="277908"/>
                    <a:pt x="300303" y="288472"/>
                    <a:pt x="270442" y="288472"/>
                  </a:cubicBezTo>
                  <a:cubicBezTo>
                    <a:pt x="240580" y="288472"/>
                    <a:pt x="215085" y="277908"/>
                    <a:pt x="193957" y="256780"/>
                  </a:cubicBezTo>
                  <a:cubicBezTo>
                    <a:pt x="172829" y="235652"/>
                    <a:pt x="162265" y="210157"/>
                    <a:pt x="162265" y="180296"/>
                  </a:cubicBezTo>
                  <a:cubicBezTo>
                    <a:pt x="162265" y="150434"/>
                    <a:pt x="172829" y="124940"/>
                    <a:pt x="193957" y="103811"/>
                  </a:cubicBezTo>
                  <a:cubicBezTo>
                    <a:pt x="215085" y="82683"/>
                    <a:pt x="240580" y="72119"/>
                    <a:pt x="270442" y="72119"/>
                  </a:cubicBezTo>
                  <a:close/>
                  <a:moveTo>
                    <a:pt x="432707" y="0"/>
                  </a:moveTo>
                  <a:cubicBezTo>
                    <a:pt x="452615" y="0"/>
                    <a:pt x="469611" y="7043"/>
                    <a:pt x="483697" y="21128"/>
                  </a:cubicBezTo>
                  <a:cubicBezTo>
                    <a:pt x="497783" y="35214"/>
                    <a:pt x="504825" y="52210"/>
                    <a:pt x="504825" y="72118"/>
                  </a:cubicBezTo>
                  <a:cubicBezTo>
                    <a:pt x="504825" y="92025"/>
                    <a:pt x="497783" y="109022"/>
                    <a:pt x="483697" y="123108"/>
                  </a:cubicBezTo>
                  <a:cubicBezTo>
                    <a:pt x="469611" y="137193"/>
                    <a:pt x="452615" y="144236"/>
                    <a:pt x="432707" y="144236"/>
                  </a:cubicBezTo>
                  <a:cubicBezTo>
                    <a:pt x="412800" y="144236"/>
                    <a:pt x="395803" y="137193"/>
                    <a:pt x="381717" y="123108"/>
                  </a:cubicBezTo>
                  <a:cubicBezTo>
                    <a:pt x="367632" y="109022"/>
                    <a:pt x="360589" y="92025"/>
                    <a:pt x="360589" y="72118"/>
                  </a:cubicBezTo>
                  <a:cubicBezTo>
                    <a:pt x="360589" y="52210"/>
                    <a:pt x="367632" y="35214"/>
                    <a:pt x="381717" y="21128"/>
                  </a:cubicBezTo>
                  <a:cubicBezTo>
                    <a:pt x="395803" y="7043"/>
                    <a:pt x="412800" y="0"/>
                    <a:pt x="432707" y="0"/>
                  </a:cubicBezTo>
                  <a:close/>
                  <a:moveTo>
                    <a:pt x="108176" y="0"/>
                  </a:moveTo>
                  <a:cubicBezTo>
                    <a:pt x="128085" y="0"/>
                    <a:pt x="145080" y="7043"/>
                    <a:pt x="159167" y="21128"/>
                  </a:cubicBezTo>
                  <a:cubicBezTo>
                    <a:pt x="173252" y="35214"/>
                    <a:pt x="180295" y="52210"/>
                    <a:pt x="180295" y="72118"/>
                  </a:cubicBezTo>
                  <a:cubicBezTo>
                    <a:pt x="180295" y="92025"/>
                    <a:pt x="173252" y="109022"/>
                    <a:pt x="159167" y="123108"/>
                  </a:cubicBezTo>
                  <a:cubicBezTo>
                    <a:pt x="145080" y="137193"/>
                    <a:pt x="128085" y="144236"/>
                    <a:pt x="108176" y="144236"/>
                  </a:cubicBezTo>
                  <a:cubicBezTo>
                    <a:pt x="88270" y="144236"/>
                    <a:pt x="71272" y="137193"/>
                    <a:pt x="57187" y="123108"/>
                  </a:cubicBezTo>
                  <a:cubicBezTo>
                    <a:pt x="43102" y="109022"/>
                    <a:pt x="36059" y="92025"/>
                    <a:pt x="36059" y="72118"/>
                  </a:cubicBezTo>
                  <a:cubicBezTo>
                    <a:pt x="36059" y="52210"/>
                    <a:pt x="43102" y="35214"/>
                    <a:pt x="57187" y="21128"/>
                  </a:cubicBezTo>
                  <a:cubicBezTo>
                    <a:pt x="71272" y="7043"/>
                    <a:pt x="88270" y="0"/>
                    <a:pt x="108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6" name="Freeform 457">
              <a:extLst>
                <a:ext uri="{FF2B5EF4-FFF2-40B4-BE49-F238E27FC236}">
                  <a16:creationId xmlns:a16="http://schemas.microsoft.com/office/drawing/2014/main" id="{5F31BC8A-AF59-6095-F631-9161DB5CBCEE}"/>
                </a:ext>
              </a:extLst>
            </p:cNvPr>
            <p:cNvSpPr/>
            <p:nvPr/>
          </p:nvSpPr>
          <p:spPr>
            <a:xfrm>
              <a:off x="8043723" y="3618238"/>
              <a:ext cx="335328" cy="503403"/>
            </a:xfrm>
            <a:custGeom>
              <a:avLst/>
              <a:gdLst>
                <a:gd name="connsiteX0" fmla="*/ 108177 w 216354"/>
                <a:gd name="connsiteY0" fmla="*/ 60848 h 324530"/>
                <a:gd name="connsiteX1" fmla="*/ 129199 w 216354"/>
                <a:gd name="connsiteY1" fmla="*/ 64229 h 324530"/>
                <a:gd name="connsiteX2" fmla="*/ 147581 w 216354"/>
                <a:gd name="connsiteY2" fmla="*/ 75638 h 324530"/>
                <a:gd name="connsiteX3" fmla="*/ 155504 w 216354"/>
                <a:gd name="connsiteY3" fmla="*/ 94654 h 324530"/>
                <a:gd name="connsiteX4" fmla="*/ 153497 w 216354"/>
                <a:gd name="connsiteY4" fmla="*/ 99408 h 324530"/>
                <a:gd name="connsiteX5" fmla="*/ 148744 w 216354"/>
                <a:gd name="connsiteY5" fmla="*/ 101415 h 324530"/>
                <a:gd name="connsiteX6" fmla="*/ 143989 w 216354"/>
                <a:gd name="connsiteY6" fmla="*/ 99408 h 324530"/>
                <a:gd name="connsiteX7" fmla="*/ 141982 w 216354"/>
                <a:gd name="connsiteY7" fmla="*/ 94654 h 324530"/>
                <a:gd name="connsiteX8" fmla="*/ 130573 w 216354"/>
                <a:gd name="connsiteY8" fmla="*/ 79653 h 324530"/>
                <a:gd name="connsiteX9" fmla="*/ 108177 w 216354"/>
                <a:gd name="connsiteY9" fmla="*/ 74371 h 324530"/>
                <a:gd name="connsiteX10" fmla="*/ 103422 w 216354"/>
                <a:gd name="connsiteY10" fmla="*/ 72364 h 324530"/>
                <a:gd name="connsiteX11" fmla="*/ 101415 w 216354"/>
                <a:gd name="connsiteY11" fmla="*/ 67610 h 324530"/>
                <a:gd name="connsiteX12" fmla="*/ 103422 w 216354"/>
                <a:gd name="connsiteY12" fmla="*/ 62856 h 324530"/>
                <a:gd name="connsiteX13" fmla="*/ 108177 w 216354"/>
                <a:gd name="connsiteY13" fmla="*/ 60848 h 324530"/>
                <a:gd name="connsiteX14" fmla="*/ 108177 w 216354"/>
                <a:gd name="connsiteY14" fmla="*/ 27044 h 324530"/>
                <a:gd name="connsiteX15" fmla="*/ 79337 w 216354"/>
                <a:gd name="connsiteY15" fmla="*/ 31797 h 324530"/>
                <a:gd name="connsiteX16" fmla="*/ 53349 w 216354"/>
                <a:gd name="connsiteY16" fmla="*/ 44897 h 324530"/>
                <a:gd name="connsiteX17" fmla="*/ 34333 w 216354"/>
                <a:gd name="connsiteY17" fmla="*/ 66343 h 324530"/>
                <a:gd name="connsiteX18" fmla="*/ 27044 w 216354"/>
                <a:gd name="connsiteY18" fmla="*/ 94655 h 324530"/>
                <a:gd name="connsiteX19" fmla="*/ 41411 w 216354"/>
                <a:gd name="connsiteY19" fmla="*/ 132686 h 324530"/>
                <a:gd name="connsiteX20" fmla="*/ 47856 w 216354"/>
                <a:gd name="connsiteY20" fmla="*/ 139658 h 324530"/>
                <a:gd name="connsiteX21" fmla="*/ 54300 w 216354"/>
                <a:gd name="connsiteY21" fmla="*/ 146630 h 324530"/>
                <a:gd name="connsiteX22" fmla="*/ 84091 w 216354"/>
                <a:gd name="connsiteY22" fmla="*/ 209593 h 324530"/>
                <a:gd name="connsiteX23" fmla="*/ 132263 w 216354"/>
                <a:gd name="connsiteY23" fmla="*/ 209593 h 324530"/>
                <a:gd name="connsiteX24" fmla="*/ 162054 w 216354"/>
                <a:gd name="connsiteY24" fmla="*/ 146630 h 324530"/>
                <a:gd name="connsiteX25" fmla="*/ 168498 w 216354"/>
                <a:gd name="connsiteY25" fmla="*/ 139658 h 324530"/>
                <a:gd name="connsiteX26" fmla="*/ 174943 w 216354"/>
                <a:gd name="connsiteY26" fmla="*/ 132686 h 324530"/>
                <a:gd name="connsiteX27" fmla="*/ 189310 w 216354"/>
                <a:gd name="connsiteY27" fmla="*/ 94655 h 324530"/>
                <a:gd name="connsiteX28" fmla="*/ 182021 w 216354"/>
                <a:gd name="connsiteY28" fmla="*/ 66343 h 324530"/>
                <a:gd name="connsiteX29" fmla="*/ 163005 w 216354"/>
                <a:gd name="connsiteY29" fmla="*/ 44897 h 324530"/>
                <a:gd name="connsiteX30" fmla="*/ 137017 w 216354"/>
                <a:gd name="connsiteY30" fmla="*/ 31797 h 324530"/>
                <a:gd name="connsiteX31" fmla="*/ 108177 w 216354"/>
                <a:gd name="connsiteY31" fmla="*/ 27044 h 324530"/>
                <a:gd name="connsiteX32" fmla="*/ 108177 w 216354"/>
                <a:gd name="connsiteY32" fmla="*/ 0 h 324530"/>
                <a:gd name="connsiteX33" fmla="*/ 147581 w 216354"/>
                <a:gd name="connsiteY33" fmla="*/ 6866 h 324530"/>
                <a:gd name="connsiteX34" fmla="*/ 182231 w 216354"/>
                <a:gd name="connsiteY34" fmla="*/ 25671 h 324530"/>
                <a:gd name="connsiteX35" fmla="*/ 206952 w 216354"/>
                <a:gd name="connsiteY35" fmla="*/ 55672 h 324530"/>
                <a:gd name="connsiteX36" fmla="*/ 216354 w 216354"/>
                <a:gd name="connsiteY36" fmla="*/ 94655 h 324530"/>
                <a:gd name="connsiteX37" fmla="*/ 194592 w 216354"/>
                <a:gd name="connsiteY37" fmla="*/ 151279 h 324530"/>
                <a:gd name="connsiteX38" fmla="*/ 178851 w 216354"/>
                <a:gd name="connsiteY38" fmla="*/ 169660 h 324530"/>
                <a:gd name="connsiteX39" fmla="*/ 166280 w 216354"/>
                <a:gd name="connsiteY39" fmla="*/ 189838 h 324530"/>
                <a:gd name="connsiteX40" fmla="*/ 159096 w 216354"/>
                <a:gd name="connsiteY40" fmla="*/ 212551 h 324530"/>
                <a:gd name="connsiteX41" fmla="*/ 169027 w 216354"/>
                <a:gd name="connsiteY41" fmla="*/ 229876 h 324530"/>
                <a:gd name="connsiteX42" fmla="*/ 163745 w 216354"/>
                <a:gd name="connsiteY42" fmla="*/ 243398 h 324530"/>
                <a:gd name="connsiteX43" fmla="*/ 169027 w 216354"/>
                <a:gd name="connsiteY43" fmla="*/ 256920 h 324530"/>
                <a:gd name="connsiteX44" fmla="*/ 159519 w 216354"/>
                <a:gd name="connsiteY44" fmla="*/ 274034 h 324530"/>
                <a:gd name="connsiteX45" fmla="*/ 162266 w 216354"/>
                <a:gd name="connsiteY45" fmla="*/ 283964 h 324530"/>
                <a:gd name="connsiteX46" fmla="*/ 155610 w 216354"/>
                <a:gd name="connsiteY46" fmla="*/ 298965 h 324530"/>
                <a:gd name="connsiteX47" fmla="*/ 139235 w 216354"/>
                <a:gd name="connsiteY47" fmla="*/ 304247 h 324530"/>
                <a:gd name="connsiteX48" fmla="*/ 126559 w 216354"/>
                <a:gd name="connsiteY48" fmla="*/ 319037 h 324530"/>
                <a:gd name="connsiteX49" fmla="*/ 108177 w 216354"/>
                <a:gd name="connsiteY49" fmla="*/ 324530 h 324530"/>
                <a:gd name="connsiteX50" fmla="*/ 89795 w 216354"/>
                <a:gd name="connsiteY50" fmla="*/ 319037 h 324530"/>
                <a:gd name="connsiteX51" fmla="*/ 77119 w 216354"/>
                <a:gd name="connsiteY51" fmla="*/ 304247 h 324530"/>
                <a:gd name="connsiteX52" fmla="*/ 60744 w 216354"/>
                <a:gd name="connsiteY52" fmla="*/ 298965 h 324530"/>
                <a:gd name="connsiteX53" fmla="*/ 54088 w 216354"/>
                <a:gd name="connsiteY53" fmla="*/ 283964 h 324530"/>
                <a:gd name="connsiteX54" fmla="*/ 56835 w 216354"/>
                <a:gd name="connsiteY54" fmla="*/ 274034 h 324530"/>
                <a:gd name="connsiteX55" fmla="*/ 47327 w 216354"/>
                <a:gd name="connsiteY55" fmla="*/ 256920 h 324530"/>
                <a:gd name="connsiteX56" fmla="*/ 52609 w 216354"/>
                <a:gd name="connsiteY56" fmla="*/ 243398 h 324530"/>
                <a:gd name="connsiteX57" fmla="*/ 47327 w 216354"/>
                <a:gd name="connsiteY57" fmla="*/ 229876 h 324530"/>
                <a:gd name="connsiteX58" fmla="*/ 57258 w 216354"/>
                <a:gd name="connsiteY58" fmla="*/ 212551 h 324530"/>
                <a:gd name="connsiteX59" fmla="*/ 50074 w 216354"/>
                <a:gd name="connsiteY59" fmla="*/ 189838 h 324530"/>
                <a:gd name="connsiteX60" fmla="*/ 37503 w 216354"/>
                <a:gd name="connsiteY60" fmla="*/ 169660 h 324530"/>
                <a:gd name="connsiteX61" fmla="*/ 21762 w 216354"/>
                <a:gd name="connsiteY61" fmla="*/ 151279 h 324530"/>
                <a:gd name="connsiteX62" fmla="*/ 0 w 216354"/>
                <a:gd name="connsiteY62" fmla="*/ 94655 h 324530"/>
                <a:gd name="connsiteX63" fmla="*/ 9402 w 216354"/>
                <a:gd name="connsiteY63" fmla="*/ 55672 h 324530"/>
                <a:gd name="connsiteX64" fmla="*/ 34123 w 216354"/>
                <a:gd name="connsiteY64" fmla="*/ 25671 h 324530"/>
                <a:gd name="connsiteX65" fmla="*/ 68773 w 216354"/>
                <a:gd name="connsiteY65" fmla="*/ 6866 h 324530"/>
                <a:gd name="connsiteX66" fmla="*/ 108177 w 216354"/>
                <a:gd name="connsiteY66" fmla="*/ 0 h 32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6354" h="324530">
                  <a:moveTo>
                    <a:pt x="108177" y="60848"/>
                  </a:moveTo>
                  <a:cubicBezTo>
                    <a:pt x="115219" y="60848"/>
                    <a:pt x="122227" y="61976"/>
                    <a:pt x="129199" y="64229"/>
                  </a:cubicBezTo>
                  <a:cubicBezTo>
                    <a:pt x="136172" y="66483"/>
                    <a:pt x="142299" y="70286"/>
                    <a:pt x="147581" y="75638"/>
                  </a:cubicBezTo>
                  <a:cubicBezTo>
                    <a:pt x="152863" y="80991"/>
                    <a:pt x="155504" y="87329"/>
                    <a:pt x="155504" y="94654"/>
                  </a:cubicBezTo>
                  <a:cubicBezTo>
                    <a:pt x="155504" y="96485"/>
                    <a:pt x="154835" y="98069"/>
                    <a:pt x="153497" y="99408"/>
                  </a:cubicBezTo>
                  <a:cubicBezTo>
                    <a:pt x="152158" y="100746"/>
                    <a:pt x="150574" y="101415"/>
                    <a:pt x="148744" y="101415"/>
                  </a:cubicBezTo>
                  <a:cubicBezTo>
                    <a:pt x="146911" y="101415"/>
                    <a:pt x="145327" y="100746"/>
                    <a:pt x="143989" y="99408"/>
                  </a:cubicBezTo>
                  <a:cubicBezTo>
                    <a:pt x="142651" y="98069"/>
                    <a:pt x="141982" y="96485"/>
                    <a:pt x="141982" y="94654"/>
                  </a:cubicBezTo>
                  <a:cubicBezTo>
                    <a:pt x="141982" y="88175"/>
                    <a:pt x="138179" y="83174"/>
                    <a:pt x="130573" y="79653"/>
                  </a:cubicBezTo>
                  <a:cubicBezTo>
                    <a:pt x="122967" y="76132"/>
                    <a:pt x="115501" y="74371"/>
                    <a:pt x="108177" y="74371"/>
                  </a:cubicBezTo>
                  <a:cubicBezTo>
                    <a:pt x="106345" y="74371"/>
                    <a:pt x="104760" y="73702"/>
                    <a:pt x="103422" y="72364"/>
                  </a:cubicBezTo>
                  <a:cubicBezTo>
                    <a:pt x="102084" y="71026"/>
                    <a:pt x="101415" y="69441"/>
                    <a:pt x="101415" y="67610"/>
                  </a:cubicBezTo>
                  <a:cubicBezTo>
                    <a:pt x="101415" y="65779"/>
                    <a:pt x="102084" y="64194"/>
                    <a:pt x="103422" y="62856"/>
                  </a:cubicBezTo>
                  <a:cubicBezTo>
                    <a:pt x="104760" y="61517"/>
                    <a:pt x="106345" y="60848"/>
                    <a:pt x="108177" y="60848"/>
                  </a:cubicBezTo>
                  <a:close/>
                  <a:moveTo>
                    <a:pt x="108177" y="27044"/>
                  </a:moveTo>
                  <a:cubicBezTo>
                    <a:pt x="98458" y="27044"/>
                    <a:pt x="88845" y="28629"/>
                    <a:pt x="79337" y="31797"/>
                  </a:cubicBezTo>
                  <a:cubicBezTo>
                    <a:pt x="69829" y="34967"/>
                    <a:pt x="61167" y="39333"/>
                    <a:pt x="53349" y="44897"/>
                  </a:cubicBezTo>
                  <a:cubicBezTo>
                    <a:pt x="45532" y="50461"/>
                    <a:pt x="39193" y="57609"/>
                    <a:pt x="34333" y="66343"/>
                  </a:cubicBezTo>
                  <a:cubicBezTo>
                    <a:pt x="29474" y="75076"/>
                    <a:pt x="27044" y="84513"/>
                    <a:pt x="27044" y="94655"/>
                  </a:cubicBezTo>
                  <a:cubicBezTo>
                    <a:pt x="27044" y="108881"/>
                    <a:pt x="31834" y="121558"/>
                    <a:pt x="41411" y="132686"/>
                  </a:cubicBezTo>
                  <a:cubicBezTo>
                    <a:pt x="42820" y="134235"/>
                    <a:pt x="44968" y="136559"/>
                    <a:pt x="47856" y="139658"/>
                  </a:cubicBezTo>
                  <a:cubicBezTo>
                    <a:pt x="50743" y="142757"/>
                    <a:pt x="52891" y="145081"/>
                    <a:pt x="54300" y="146630"/>
                  </a:cubicBezTo>
                  <a:cubicBezTo>
                    <a:pt x="72329" y="168181"/>
                    <a:pt x="82259" y="189169"/>
                    <a:pt x="84091" y="209593"/>
                  </a:cubicBezTo>
                  <a:lnTo>
                    <a:pt x="132263" y="209593"/>
                  </a:lnTo>
                  <a:cubicBezTo>
                    <a:pt x="134094" y="189169"/>
                    <a:pt x="144024" y="168181"/>
                    <a:pt x="162054" y="146630"/>
                  </a:cubicBezTo>
                  <a:cubicBezTo>
                    <a:pt x="163463" y="145081"/>
                    <a:pt x="165611" y="142757"/>
                    <a:pt x="168498" y="139658"/>
                  </a:cubicBezTo>
                  <a:cubicBezTo>
                    <a:pt x="171386" y="136559"/>
                    <a:pt x="173534" y="134235"/>
                    <a:pt x="174943" y="132686"/>
                  </a:cubicBezTo>
                  <a:cubicBezTo>
                    <a:pt x="184520" y="121558"/>
                    <a:pt x="189310" y="108881"/>
                    <a:pt x="189310" y="94655"/>
                  </a:cubicBezTo>
                  <a:cubicBezTo>
                    <a:pt x="189310" y="84513"/>
                    <a:pt x="186880" y="75076"/>
                    <a:pt x="182021" y="66343"/>
                  </a:cubicBezTo>
                  <a:cubicBezTo>
                    <a:pt x="177161" y="57609"/>
                    <a:pt x="170822" y="50461"/>
                    <a:pt x="163005" y="44897"/>
                  </a:cubicBezTo>
                  <a:cubicBezTo>
                    <a:pt x="155187" y="39333"/>
                    <a:pt x="146525" y="34967"/>
                    <a:pt x="137017" y="31797"/>
                  </a:cubicBezTo>
                  <a:cubicBezTo>
                    <a:pt x="127509" y="28629"/>
                    <a:pt x="117896" y="27044"/>
                    <a:pt x="108177" y="27044"/>
                  </a:cubicBezTo>
                  <a:close/>
                  <a:moveTo>
                    <a:pt x="108177" y="0"/>
                  </a:moveTo>
                  <a:cubicBezTo>
                    <a:pt x="121558" y="0"/>
                    <a:pt x="134693" y="2289"/>
                    <a:pt x="147581" y="6866"/>
                  </a:cubicBezTo>
                  <a:cubicBezTo>
                    <a:pt x="160469" y="11444"/>
                    <a:pt x="172019" y="17712"/>
                    <a:pt x="182231" y="25671"/>
                  </a:cubicBezTo>
                  <a:cubicBezTo>
                    <a:pt x="192443" y="33629"/>
                    <a:pt x="200684" y="43629"/>
                    <a:pt x="206952" y="55672"/>
                  </a:cubicBezTo>
                  <a:cubicBezTo>
                    <a:pt x="213220" y="67716"/>
                    <a:pt x="216354" y="80710"/>
                    <a:pt x="216354" y="94655"/>
                  </a:cubicBezTo>
                  <a:cubicBezTo>
                    <a:pt x="216354" y="116487"/>
                    <a:pt x="209099" y="135362"/>
                    <a:pt x="194592" y="151279"/>
                  </a:cubicBezTo>
                  <a:cubicBezTo>
                    <a:pt x="188253" y="158180"/>
                    <a:pt x="183006" y="164308"/>
                    <a:pt x="178851" y="169660"/>
                  </a:cubicBezTo>
                  <a:cubicBezTo>
                    <a:pt x="174696" y="175013"/>
                    <a:pt x="170506" y="181739"/>
                    <a:pt x="166280" y="189838"/>
                  </a:cubicBezTo>
                  <a:cubicBezTo>
                    <a:pt x="162054" y="197937"/>
                    <a:pt x="159659" y="205508"/>
                    <a:pt x="159096" y="212551"/>
                  </a:cubicBezTo>
                  <a:cubicBezTo>
                    <a:pt x="165716" y="216494"/>
                    <a:pt x="169027" y="222269"/>
                    <a:pt x="169027" y="229876"/>
                  </a:cubicBezTo>
                  <a:cubicBezTo>
                    <a:pt x="169027" y="235088"/>
                    <a:pt x="167266" y="239594"/>
                    <a:pt x="163745" y="243398"/>
                  </a:cubicBezTo>
                  <a:cubicBezTo>
                    <a:pt x="167266" y="247201"/>
                    <a:pt x="169027" y="251708"/>
                    <a:pt x="169027" y="256920"/>
                  </a:cubicBezTo>
                  <a:cubicBezTo>
                    <a:pt x="169027" y="264245"/>
                    <a:pt x="165857" y="269949"/>
                    <a:pt x="159519" y="274034"/>
                  </a:cubicBezTo>
                  <a:cubicBezTo>
                    <a:pt x="161350" y="277274"/>
                    <a:pt x="162266" y="280583"/>
                    <a:pt x="162266" y="283964"/>
                  </a:cubicBezTo>
                  <a:cubicBezTo>
                    <a:pt x="162266" y="290444"/>
                    <a:pt x="160047" y="295444"/>
                    <a:pt x="155610" y="298965"/>
                  </a:cubicBezTo>
                  <a:cubicBezTo>
                    <a:pt x="151173" y="302486"/>
                    <a:pt x="145715" y="304247"/>
                    <a:pt x="139235" y="304247"/>
                  </a:cubicBezTo>
                  <a:cubicBezTo>
                    <a:pt x="136418" y="310444"/>
                    <a:pt x="132193" y="315374"/>
                    <a:pt x="126559" y="319037"/>
                  </a:cubicBezTo>
                  <a:cubicBezTo>
                    <a:pt x="120924" y="322699"/>
                    <a:pt x="114797" y="324530"/>
                    <a:pt x="108177" y="324530"/>
                  </a:cubicBezTo>
                  <a:cubicBezTo>
                    <a:pt x="101557" y="324530"/>
                    <a:pt x="95429" y="322699"/>
                    <a:pt x="89795" y="319037"/>
                  </a:cubicBezTo>
                  <a:cubicBezTo>
                    <a:pt x="84161" y="315374"/>
                    <a:pt x="79935" y="310444"/>
                    <a:pt x="77119" y="304247"/>
                  </a:cubicBezTo>
                  <a:cubicBezTo>
                    <a:pt x="70639" y="304247"/>
                    <a:pt x="65181" y="302486"/>
                    <a:pt x="60744" y="298965"/>
                  </a:cubicBezTo>
                  <a:cubicBezTo>
                    <a:pt x="56307" y="295444"/>
                    <a:pt x="54088" y="290444"/>
                    <a:pt x="54088" y="283964"/>
                  </a:cubicBezTo>
                  <a:cubicBezTo>
                    <a:pt x="54088" y="280583"/>
                    <a:pt x="55004" y="277274"/>
                    <a:pt x="56835" y="274034"/>
                  </a:cubicBezTo>
                  <a:cubicBezTo>
                    <a:pt x="50497" y="269949"/>
                    <a:pt x="47327" y="264245"/>
                    <a:pt x="47327" y="256920"/>
                  </a:cubicBezTo>
                  <a:cubicBezTo>
                    <a:pt x="47327" y="251708"/>
                    <a:pt x="49088" y="247201"/>
                    <a:pt x="52609" y="243398"/>
                  </a:cubicBezTo>
                  <a:cubicBezTo>
                    <a:pt x="49088" y="239594"/>
                    <a:pt x="47327" y="235088"/>
                    <a:pt x="47327" y="229876"/>
                  </a:cubicBezTo>
                  <a:cubicBezTo>
                    <a:pt x="47327" y="222269"/>
                    <a:pt x="50638" y="216494"/>
                    <a:pt x="57258" y="212551"/>
                  </a:cubicBezTo>
                  <a:cubicBezTo>
                    <a:pt x="56694" y="205508"/>
                    <a:pt x="54300" y="197937"/>
                    <a:pt x="50074" y="189838"/>
                  </a:cubicBezTo>
                  <a:cubicBezTo>
                    <a:pt x="45848" y="181739"/>
                    <a:pt x="41658" y="175013"/>
                    <a:pt x="37503" y="169660"/>
                  </a:cubicBezTo>
                  <a:cubicBezTo>
                    <a:pt x="33347" y="164308"/>
                    <a:pt x="28100" y="158180"/>
                    <a:pt x="21762" y="151279"/>
                  </a:cubicBezTo>
                  <a:cubicBezTo>
                    <a:pt x="7254" y="135362"/>
                    <a:pt x="0" y="116487"/>
                    <a:pt x="0" y="94655"/>
                  </a:cubicBezTo>
                  <a:cubicBezTo>
                    <a:pt x="0" y="80710"/>
                    <a:pt x="3134" y="67716"/>
                    <a:pt x="9402" y="55672"/>
                  </a:cubicBezTo>
                  <a:cubicBezTo>
                    <a:pt x="15670" y="43629"/>
                    <a:pt x="23910" y="33629"/>
                    <a:pt x="34123" y="25671"/>
                  </a:cubicBezTo>
                  <a:cubicBezTo>
                    <a:pt x="44334" y="17712"/>
                    <a:pt x="55885" y="11444"/>
                    <a:pt x="68773" y="6866"/>
                  </a:cubicBezTo>
                  <a:cubicBezTo>
                    <a:pt x="81661" y="2289"/>
                    <a:pt x="94795" y="0"/>
                    <a:pt x="108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7" name="Freeform 356">
              <a:extLst>
                <a:ext uri="{FF2B5EF4-FFF2-40B4-BE49-F238E27FC236}">
                  <a16:creationId xmlns:a16="http://schemas.microsoft.com/office/drawing/2014/main" id="{A2308D83-52E4-2E1A-8D0A-C3D2AA5066EC}"/>
                </a:ext>
              </a:extLst>
            </p:cNvPr>
            <p:cNvSpPr/>
            <p:nvPr/>
          </p:nvSpPr>
          <p:spPr>
            <a:xfrm>
              <a:off x="3046600" y="3608683"/>
              <a:ext cx="483612" cy="483185"/>
            </a:xfrm>
            <a:custGeom>
              <a:avLst/>
              <a:gdLst/>
              <a:ahLst/>
              <a:cxnLst/>
              <a:rect l="l" t="t" r="r" b="b"/>
              <a:pathLst>
                <a:path w="460023" h="459751">
                  <a:moveTo>
                    <a:pt x="450445" y="0"/>
                  </a:moveTo>
                  <a:cubicBezTo>
                    <a:pt x="453074" y="0"/>
                    <a:pt x="455328" y="892"/>
                    <a:pt x="457206" y="2676"/>
                  </a:cubicBezTo>
                  <a:cubicBezTo>
                    <a:pt x="459084" y="4460"/>
                    <a:pt x="460023" y="6573"/>
                    <a:pt x="460023" y="9015"/>
                  </a:cubicBezTo>
                  <a:cubicBezTo>
                    <a:pt x="460023" y="55779"/>
                    <a:pt x="452933" y="96204"/>
                    <a:pt x="438754" y="130291"/>
                  </a:cubicBezTo>
                  <a:cubicBezTo>
                    <a:pt x="424575" y="164378"/>
                    <a:pt x="400770" y="198230"/>
                    <a:pt x="367340" y="231848"/>
                  </a:cubicBezTo>
                  <a:cubicBezTo>
                    <a:pt x="352128" y="246872"/>
                    <a:pt x="333817" y="263399"/>
                    <a:pt x="312407" y="281429"/>
                  </a:cubicBezTo>
                  <a:lnTo>
                    <a:pt x="306773" y="388197"/>
                  </a:lnTo>
                  <a:cubicBezTo>
                    <a:pt x="306397" y="391202"/>
                    <a:pt x="304894" y="393643"/>
                    <a:pt x="302265" y="395521"/>
                  </a:cubicBezTo>
                  <a:lnTo>
                    <a:pt x="194089" y="458625"/>
                  </a:lnTo>
                  <a:cubicBezTo>
                    <a:pt x="192774" y="459376"/>
                    <a:pt x="191272" y="459751"/>
                    <a:pt x="189582" y="459751"/>
                  </a:cubicBezTo>
                  <a:cubicBezTo>
                    <a:pt x="187328" y="459751"/>
                    <a:pt x="185167" y="458906"/>
                    <a:pt x="183102" y="457216"/>
                  </a:cubicBezTo>
                  <a:lnTo>
                    <a:pt x="165073" y="439186"/>
                  </a:lnTo>
                  <a:cubicBezTo>
                    <a:pt x="162631" y="436557"/>
                    <a:pt x="161880" y="433552"/>
                    <a:pt x="162819" y="430172"/>
                  </a:cubicBezTo>
                  <a:lnTo>
                    <a:pt x="186764" y="352420"/>
                  </a:lnTo>
                  <a:lnTo>
                    <a:pt x="107603" y="273259"/>
                  </a:lnTo>
                  <a:lnTo>
                    <a:pt x="29852" y="297204"/>
                  </a:lnTo>
                  <a:cubicBezTo>
                    <a:pt x="29288" y="297392"/>
                    <a:pt x="28443" y="297486"/>
                    <a:pt x="27316" y="297486"/>
                  </a:cubicBezTo>
                  <a:cubicBezTo>
                    <a:pt x="24686" y="297486"/>
                    <a:pt x="22527" y="296641"/>
                    <a:pt x="20837" y="294951"/>
                  </a:cubicBezTo>
                  <a:lnTo>
                    <a:pt x="2807" y="276921"/>
                  </a:lnTo>
                  <a:cubicBezTo>
                    <a:pt x="-385" y="273353"/>
                    <a:pt x="-855" y="269691"/>
                    <a:pt x="1399" y="265935"/>
                  </a:cubicBezTo>
                  <a:lnTo>
                    <a:pt x="64502" y="157758"/>
                  </a:lnTo>
                  <a:cubicBezTo>
                    <a:pt x="66380" y="155129"/>
                    <a:pt x="68821" y="153626"/>
                    <a:pt x="71827" y="153250"/>
                  </a:cubicBezTo>
                  <a:lnTo>
                    <a:pt x="178594" y="147616"/>
                  </a:lnTo>
                  <a:cubicBezTo>
                    <a:pt x="196624" y="126206"/>
                    <a:pt x="213151" y="107895"/>
                    <a:pt x="228176" y="92683"/>
                  </a:cubicBezTo>
                  <a:cubicBezTo>
                    <a:pt x="263483" y="57563"/>
                    <a:pt x="297101" y="33336"/>
                    <a:pt x="329028" y="20001"/>
                  </a:cubicBezTo>
                  <a:cubicBezTo>
                    <a:pt x="360955" y="6667"/>
                    <a:pt x="401427" y="0"/>
                    <a:pt x="450445" y="0"/>
                  </a:cubicBezTo>
                  <a:close/>
                  <a:moveTo>
                    <a:pt x="369876" y="63103"/>
                  </a:moveTo>
                  <a:cubicBezTo>
                    <a:pt x="362363" y="63103"/>
                    <a:pt x="355978" y="65732"/>
                    <a:pt x="350719" y="70991"/>
                  </a:cubicBezTo>
                  <a:cubicBezTo>
                    <a:pt x="345461" y="76250"/>
                    <a:pt x="342831" y="82635"/>
                    <a:pt x="342831" y="90147"/>
                  </a:cubicBezTo>
                  <a:cubicBezTo>
                    <a:pt x="342831" y="97660"/>
                    <a:pt x="345461" y="104045"/>
                    <a:pt x="350719" y="109304"/>
                  </a:cubicBezTo>
                  <a:cubicBezTo>
                    <a:pt x="355978" y="114562"/>
                    <a:pt x="362363" y="117191"/>
                    <a:pt x="369876" y="117191"/>
                  </a:cubicBezTo>
                  <a:cubicBezTo>
                    <a:pt x="377388" y="117191"/>
                    <a:pt x="383773" y="114562"/>
                    <a:pt x="389032" y="109304"/>
                  </a:cubicBezTo>
                  <a:cubicBezTo>
                    <a:pt x="394291" y="104045"/>
                    <a:pt x="396920" y="97660"/>
                    <a:pt x="396920" y="90147"/>
                  </a:cubicBezTo>
                  <a:cubicBezTo>
                    <a:pt x="396920" y="82635"/>
                    <a:pt x="394291" y="76250"/>
                    <a:pt x="389032" y="70991"/>
                  </a:cubicBezTo>
                  <a:cubicBezTo>
                    <a:pt x="383773" y="65732"/>
                    <a:pt x="377388" y="63103"/>
                    <a:pt x="369876" y="6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5B2EB30-C84E-9878-CF54-BEF63834DD60}"/>
                </a:ext>
              </a:extLst>
            </p:cNvPr>
            <p:cNvGrpSpPr/>
            <p:nvPr/>
          </p:nvGrpSpPr>
          <p:grpSpPr>
            <a:xfrm>
              <a:off x="2381679" y="4782413"/>
              <a:ext cx="2049643" cy="1300915"/>
              <a:chOff x="623886" y="4478455"/>
              <a:chExt cx="2631164" cy="173455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FC5B38-D39A-ED1B-E973-B32F7B9630F9}"/>
                  </a:ext>
                </a:extLst>
              </p:cNvPr>
              <p:cNvSpPr/>
              <p:nvPr/>
            </p:nvSpPr>
            <p:spPr>
              <a:xfrm>
                <a:off x="623886" y="4478455"/>
                <a:ext cx="2631164" cy="41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dirty="0" err="1"/>
                  <a:t>Simbol</a:t>
                </a:r>
                <a:r>
                  <a:rPr lang="en-US" sz="1400" dirty="0"/>
                  <a:t> </a:t>
                </a:r>
                <a:r>
                  <a:rPr lang="en-US" sz="1400" dirty="0" err="1"/>
                  <a:t>Identitas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Bangsa</a:t>
                </a:r>
                <a:endParaRPr lang="en-US" sz="14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BBC9DB-9F1A-0BB7-7C58-A59F85855F95}"/>
                  </a:ext>
                </a:extLst>
              </p:cNvPr>
              <p:cNvSpPr/>
              <p:nvPr/>
            </p:nvSpPr>
            <p:spPr>
              <a:xfrm>
                <a:off x="623887" y="4858791"/>
                <a:ext cx="2345623" cy="135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Menjunjung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tinggi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bhinneka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Tunggal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Ika</a:t>
                </a:r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Mengedepankan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karakter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bangsa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yang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menjunjung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nilai-nilai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kepribadian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dan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kemandirian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bangsa</a:t>
                </a:r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E573DB3-28B5-CBA8-5A6C-AF85D563ABB6}"/>
                </a:ext>
              </a:extLst>
            </p:cNvPr>
            <p:cNvGrpSpPr/>
            <p:nvPr/>
          </p:nvGrpSpPr>
          <p:grpSpPr>
            <a:xfrm>
              <a:off x="3675441" y="1797716"/>
              <a:ext cx="2955673" cy="1323444"/>
              <a:chOff x="623887" y="4448414"/>
              <a:chExt cx="2756665" cy="176459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8AC3F68-0E9D-EE8F-95CF-7F7AB135418F}"/>
                  </a:ext>
                </a:extLst>
              </p:cNvPr>
              <p:cNvSpPr/>
              <p:nvPr/>
            </p:nvSpPr>
            <p:spPr>
              <a:xfrm>
                <a:off x="897386" y="4448414"/>
                <a:ext cx="2272590" cy="41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dirty="0"/>
                  <a:t>Smart, Green &amp; Sustainable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D538AE9-5B65-D84D-B64A-001315B12E74}"/>
                  </a:ext>
                </a:extLst>
              </p:cNvPr>
              <p:cNvSpPr/>
              <p:nvPr/>
            </p:nvSpPr>
            <p:spPr>
              <a:xfrm>
                <a:off x="623887" y="4858788"/>
                <a:ext cx="2756665" cy="135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Tata Kelola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cerdas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dalam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interelasi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antar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bidang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kehidupan</a:t>
                </a:r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Kota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hutan</a:t>
                </a:r>
                <a:r>
                  <a:rPr lang="en-US" sz="1000" dirty="0">
                    <a:solidFill>
                      <a:schemeClr val="tx1">
                        <a:lumMod val="75000"/>
                      </a:schemeClr>
                    </a:solidFill>
                  </a:rPr>
                  <a:t> yang </a:t>
                </a:r>
                <a:r>
                  <a:rPr lang="en-US" sz="1000" dirty="0" err="1">
                    <a:solidFill>
                      <a:schemeClr val="tx1">
                        <a:lumMod val="75000"/>
                      </a:schemeClr>
                    </a:solidFill>
                  </a:rPr>
                  <a:t>alami</a:t>
                </a:r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D" sz="1000" dirty="0" err="1">
                    <a:effectLst/>
                  </a:rPr>
                  <a:t>Menjamin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keharmonisan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alam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dengan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pemukiman</a:t>
                </a:r>
                <a:r>
                  <a:rPr lang="en-ID" sz="1000" dirty="0">
                    <a:effectLst/>
                  </a:rPr>
                  <a:t> dan system </a:t>
                </a:r>
                <a:r>
                  <a:rPr lang="en-ID" sz="1000" dirty="0" err="1">
                    <a:effectLst/>
                  </a:rPr>
                  <a:t>mobilisasi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kota</a:t>
                </a:r>
                <a:r>
                  <a:rPr lang="en-ID" sz="1000" dirty="0">
                    <a:effectLst/>
                  </a:rPr>
                  <a:t> yang </a:t>
                </a:r>
                <a:r>
                  <a:rPr lang="en-ID" sz="1000" dirty="0" err="1">
                    <a:effectLst/>
                  </a:rPr>
                  <a:t>terpadu</a:t>
                </a:r>
                <a:endParaRPr lang="en-ID" sz="10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5201CD-A3EB-FF97-DC7B-1EF1137F03A1}"/>
                </a:ext>
              </a:extLst>
            </p:cNvPr>
            <p:cNvGrpSpPr/>
            <p:nvPr/>
          </p:nvGrpSpPr>
          <p:grpSpPr>
            <a:xfrm>
              <a:off x="5153278" y="4782416"/>
              <a:ext cx="2832465" cy="1916466"/>
              <a:chOff x="-25421" y="4478455"/>
              <a:chExt cx="3636087" cy="255528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442133E-1C61-FE0D-9194-B079ED25842D}"/>
                  </a:ext>
                </a:extLst>
              </p:cNvPr>
              <p:cNvSpPr/>
              <p:nvPr/>
            </p:nvSpPr>
            <p:spPr>
              <a:xfrm>
                <a:off x="-25421" y="4478455"/>
                <a:ext cx="3636087" cy="41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dirty="0"/>
                  <a:t>Modern &amp; </a:t>
                </a:r>
                <a:r>
                  <a:rPr lang="en-US" sz="1400" dirty="0" err="1"/>
                  <a:t>berstandar</a:t>
                </a:r>
                <a:r>
                  <a:rPr lang="en-US" sz="1400" dirty="0"/>
                  <a:t> </a:t>
                </a:r>
                <a:r>
                  <a:rPr lang="en-US" sz="1400" dirty="0" err="1"/>
                  <a:t>internasional</a:t>
                </a:r>
                <a:endParaRPr lang="en-US" sz="14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98D336E-290F-F1F1-29C6-E845D9539A77}"/>
                  </a:ext>
                </a:extLst>
              </p:cNvPr>
              <p:cNvSpPr/>
              <p:nvPr/>
            </p:nvSpPr>
            <p:spPr>
              <a:xfrm>
                <a:off x="3031" y="4858788"/>
                <a:ext cx="3456943" cy="2174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D" sz="1000" dirty="0" err="1"/>
                  <a:t>A</a:t>
                </a:r>
                <a:r>
                  <a:rPr lang="en-ID" sz="1000" dirty="0" err="1">
                    <a:effectLst/>
                  </a:rPr>
                  <a:t>danya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masyarakat</a:t>
                </a:r>
                <a:r>
                  <a:rPr lang="en-ID" sz="1000" dirty="0">
                    <a:effectLst/>
                  </a:rPr>
                  <a:t> modern di </a:t>
                </a:r>
                <a:r>
                  <a:rPr lang="en-ID" sz="1000" dirty="0" err="1">
                    <a:effectLst/>
                  </a:rPr>
                  <a:t>suatu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kota</a:t>
                </a:r>
                <a:r>
                  <a:rPr lang="en-ID" sz="1000" dirty="0">
                    <a:effectLst/>
                  </a:rPr>
                  <a:t> yang </a:t>
                </a:r>
                <a:r>
                  <a:rPr lang="en-ID" sz="1000" dirty="0" err="1">
                    <a:effectLst/>
                  </a:rPr>
                  <a:t>memiliki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tujuan</a:t>
                </a:r>
                <a:r>
                  <a:rPr lang="en-ID" sz="1000" dirty="0">
                    <a:effectLst/>
                  </a:rPr>
                  <a:t> masa </a:t>
                </a:r>
                <a:r>
                  <a:rPr lang="en-ID" sz="1000" dirty="0" err="1">
                    <a:effectLst/>
                  </a:rPr>
                  <a:t>depan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bersama</a:t>
                </a:r>
                <a:r>
                  <a:rPr lang="en-ID" sz="1000" dirty="0">
                    <a:effectLst/>
                  </a:rPr>
                  <a:t> yang </a:t>
                </a:r>
                <a:r>
                  <a:rPr lang="en-ID" sz="1000" dirty="0" err="1">
                    <a:effectLst/>
                  </a:rPr>
                  <a:t>berpikir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jauh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ke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depan</a:t>
                </a:r>
                <a:r>
                  <a:rPr lang="en-ID" sz="1000" dirty="0">
                    <a:effectLst/>
                  </a:rPr>
                  <a:t> (</a:t>
                </a:r>
                <a:r>
                  <a:rPr lang="en-ID" sz="1000" i="1" dirty="0">
                    <a:effectLst/>
                  </a:rPr>
                  <a:t>forward thinking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ID" sz="1000" dirty="0" err="1">
                    <a:effectLst/>
                  </a:rPr>
                  <a:t>kota</a:t>
                </a:r>
                <a:r>
                  <a:rPr lang="en-ID" sz="1000" dirty="0">
                    <a:effectLst/>
                  </a:rPr>
                  <a:t> yang </a:t>
                </a:r>
                <a:r>
                  <a:rPr lang="en-ID" sz="1000" dirty="0" err="1">
                    <a:effectLst/>
                  </a:rPr>
                  <a:t>memiliki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infrastruktur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dengan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standar</a:t>
                </a:r>
                <a:r>
                  <a:rPr lang="en-ID" sz="1000" dirty="0">
                    <a:effectLst/>
                  </a:rPr>
                  <a:t> global dan </a:t>
                </a:r>
                <a:r>
                  <a:rPr lang="en-ID" sz="1000" dirty="0" err="1">
                    <a:effectLst/>
                  </a:rPr>
                  <a:t>terkoneksi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dengan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kota-kota</a:t>
                </a:r>
                <a:r>
                  <a:rPr lang="en-ID" sz="1000" dirty="0">
                    <a:effectLst/>
                  </a:rPr>
                  <a:t> lain di dunia yang </a:t>
                </a:r>
                <a:r>
                  <a:rPr lang="en-ID" sz="1000" dirty="0" err="1">
                    <a:effectLst/>
                  </a:rPr>
                  <a:t>menjadi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pusat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bisnis</a:t>
                </a:r>
                <a:r>
                  <a:rPr lang="en-ID" sz="1000" dirty="0">
                    <a:effectLst/>
                  </a:rPr>
                  <a:t>, </a:t>
                </a:r>
                <a:r>
                  <a:rPr lang="en-ID" sz="1000" dirty="0" err="1">
                    <a:effectLst/>
                  </a:rPr>
                  <a:t>budaya</a:t>
                </a:r>
                <a:r>
                  <a:rPr lang="en-ID" sz="1000" dirty="0">
                    <a:effectLst/>
                  </a:rPr>
                  <a:t>, </a:t>
                </a:r>
                <a:r>
                  <a:rPr lang="en-ID" sz="1000" dirty="0" err="1">
                    <a:effectLst/>
                  </a:rPr>
                  <a:t>teknologi</a:t>
                </a:r>
                <a:r>
                  <a:rPr lang="en-ID" sz="1000" dirty="0">
                    <a:effectLst/>
                  </a:rPr>
                  <a:t>, </a:t>
                </a:r>
                <a:r>
                  <a:rPr lang="en-ID" sz="1000" dirty="0" err="1">
                    <a:effectLst/>
                  </a:rPr>
                  <a:t>maupun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politik</a:t>
                </a:r>
                <a:r>
                  <a:rPr lang="en-ID" sz="1000" dirty="0">
                    <a:effectLst/>
                  </a:rPr>
                  <a:t> </a:t>
                </a:r>
                <a:r>
                  <a:rPr lang="en-ID" sz="1000" dirty="0" err="1">
                    <a:effectLst/>
                  </a:rPr>
                  <a:t>secara</a:t>
                </a:r>
                <a:r>
                  <a:rPr lang="en-ID" sz="1000" dirty="0">
                    <a:effectLst/>
                  </a:rPr>
                  <a:t> global </a:t>
                </a:r>
                <a:endParaRPr lang="en-ID" sz="10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ID" sz="100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B5D0D9-53FB-595D-8371-44AC1FB103F4}"/>
                </a:ext>
              </a:extLst>
            </p:cNvPr>
            <p:cNvGrpSpPr/>
            <p:nvPr/>
          </p:nvGrpSpPr>
          <p:grpSpPr>
            <a:xfrm>
              <a:off x="7297781" y="1690094"/>
              <a:ext cx="2552085" cy="1556378"/>
              <a:chOff x="623887" y="4199392"/>
              <a:chExt cx="2702485" cy="207517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B115668-73C1-A0A2-630C-707EBE1CDF6C}"/>
                  </a:ext>
                </a:extLst>
              </p:cNvPr>
              <p:cNvSpPr/>
              <p:nvPr/>
            </p:nvSpPr>
            <p:spPr>
              <a:xfrm>
                <a:off x="623887" y="4199392"/>
                <a:ext cx="2702485" cy="697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400" dirty="0"/>
                  <a:t>Tata Kelola </a:t>
                </a:r>
                <a:r>
                  <a:rPr lang="en-US" sz="1400" dirty="0" err="1"/>
                  <a:t>Pemerintahan</a:t>
                </a:r>
                <a:r>
                  <a:rPr lang="en-US" sz="1400" dirty="0"/>
                  <a:t> yang </a:t>
                </a:r>
                <a:r>
                  <a:rPr lang="en-US" sz="1400" dirty="0" err="1"/>
                  <a:t>efisien</a:t>
                </a:r>
                <a:r>
                  <a:rPr lang="en-US" sz="1400" dirty="0"/>
                  <a:t> dan </a:t>
                </a:r>
                <a:r>
                  <a:rPr lang="en-US" sz="1400" dirty="0" err="1"/>
                  <a:t>efektif</a:t>
                </a:r>
                <a:endParaRPr lang="en-US" sz="14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7CE9DEE-3D70-09F7-8250-A3369D020642}"/>
                  </a:ext>
                </a:extLst>
              </p:cNvPr>
              <p:cNvSpPr/>
              <p:nvPr/>
            </p:nvSpPr>
            <p:spPr>
              <a:xfrm>
                <a:off x="623887" y="4858791"/>
                <a:ext cx="2345623" cy="1415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50" dirty="0" err="1">
                    <a:solidFill>
                      <a:schemeClr val="tx1">
                        <a:lumMod val="75000"/>
                      </a:schemeClr>
                    </a:solidFill>
                  </a:rPr>
                  <a:t>Implementasi</a:t>
                </a:r>
                <a:r>
                  <a:rPr lang="en-US" sz="1050" dirty="0">
                    <a:solidFill>
                      <a:schemeClr val="tx1">
                        <a:lumMod val="75000"/>
                      </a:schemeClr>
                    </a:solidFill>
                  </a:rPr>
                  <a:t> eGovernment </a:t>
                </a:r>
                <a:r>
                  <a:rPr lang="en-US" sz="1050" dirty="0" err="1">
                    <a:solidFill>
                      <a:schemeClr val="tx1">
                        <a:lumMod val="75000"/>
                      </a:schemeClr>
                    </a:solidFill>
                  </a:rPr>
                  <a:t>secara</a:t>
                </a:r>
                <a:r>
                  <a:rPr lang="en-US" sz="1050" dirty="0">
                    <a:solidFill>
                      <a:schemeClr val="tx1">
                        <a:lumMod val="75000"/>
                      </a:schemeClr>
                    </a:solidFill>
                  </a:rPr>
                  <a:t> optimal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50" dirty="0" err="1">
                    <a:solidFill>
                      <a:schemeClr val="tx1">
                        <a:lumMod val="75000"/>
                      </a:schemeClr>
                    </a:solidFill>
                  </a:rPr>
                  <a:t>Birokrasi</a:t>
                </a:r>
                <a:r>
                  <a:rPr lang="en-US" sz="1050" dirty="0">
                    <a:solidFill>
                      <a:schemeClr val="tx1">
                        <a:lumMod val="75000"/>
                      </a:schemeClr>
                    </a:solidFill>
                  </a:rPr>
                  <a:t> yang </a:t>
                </a:r>
                <a:r>
                  <a:rPr lang="en-US" sz="1050" dirty="0" err="1">
                    <a:solidFill>
                      <a:schemeClr val="tx1">
                        <a:lumMod val="75000"/>
                      </a:schemeClr>
                    </a:solidFill>
                  </a:rPr>
                  <a:t>mendukung</a:t>
                </a:r>
                <a:r>
                  <a:rPr lang="en-US" sz="105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50" dirty="0" err="1">
                    <a:solidFill>
                      <a:schemeClr val="tx1">
                        <a:lumMod val="75000"/>
                      </a:schemeClr>
                    </a:solidFill>
                  </a:rPr>
                  <a:t>perkembangan</a:t>
                </a:r>
                <a:r>
                  <a:rPr lang="en-US" sz="105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50" dirty="0" err="1">
                    <a:solidFill>
                      <a:schemeClr val="tx1">
                        <a:lumMod val="75000"/>
                      </a:schemeClr>
                    </a:solidFill>
                  </a:rPr>
                  <a:t>kota</a:t>
                </a:r>
                <a:r>
                  <a:rPr lang="en-US" sz="1050" dirty="0">
                    <a:solidFill>
                      <a:schemeClr val="tx1">
                        <a:lumMod val="75000"/>
                      </a:schemeClr>
                    </a:solidFill>
                  </a:rPr>
                  <a:t> dan negara </a:t>
                </a:r>
                <a:r>
                  <a:rPr lang="en-US" sz="1050" dirty="0" err="1">
                    <a:solidFill>
                      <a:schemeClr val="tx1">
                        <a:lumMod val="75000"/>
                      </a:schemeClr>
                    </a:solidFill>
                  </a:rPr>
                  <a:t>secara</a:t>
                </a:r>
                <a:r>
                  <a:rPr lang="en-US" sz="1050" dirty="0">
                    <a:solidFill>
                      <a:schemeClr val="tx1">
                        <a:lumMod val="75000"/>
                      </a:schemeClr>
                    </a:solidFill>
                  </a:rPr>
                  <a:t> </a:t>
                </a:r>
                <a:r>
                  <a:rPr lang="en-US" sz="1050" dirty="0" err="1">
                    <a:solidFill>
                      <a:schemeClr val="tx1">
                        <a:lumMod val="75000"/>
                      </a:schemeClr>
                    </a:solidFill>
                  </a:rPr>
                  <a:t>terpadu</a:t>
                </a:r>
                <a:endParaRPr lang="en-US" sz="105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796DBB8-5390-FE8A-BA3D-9D2A7471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0065" y="459684"/>
            <a:ext cx="840389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0E03-85FC-5E0E-1662-5C09415F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91142"/>
          </a:xfrm>
          <a:solidFill>
            <a:srgbClr val="538234"/>
          </a:solidFill>
        </p:spPr>
        <p:txBody>
          <a:bodyPr/>
          <a:lstStyle/>
          <a:p>
            <a:r>
              <a:rPr lang="en-US" dirty="0" err="1"/>
              <a:t>Ekosistem</a:t>
            </a:r>
            <a:r>
              <a:rPr lang="en-US" dirty="0"/>
              <a:t> TIK di IKN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D6B763D-D929-595C-8910-BA3DD4787B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96245" y="1870780"/>
          <a:ext cx="410917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A56C059-AC50-85F0-DC97-86BD61A9104D}"/>
              </a:ext>
            </a:extLst>
          </p:cNvPr>
          <p:cNvGraphicFramePr/>
          <p:nvPr/>
        </p:nvGraphicFramePr>
        <p:xfrm>
          <a:off x="112891" y="1969204"/>
          <a:ext cx="18400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12E8DFD-F975-40BB-9966-D1FF1BCB5890}"/>
              </a:ext>
            </a:extLst>
          </p:cNvPr>
          <p:cNvSpPr/>
          <p:nvPr/>
        </p:nvSpPr>
        <p:spPr>
          <a:xfrm>
            <a:off x="1952981" y="1969204"/>
            <a:ext cx="372534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/>
              <a:t>Regulasi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6EA8D6-78F2-665B-2E9A-1B75ECEBBB1C}"/>
              </a:ext>
            </a:extLst>
          </p:cNvPr>
          <p:cNvSpPr/>
          <p:nvPr/>
        </p:nvSpPr>
        <p:spPr>
          <a:xfrm>
            <a:off x="2415822" y="1969204"/>
            <a:ext cx="372534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/>
              <a:t>Kedaulatan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D9DFBA-BDC5-8A7C-CFDD-6AEC0A88A9DB}"/>
              </a:ext>
            </a:extLst>
          </p:cNvPr>
          <p:cNvSpPr/>
          <p:nvPr/>
        </p:nvSpPr>
        <p:spPr>
          <a:xfrm>
            <a:off x="2889949" y="1969204"/>
            <a:ext cx="372534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/>
              <a:t>Keamanan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BF1B62-BEE5-12FD-0C10-FEDF81AEC7C8}"/>
              </a:ext>
            </a:extLst>
          </p:cNvPr>
          <p:cNvSpPr/>
          <p:nvPr/>
        </p:nvSpPr>
        <p:spPr>
          <a:xfrm>
            <a:off x="3364076" y="1969204"/>
            <a:ext cx="372534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/>
              <a:t>Kelembagaan</a:t>
            </a:r>
            <a:r>
              <a:rPr lang="en-US" sz="2000" dirty="0"/>
              <a:t> &amp; Tata Kelola </a:t>
            </a:r>
            <a:r>
              <a:rPr lang="en-US" sz="2000" dirty="0" err="1"/>
              <a:t>Terpadu</a:t>
            </a: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B457CE-F0C8-8CCF-4B94-B444B05C491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670" r="34483"/>
          <a:stretch/>
        </p:blipFill>
        <p:spPr>
          <a:xfrm>
            <a:off x="9866490" y="1870780"/>
            <a:ext cx="2020657" cy="4351338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A0B04D0-E45B-0F00-BA75-D3D1D92B2059}"/>
              </a:ext>
            </a:extLst>
          </p:cNvPr>
          <p:cNvGraphicFramePr/>
          <p:nvPr/>
        </p:nvGraphicFramePr>
        <p:xfrm>
          <a:off x="8297327" y="1870780"/>
          <a:ext cx="1411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8FDB02A-BCA8-BFD1-D440-E9DC346DAD2F}"/>
              </a:ext>
            </a:extLst>
          </p:cNvPr>
          <p:cNvSpPr/>
          <p:nvPr/>
        </p:nvSpPr>
        <p:spPr>
          <a:xfrm>
            <a:off x="112891" y="1870780"/>
            <a:ext cx="3725312" cy="4594577"/>
          </a:xfrm>
          <a:prstGeom prst="roundRect">
            <a:avLst>
              <a:gd name="adj" fmla="val 575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56B7E6-906D-200E-D54B-8A9E4436B2CB}"/>
              </a:ext>
            </a:extLst>
          </p:cNvPr>
          <p:cNvSpPr/>
          <p:nvPr/>
        </p:nvSpPr>
        <p:spPr>
          <a:xfrm>
            <a:off x="8195733" y="1743075"/>
            <a:ext cx="1591735" cy="4577467"/>
          </a:xfrm>
          <a:prstGeom prst="roundRect">
            <a:avLst>
              <a:gd name="adj" fmla="val 575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C5A08-245A-6186-D64F-B1B3F1151FE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0066" y="597254"/>
            <a:ext cx="840389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6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543B-17E6-33D4-06EA-4D1BE6D9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394"/>
            <a:ext cx="12192000" cy="1084887"/>
          </a:xfrm>
          <a:solidFill>
            <a:srgbClr val="538234"/>
          </a:solidFill>
        </p:spPr>
        <p:txBody>
          <a:bodyPr/>
          <a:lstStyle/>
          <a:p>
            <a:r>
              <a:rPr lang="en-US" dirty="0" err="1"/>
              <a:t>Smartcity</a:t>
            </a:r>
            <a:r>
              <a:rPr lang="en-US" dirty="0"/>
              <a:t> Management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FE9D70-91B2-DF82-2F65-B877592525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421" y="1821746"/>
          <a:ext cx="6366933" cy="427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3C77026-E366-F507-DF69-19384BA6A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48" y="3288242"/>
            <a:ext cx="23495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8264D-2CDF-0C60-39ED-118A521A6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848" y="2082095"/>
            <a:ext cx="2349500" cy="97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307C64-4C3D-AC81-19BF-6ECDB7DAFA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8848" y="4380089"/>
            <a:ext cx="1197329" cy="6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37C1F3-BF0C-632D-FE6B-09E6A1F321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6486" y="4365503"/>
            <a:ext cx="1061862" cy="705324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D2A58F-FBCA-A317-6556-B884856423FC}"/>
              </a:ext>
            </a:extLst>
          </p:cNvPr>
          <p:cNvSpPr/>
          <p:nvPr/>
        </p:nvSpPr>
        <p:spPr>
          <a:xfrm>
            <a:off x="699911" y="1693333"/>
            <a:ext cx="6005689" cy="4404080"/>
          </a:xfrm>
          <a:prstGeom prst="roundRect">
            <a:avLst>
              <a:gd name="adj" fmla="val 94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006394D-5E1F-887E-91F8-0A4C5FFC6D6B}"/>
              </a:ext>
            </a:extLst>
          </p:cNvPr>
          <p:cNvSpPr/>
          <p:nvPr/>
        </p:nvSpPr>
        <p:spPr>
          <a:xfrm>
            <a:off x="8331200" y="1693333"/>
            <a:ext cx="2839155" cy="4515556"/>
          </a:xfrm>
          <a:prstGeom prst="roundRect">
            <a:avLst>
              <a:gd name="adj" fmla="val 94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2B1CD0-5125-B55A-3372-87C2556CFB68}"/>
              </a:ext>
            </a:extLst>
          </p:cNvPr>
          <p:cNvSpPr txBox="1"/>
          <p:nvPr/>
        </p:nvSpPr>
        <p:spPr>
          <a:xfrm>
            <a:off x="8578848" y="1281377"/>
            <a:ext cx="230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Pusat </a:t>
            </a:r>
            <a:r>
              <a:rPr lang="en-US" dirty="0" err="1"/>
              <a:t>Kendali</a:t>
            </a:r>
            <a:r>
              <a:rPr lang="en-US" dirty="0"/>
              <a:t> Nasional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3D9694-81B6-C2B4-91E0-1BBBF4AE6522}"/>
              </a:ext>
            </a:extLst>
          </p:cNvPr>
          <p:cNvSpPr txBox="1"/>
          <p:nvPr/>
        </p:nvSpPr>
        <p:spPr>
          <a:xfrm>
            <a:off x="2251562" y="1281377"/>
            <a:ext cx="272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Smartcity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32B00E-19DA-1D88-49F0-46DE34E812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8848" y="5284488"/>
            <a:ext cx="1197329" cy="7953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E891E5-4963-4260-5FB3-9F5DB896C1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0080" y="5245804"/>
            <a:ext cx="1067564" cy="8339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75D04B-1346-C367-FD82-D919C324AAEA}"/>
              </a:ext>
            </a:extLst>
          </p:cNvPr>
          <p:cNvSpPr txBox="1"/>
          <p:nvPr/>
        </p:nvSpPr>
        <p:spPr>
          <a:xfrm>
            <a:off x="9024208" y="1827325"/>
            <a:ext cx="1503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Pusat </a:t>
            </a:r>
            <a:r>
              <a:rPr lang="en-US" sz="1100" dirty="0" err="1"/>
              <a:t>Kendali</a:t>
            </a:r>
            <a:r>
              <a:rPr lang="en-US" sz="1100" dirty="0"/>
              <a:t> </a:t>
            </a:r>
            <a:r>
              <a:rPr lang="en-US" sz="1100" dirty="0" err="1"/>
              <a:t>Eksekutif</a:t>
            </a:r>
            <a:endParaRPr 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2B2983-7B63-5AB1-C776-2E15C16E65BD}"/>
              </a:ext>
            </a:extLst>
          </p:cNvPr>
          <p:cNvSpPr txBox="1"/>
          <p:nvPr/>
        </p:nvSpPr>
        <p:spPr>
          <a:xfrm>
            <a:off x="9139161" y="3052092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Pusat </a:t>
            </a:r>
            <a:r>
              <a:rPr lang="en-US" sz="1100" dirty="0" err="1"/>
              <a:t>Kendali</a:t>
            </a:r>
            <a:r>
              <a:rPr lang="en-US" sz="1100" dirty="0"/>
              <a:t> IKN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8EE424-1314-647D-3370-B2887B2E6413}"/>
              </a:ext>
            </a:extLst>
          </p:cNvPr>
          <p:cNvSpPr txBox="1"/>
          <p:nvPr/>
        </p:nvSpPr>
        <p:spPr>
          <a:xfrm>
            <a:off x="8601424" y="4176087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Pusat </a:t>
            </a:r>
            <a:r>
              <a:rPr lang="en-US" sz="900" dirty="0" err="1"/>
              <a:t>Kendali</a:t>
            </a:r>
            <a:r>
              <a:rPr lang="en-US" sz="900" dirty="0"/>
              <a:t> </a:t>
            </a:r>
            <a:r>
              <a:rPr lang="en-US" sz="900" dirty="0" err="1"/>
              <a:t>Sektor</a:t>
            </a:r>
            <a:endParaRPr lang="en-US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AE1086-1E30-FABA-4B7E-F99BD6A1C2C0}"/>
              </a:ext>
            </a:extLst>
          </p:cNvPr>
          <p:cNvSpPr txBox="1"/>
          <p:nvPr/>
        </p:nvSpPr>
        <p:spPr>
          <a:xfrm>
            <a:off x="9834029" y="4177062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Pusat </a:t>
            </a:r>
            <a:r>
              <a:rPr lang="en-US" sz="900" dirty="0" err="1"/>
              <a:t>Kendali</a:t>
            </a:r>
            <a:r>
              <a:rPr lang="en-US" sz="900" dirty="0"/>
              <a:t> </a:t>
            </a:r>
            <a:r>
              <a:rPr lang="en-US" sz="900" dirty="0" err="1"/>
              <a:t>Sektor</a:t>
            </a:r>
            <a:endParaRPr lang="en-US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689030-9D5E-EC54-8183-3362353D2894}"/>
              </a:ext>
            </a:extLst>
          </p:cNvPr>
          <p:cNvSpPr txBox="1"/>
          <p:nvPr/>
        </p:nvSpPr>
        <p:spPr>
          <a:xfrm>
            <a:off x="8572847" y="5071491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Pusat </a:t>
            </a:r>
            <a:r>
              <a:rPr lang="en-US" sz="900" dirty="0" err="1"/>
              <a:t>Kendali</a:t>
            </a:r>
            <a:r>
              <a:rPr lang="en-US" sz="900" dirty="0"/>
              <a:t> </a:t>
            </a:r>
            <a:r>
              <a:rPr lang="en-US" sz="900" dirty="0" err="1"/>
              <a:t>Provinsi</a:t>
            </a:r>
            <a:endParaRPr lang="en-US"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AE22A5-498B-D564-C0C0-742EBD429CC3}"/>
              </a:ext>
            </a:extLst>
          </p:cNvPr>
          <p:cNvSpPr txBox="1"/>
          <p:nvPr/>
        </p:nvSpPr>
        <p:spPr>
          <a:xfrm>
            <a:off x="9761889" y="5065392"/>
            <a:ext cx="12747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Pusat </a:t>
            </a:r>
            <a:r>
              <a:rPr lang="en-US" sz="900" dirty="0" err="1"/>
              <a:t>Kendali</a:t>
            </a:r>
            <a:r>
              <a:rPr lang="en-US" sz="900" dirty="0"/>
              <a:t> </a:t>
            </a:r>
            <a:r>
              <a:rPr lang="en-US" sz="900" dirty="0" err="1"/>
              <a:t>Kab</a:t>
            </a:r>
            <a:r>
              <a:rPr lang="en-US" sz="900" dirty="0"/>
              <a:t>/Kota</a:t>
            </a:r>
          </a:p>
        </p:txBody>
      </p:sp>
      <p:sp>
        <p:nvSpPr>
          <p:cNvPr id="30" name="Left Arrow 29">
            <a:extLst>
              <a:ext uri="{FF2B5EF4-FFF2-40B4-BE49-F238E27FC236}">
                <a16:creationId xmlns:a16="http://schemas.microsoft.com/office/drawing/2014/main" id="{F0C2CD56-AAAC-0697-AFCD-2A40A4319D56}"/>
              </a:ext>
            </a:extLst>
          </p:cNvPr>
          <p:cNvSpPr/>
          <p:nvPr/>
        </p:nvSpPr>
        <p:spPr>
          <a:xfrm>
            <a:off x="6975823" y="2867378"/>
            <a:ext cx="1113370" cy="22041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9AE87E4-286A-E6CA-4EAF-610D1DFBC98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0355" y="292337"/>
            <a:ext cx="840389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9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596B00-0CE2-44C6-9AC5-0B5BC6F6C4D9}"/>
              </a:ext>
            </a:extLst>
          </p:cNvPr>
          <p:cNvGrpSpPr/>
          <p:nvPr/>
        </p:nvGrpSpPr>
        <p:grpSpPr>
          <a:xfrm>
            <a:off x="3468549" y="2276475"/>
            <a:ext cx="5269188" cy="3419474"/>
            <a:chOff x="4655870" y="2637505"/>
            <a:chExt cx="2716484" cy="12176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F549E6-5337-42BD-9C5E-4FF911D21EC1}"/>
                </a:ext>
              </a:extLst>
            </p:cNvPr>
            <p:cNvGrpSpPr/>
            <p:nvPr/>
          </p:nvGrpSpPr>
          <p:grpSpPr>
            <a:xfrm>
              <a:off x="6233054" y="2743150"/>
              <a:ext cx="1139300" cy="952543"/>
              <a:chOff x="5133714" y="3583707"/>
              <a:chExt cx="474339" cy="396585"/>
            </a:xfrm>
          </p:grpSpPr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99FF6450-5DCF-4EA4-9ECD-5DECDA3BAD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23467" y="3590067"/>
                <a:ext cx="291134" cy="278415"/>
              </a:xfrm>
              <a:prstGeom prst="bentConnector3">
                <a:avLst>
                  <a:gd name="adj1" fmla="val 98706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637BD6F9-CEA8-471A-B6D6-3D7D3748AC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72591" y="3544830"/>
                <a:ext cx="396585" cy="474339"/>
              </a:xfrm>
              <a:prstGeom prst="bentConnector3">
                <a:avLst>
                  <a:gd name="adj1" fmla="val 10131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C2EA36-2D13-4B3D-BFC3-A102F4DEB43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25" y="2637505"/>
              <a:ext cx="13087" cy="1217603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C99EAA-C1C3-4CCA-BEBA-AC2A865E88E4}"/>
                </a:ext>
              </a:extLst>
            </p:cNvPr>
            <p:cNvGrpSpPr/>
            <p:nvPr/>
          </p:nvGrpSpPr>
          <p:grpSpPr>
            <a:xfrm flipH="1">
              <a:off x="4655870" y="2743153"/>
              <a:ext cx="1159245" cy="952554"/>
              <a:chOff x="5125409" y="3583703"/>
              <a:chExt cx="482643" cy="396589"/>
            </a:xfrm>
          </p:grpSpPr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3275D676-AD17-49C5-9DEA-18E954D494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17648" y="3581177"/>
                <a:ext cx="291129" cy="296190"/>
              </a:xfrm>
              <a:prstGeom prst="bentConnector3">
                <a:avLst>
                  <a:gd name="adj1" fmla="val 10092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7437482D-2332-417F-9573-94FD96A779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68436" y="3540676"/>
                <a:ext cx="396589" cy="482643"/>
              </a:xfrm>
              <a:prstGeom prst="bentConnector3">
                <a:avLst>
                  <a:gd name="adj1" fmla="val 99215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-9524" y="2836196"/>
            <a:ext cx="12196762" cy="13603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-4762" y="2938634"/>
            <a:ext cx="12196762" cy="11555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288866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371449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Government Cloud Policy Need Strong Leadership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8237F776-235B-43B7-A208-7106E24CBAFE}"/>
              </a:ext>
            </a:extLst>
          </p:cNvPr>
          <p:cNvSpPr>
            <a:spLocks noChangeAspect="1"/>
          </p:cNvSpPr>
          <p:nvPr/>
        </p:nvSpPr>
        <p:spPr>
          <a:xfrm flipH="1">
            <a:off x="4878758" y="1367871"/>
            <a:ext cx="2434484" cy="131165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AE6AE-4A77-389A-6E69-696F4AC7F091}"/>
              </a:ext>
            </a:extLst>
          </p:cNvPr>
          <p:cNvSpPr txBox="1"/>
          <p:nvPr/>
        </p:nvSpPr>
        <p:spPr>
          <a:xfrm>
            <a:off x="4238985" y="5852618"/>
            <a:ext cx="37140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</a:rPr>
              <a:t>Ibenk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Direktur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Layanan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Aplikasi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Informatika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Pemerintahan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0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0630766" y="-2753"/>
            <a:ext cx="1573751" cy="6990185"/>
          </a:xfrm>
          <a:custGeom>
            <a:avLst/>
            <a:gdLst>
              <a:gd name="connsiteX0" fmla="*/ 3848095 w 3848095"/>
              <a:gd name="connsiteY0" fmla="*/ 0 h 7041474"/>
              <a:gd name="connsiteX1" fmla="*/ 3752951 w 3848095"/>
              <a:gd name="connsiteY1" fmla="*/ 271140 h 7041474"/>
              <a:gd name="connsiteX2" fmla="*/ 3734405 w 3848095"/>
              <a:gd name="connsiteY2" fmla="*/ 323992 h 7041474"/>
              <a:gd name="connsiteX3" fmla="*/ 3734405 w 3848095"/>
              <a:gd name="connsiteY3" fmla="*/ 323993 h 7041474"/>
              <a:gd name="connsiteX4" fmla="*/ 3752951 w 3848095"/>
              <a:gd name="connsiteY4" fmla="*/ 271141 h 7041474"/>
              <a:gd name="connsiteX5" fmla="*/ 3752951 w 3848095"/>
              <a:gd name="connsiteY5" fmla="*/ 7041474 h 7041474"/>
              <a:gd name="connsiteX6" fmla="*/ 276142 w 3848095"/>
              <a:gd name="connsiteY6" fmla="*/ 7041474 h 7041474"/>
              <a:gd name="connsiteX7" fmla="*/ 276142 w 3848095"/>
              <a:gd name="connsiteY7" fmla="*/ 7041473 h 7041474"/>
              <a:gd name="connsiteX8" fmla="*/ 227437 w 3848095"/>
              <a:gd name="connsiteY8" fmla="*/ 7041473 h 7041474"/>
              <a:gd name="connsiteX9" fmla="*/ 197577 w 3848095"/>
              <a:gd name="connsiteY9" fmla="*/ 6996023 h 7041474"/>
              <a:gd name="connsiteX10" fmla="*/ 603259 w 3848095"/>
              <a:gd name="connsiteY10" fmla="*/ 4339577 h 7041474"/>
              <a:gd name="connsiteX11" fmla="*/ 2452731 w 3848095"/>
              <a:gd name="connsiteY11" fmla="*/ 232510 h 7041474"/>
              <a:gd name="connsiteX12" fmla="*/ 2420886 w 3848095"/>
              <a:gd name="connsiteY12" fmla="*/ 24620 h 7041474"/>
              <a:gd name="connsiteX13" fmla="*/ 2417380 w 3848095"/>
              <a:gd name="connsiteY13" fmla="*/ 1735 h 7041474"/>
              <a:gd name="connsiteX14" fmla="*/ 3848095 w 3848095"/>
              <a:gd name="connsiteY14" fmla="*/ 0 h 7041474"/>
              <a:gd name="connsiteX0" fmla="*/ 2417380 w 3752951"/>
              <a:gd name="connsiteY0" fmla="*/ 0 h 7039739"/>
              <a:gd name="connsiteX1" fmla="*/ 3752951 w 3752951"/>
              <a:gd name="connsiteY1" fmla="*/ 269405 h 7039739"/>
              <a:gd name="connsiteX2" fmla="*/ 3734405 w 3752951"/>
              <a:gd name="connsiteY2" fmla="*/ 322257 h 7039739"/>
              <a:gd name="connsiteX3" fmla="*/ 3734405 w 3752951"/>
              <a:gd name="connsiteY3" fmla="*/ 322258 h 7039739"/>
              <a:gd name="connsiteX4" fmla="*/ 3752951 w 3752951"/>
              <a:gd name="connsiteY4" fmla="*/ 269406 h 7039739"/>
              <a:gd name="connsiteX5" fmla="*/ 3752951 w 3752951"/>
              <a:gd name="connsiteY5" fmla="*/ 7039739 h 7039739"/>
              <a:gd name="connsiteX6" fmla="*/ 276142 w 3752951"/>
              <a:gd name="connsiteY6" fmla="*/ 7039739 h 7039739"/>
              <a:gd name="connsiteX7" fmla="*/ 276142 w 3752951"/>
              <a:gd name="connsiteY7" fmla="*/ 7039738 h 7039739"/>
              <a:gd name="connsiteX8" fmla="*/ 227437 w 3752951"/>
              <a:gd name="connsiteY8" fmla="*/ 7039738 h 7039739"/>
              <a:gd name="connsiteX9" fmla="*/ 197577 w 3752951"/>
              <a:gd name="connsiteY9" fmla="*/ 6994288 h 7039739"/>
              <a:gd name="connsiteX10" fmla="*/ 603259 w 3752951"/>
              <a:gd name="connsiteY10" fmla="*/ 4337842 h 7039739"/>
              <a:gd name="connsiteX11" fmla="*/ 2452731 w 3752951"/>
              <a:gd name="connsiteY11" fmla="*/ 230775 h 7039739"/>
              <a:gd name="connsiteX12" fmla="*/ 2420886 w 3752951"/>
              <a:gd name="connsiteY12" fmla="*/ 22885 h 7039739"/>
              <a:gd name="connsiteX13" fmla="*/ 2417380 w 3752951"/>
              <a:gd name="connsiteY13" fmla="*/ 0 h 7039739"/>
              <a:gd name="connsiteX0" fmla="*/ 2417380 w 3752951"/>
              <a:gd name="connsiteY0" fmla="*/ 0 h 7039739"/>
              <a:gd name="connsiteX1" fmla="*/ 3752951 w 3752951"/>
              <a:gd name="connsiteY1" fmla="*/ 269405 h 7039739"/>
              <a:gd name="connsiteX2" fmla="*/ 3734405 w 3752951"/>
              <a:gd name="connsiteY2" fmla="*/ 322257 h 7039739"/>
              <a:gd name="connsiteX3" fmla="*/ 3734405 w 3752951"/>
              <a:gd name="connsiteY3" fmla="*/ 322258 h 7039739"/>
              <a:gd name="connsiteX4" fmla="*/ 3752951 w 3752951"/>
              <a:gd name="connsiteY4" fmla="*/ 7039739 h 7039739"/>
              <a:gd name="connsiteX5" fmla="*/ 276142 w 3752951"/>
              <a:gd name="connsiteY5" fmla="*/ 7039739 h 7039739"/>
              <a:gd name="connsiteX6" fmla="*/ 276142 w 3752951"/>
              <a:gd name="connsiteY6" fmla="*/ 7039738 h 7039739"/>
              <a:gd name="connsiteX7" fmla="*/ 227437 w 3752951"/>
              <a:gd name="connsiteY7" fmla="*/ 7039738 h 7039739"/>
              <a:gd name="connsiteX8" fmla="*/ 197577 w 3752951"/>
              <a:gd name="connsiteY8" fmla="*/ 6994288 h 7039739"/>
              <a:gd name="connsiteX9" fmla="*/ 603259 w 3752951"/>
              <a:gd name="connsiteY9" fmla="*/ 4337842 h 7039739"/>
              <a:gd name="connsiteX10" fmla="*/ 2452731 w 3752951"/>
              <a:gd name="connsiteY10" fmla="*/ 230775 h 7039739"/>
              <a:gd name="connsiteX11" fmla="*/ 2420886 w 3752951"/>
              <a:gd name="connsiteY11" fmla="*/ 22885 h 7039739"/>
              <a:gd name="connsiteX12" fmla="*/ 2417380 w 3752951"/>
              <a:gd name="connsiteY12" fmla="*/ 0 h 7039739"/>
              <a:gd name="connsiteX0" fmla="*/ 2417380 w 3752951"/>
              <a:gd name="connsiteY0" fmla="*/ 0 h 7039739"/>
              <a:gd name="connsiteX1" fmla="*/ 3734405 w 3752951"/>
              <a:gd name="connsiteY1" fmla="*/ 322257 h 7039739"/>
              <a:gd name="connsiteX2" fmla="*/ 3734405 w 3752951"/>
              <a:gd name="connsiteY2" fmla="*/ 322258 h 7039739"/>
              <a:gd name="connsiteX3" fmla="*/ 3752951 w 3752951"/>
              <a:gd name="connsiteY3" fmla="*/ 7039739 h 7039739"/>
              <a:gd name="connsiteX4" fmla="*/ 276142 w 3752951"/>
              <a:gd name="connsiteY4" fmla="*/ 7039739 h 7039739"/>
              <a:gd name="connsiteX5" fmla="*/ 276142 w 3752951"/>
              <a:gd name="connsiteY5" fmla="*/ 7039738 h 7039739"/>
              <a:gd name="connsiteX6" fmla="*/ 227437 w 3752951"/>
              <a:gd name="connsiteY6" fmla="*/ 7039738 h 7039739"/>
              <a:gd name="connsiteX7" fmla="*/ 197577 w 3752951"/>
              <a:gd name="connsiteY7" fmla="*/ 6994288 h 7039739"/>
              <a:gd name="connsiteX8" fmla="*/ 603259 w 3752951"/>
              <a:gd name="connsiteY8" fmla="*/ 4337842 h 7039739"/>
              <a:gd name="connsiteX9" fmla="*/ 2452731 w 3752951"/>
              <a:gd name="connsiteY9" fmla="*/ 230775 h 7039739"/>
              <a:gd name="connsiteX10" fmla="*/ 2420886 w 3752951"/>
              <a:gd name="connsiteY10" fmla="*/ 22885 h 7039739"/>
              <a:gd name="connsiteX11" fmla="*/ 2417380 w 3752951"/>
              <a:gd name="connsiteY11" fmla="*/ 0 h 7039739"/>
              <a:gd name="connsiteX0" fmla="*/ 2417380 w 3752951"/>
              <a:gd name="connsiteY0" fmla="*/ 0 h 7039739"/>
              <a:gd name="connsiteX1" fmla="*/ 3734405 w 3752951"/>
              <a:gd name="connsiteY1" fmla="*/ 322257 h 7039739"/>
              <a:gd name="connsiteX2" fmla="*/ 3734405 w 3752951"/>
              <a:gd name="connsiteY2" fmla="*/ 66444 h 7039739"/>
              <a:gd name="connsiteX3" fmla="*/ 3752951 w 3752951"/>
              <a:gd name="connsiteY3" fmla="*/ 7039739 h 7039739"/>
              <a:gd name="connsiteX4" fmla="*/ 276142 w 3752951"/>
              <a:gd name="connsiteY4" fmla="*/ 7039739 h 7039739"/>
              <a:gd name="connsiteX5" fmla="*/ 276142 w 3752951"/>
              <a:gd name="connsiteY5" fmla="*/ 7039738 h 7039739"/>
              <a:gd name="connsiteX6" fmla="*/ 227437 w 3752951"/>
              <a:gd name="connsiteY6" fmla="*/ 7039738 h 7039739"/>
              <a:gd name="connsiteX7" fmla="*/ 197577 w 3752951"/>
              <a:gd name="connsiteY7" fmla="*/ 6994288 h 7039739"/>
              <a:gd name="connsiteX8" fmla="*/ 603259 w 3752951"/>
              <a:gd name="connsiteY8" fmla="*/ 4337842 h 7039739"/>
              <a:gd name="connsiteX9" fmla="*/ 2452731 w 3752951"/>
              <a:gd name="connsiteY9" fmla="*/ 230775 h 7039739"/>
              <a:gd name="connsiteX10" fmla="*/ 2420886 w 3752951"/>
              <a:gd name="connsiteY10" fmla="*/ 22885 h 7039739"/>
              <a:gd name="connsiteX11" fmla="*/ 2417380 w 3752951"/>
              <a:gd name="connsiteY11" fmla="*/ 0 h 7039739"/>
              <a:gd name="connsiteX0" fmla="*/ 2417380 w 4059593"/>
              <a:gd name="connsiteY0" fmla="*/ 0 h 7039739"/>
              <a:gd name="connsiteX1" fmla="*/ 3734405 w 4059593"/>
              <a:gd name="connsiteY1" fmla="*/ 322257 h 7039739"/>
              <a:gd name="connsiteX2" fmla="*/ 3752951 w 4059593"/>
              <a:gd name="connsiteY2" fmla="*/ 7039739 h 7039739"/>
              <a:gd name="connsiteX3" fmla="*/ 276142 w 4059593"/>
              <a:gd name="connsiteY3" fmla="*/ 7039739 h 7039739"/>
              <a:gd name="connsiteX4" fmla="*/ 276142 w 4059593"/>
              <a:gd name="connsiteY4" fmla="*/ 7039738 h 7039739"/>
              <a:gd name="connsiteX5" fmla="*/ 227437 w 4059593"/>
              <a:gd name="connsiteY5" fmla="*/ 7039738 h 7039739"/>
              <a:gd name="connsiteX6" fmla="*/ 197577 w 4059593"/>
              <a:gd name="connsiteY6" fmla="*/ 6994288 h 7039739"/>
              <a:gd name="connsiteX7" fmla="*/ 603259 w 4059593"/>
              <a:gd name="connsiteY7" fmla="*/ 4337842 h 7039739"/>
              <a:gd name="connsiteX8" fmla="*/ 2452731 w 4059593"/>
              <a:gd name="connsiteY8" fmla="*/ 230775 h 7039739"/>
              <a:gd name="connsiteX9" fmla="*/ 2420886 w 4059593"/>
              <a:gd name="connsiteY9" fmla="*/ 22885 h 7039739"/>
              <a:gd name="connsiteX10" fmla="*/ 2417380 w 4059593"/>
              <a:gd name="connsiteY10" fmla="*/ 0 h 7039739"/>
              <a:gd name="connsiteX0" fmla="*/ 2417380 w 4054089"/>
              <a:gd name="connsiteY0" fmla="*/ 0 h 7039739"/>
              <a:gd name="connsiteX1" fmla="*/ 3718076 w 4054089"/>
              <a:gd name="connsiteY1" fmla="*/ 61000 h 7039739"/>
              <a:gd name="connsiteX2" fmla="*/ 3752951 w 4054089"/>
              <a:gd name="connsiteY2" fmla="*/ 7039739 h 7039739"/>
              <a:gd name="connsiteX3" fmla="*/ 276142 w 4054089"/>
              <a:gd name="connsiteY3" fmla="*/ 7039739 h 7039739"/>
              <a:gd name="connsiteX4" fmla="*/ 276142 w 4054089"/>
              <a:gd name="connsiteY4" fmla="*/ 7039738 h 7039739"/>
              <a:gd name="connsiteX5" fmla="*/ 227437 w 4054089"/>
              <a:gd name="connsiteY5" fmla="*/ 7039738 h 7039739"/>
              <a:gd name="connsiteX6" fmla="*/ 197577 w 4054089"/>
              <a:gd name="connsiteY6" fmla="*/ 6994288 h 7039739"/>
              <a:gd name="connsiteX7" fmla="*/ 603259 w 4054089"/>
              <a:gd name="connsiteY7" fmla="*/ 4337842 h 7039739"/>
              <a:gd name="connsiteX8" fmla="*/ 2452731 w 4054089"/>
              <a:gd name="connsiteY8" fmla="*/ 230775 h 7039739"/>
              <a:gd name="connsiteX9" fmla="*/ 2420886 w 4054089"/>
              <a:gd name="connsiteY9" fmla="*/ 22885 h 7039739"/>
              <a:gd name="connsiteX10" fmla="*/ 2417380 w 4054089"/>
              <a:gd name="connsiteY10" fmla="*/ 0 h 7039739"/>
              <a:gd name="connsiteX0" fmla="*/ 2417380 w 4054089"/>
              <a:gd name="connsiteY0" fmla="*/ 0 h 7039739"/>
              <a:gd name="connsiteX1" fmla="*/ 3718076 w 4054089"/>
              <a:gd name="connsiteY1" fmla="*/ 61000 h 7039739"/>
              <a:gd name="connsiteX2" fmla="*/ 3752951 w 4054089"/>
              <a:gd name="connsiteY2" fmla="*/ 7039739 h 7039739"/>
              <a:gd name="connsiteX3" fmla="*/ 276142 w 4054089"/>
              <a:gd name="connsiteY3" fmla="*/ 7039739 h 7039739"/>
              <a:gd name="connsiteX4" fmla="*/ 276142 w 4054089"/>
              <a:gd name="connsiteY4" fmla="*/ 7039738 h 7039739"/>
              <a:gd name="connsiteX5" fmla="*/ 227437 w 4054089"/>
              <a:gd name="connsiteY5" fmla="*/ 7039738 h 7039739"/>
              <a:gd name="connsiteX6" fmla="*/ 197577 w 4054089"/>
              <a:gd name="connsiteY6" fmla="*/ 6994288 h 7039739"/>
              <a:gd name="connsiteX7" fmla="*/ 603259 w 4054089"/>
              <a:gd name="connsiteY7" fmla="*/ 4337842 h 7039739"/>
              <a:gd name="connsiteX8" fmla="*/ 2452731 w 4054089"/>
              <a:gd name="connsiteY8" fmla="*/ 230775 h 7039739"/>
              <a:gd name="connsiteX9" fmla="*/ 2420886 w 4054089"/>
              <a:gd name="connsiteY9" fmla="*/ 22885 h 7039739"/>
              <a:gd name="connsiteX10" fmla="*/ 2417380 w 4054089"/>
              <a:gd name="connsiteY10" fmla="*/ 0 h 7039739"/>
              <a:gd name="connsiteX0" fmla="*/ 2420886 w 4054089"/>
              <a:gd name="connsiteY0" fmla="*/ 0 h 7016854"/>
              <a:gd name="connsiteX1" fmla="*/ 3718076 w 4054089"/>
              <a:gd name="connsiteY1" fmla="*/ 38115 h 7016854"/>
              <a:gd name="connsiteX2" fmla="*/ 3752951 w 4054089"/>
              <a:gd name="connsiteY2" fmla="*/ 7016854 h 7016854"/>
              <a:gd name="connsiteX3" fmla="*/ 276142 w 4054089"/>
              <a:gd name="connsiteY3" fmla="*/ 7016854 h 7016854"/>
              <a:gd name="connsiteX4" fmla="*/ 276142 w 4054089"/>
              <a:gd name="connsiteY4" fmla="*/ 7016853 h 7016854"/>
              <a:gd name="connsiteX5" fmla="*/ 227437 w 4054089"/>
              <a:gd name="connsiteY5" fmla="*/ 7016853 h 7016854"/>
              <a:gd name="connsiteX6" fmla="*/ 197577 w 4054089"/>
              <a:gd name="connsiteY6" fmla="*/ 6971403 h 7016854"/>
              <a:gd name="connsiteX7" fmla="*/ 603259 w 4054089"/>
              <a:gd name="connsiteY7" fmla="*/ 4314957 h 7016854"/>
              <a:gd name="connsiteX8" fmla="*/ 2452731 w 4054089"/>
              <a:gd name="connsiteY8" fmla="*/ 207890 h 7016854"/>
              <a:gd name="connsiteX9" fmla="*/ 2420886 w 4054089"/>
              <a:gd name="connsiteY9" fmla="*/ 0 h 7016854"/>
              <a:gd name="connsiteX0" fmla="*/ 2437215 w 4054089"/>
              <a:gd name="connsiteY0" fmla="*/ 0 h 6984197"/>
              <a:gd name="connsiteX1" fmla="*/ 3718076 w 4054089"/>
              <a:gd name="connsiteY1" fmla="*/ 5458 h 6984197"/>
              <a:gd name="connsiteX2" fmla="*/ 3752951 w 4054089"/>
              <a:gd name="connsiteY2" fmla="*/ 6984197 h 6984197"/>
              <a:gd name="connsiteX3" fmla="*/ 276142 w 4054089"/>
              <a:gd name="connsiteY3" fmla="*/ 6984197 h 6984197"/>
              <a:gd name="connsiteX4" fmla="*/ 276142 w 4054089"/>
              <a:gd name="connsiteY4" fmla="*/ 6984196 h 6984197"/>
              <a:gd name="connsiteX5" fmla="*/ 227437 w 4054089"/>
              <a:gd name="connsiteY5" fmla="*/ 6984196 h 6984197"/>
              <a:gd name="connsiteX6" fmla="*/ 197577 w 4054089"/>
              <a:gd name="connsiteY6" fmla="*/ 6938746 h 6984197"/>
              <a:gd name="connsiteX7" fmla="*/ 603259 w 4054089"/>
              <a:gd name="connsiteY7" fmla="*/ 4282300 h 6984197"/>
              <a:gd name="connsiteX8" fmla="*/ 2452731 w 4054089"/>
              <a:gd name="connsiteY8" fmla="*/ 175233 h 6984197"/>
              <a:gd name="connsiteX9" fmla="*/ 2437215 w 4054089"/>
              <a:gd name="connsiteY9" fmla="*/ 0 h 6984197"/>
              <a:gd name="connsiteX0" fmla="*/ 2437215 w 4055904"/>
              <a:gd name="connsiteY0" fmla="*/ 21757 h 7005954"/>
              <a:gd name="connsiteX1" fmla="*/ 3723519 w 4055904"/>
              <a:gd name="connsiteY1" fmla="*/ 0 h 7005954"/>
              <a:gd name="connsiteX2" fmla="*/ 3752951 w 4055904"/>
              <a:gd name="connsiteY2" fmla="*/ 7005954 h 7005954"/>
              <a:gd name="connsiteX3" fmla="*/ 276142 w 4055904"/>
              <a:gd name="connsiteY3" fmla="*/ 7005954 h 7005954"/>
              <a:gd name="connsiteX4" fmla="*/ 276142 w 4055904"/>
              <a:gd name="connsiteY4" fmla="*/ 7005953 h 7005954"/>
              <a:gd name="connsiteX5" fmla="*/ 227437 w 4055904"/>
              <a:gd name="connsiteY5" fmla="*/ 7005953 h 7005954"/>
              <a:gd name="connsiteX6" fmla="*/ 197577 w 4055904"/>
              <a:gd name="connsiteY6" fmla="*/ 6960503 h 7005954"/>
              <a:gd name="connsiteX7" fmla="*/ 603259 w 4055904"/>
              <a:gd name="connsiteY7" fmla="*/ 4304057 h 7005954"/>
              <a:gd name="connsiteX8" fmla="*/ 2452731 w 4055904"/>
              <a:gd name="connsiteY8" fmla="*/ 196990 h 7005954"/>
              <a:gd name="connsiteX9" fmla="*/ 2437215 w 4055904"/>
              <a:gd name="connsiteY9" fmla="*/ 21757 h 7005954"/>
              <a:gd name="connsiteX0" fmla="*/ 2437215 w 4054089"/>
              <a:gd name="connsiteY0" fmla="*/ 0 h 6984197"/>
              <a:gd name="connsiteX1" fmla="*/ 3718076 w 4054089"/>
              <a:gd name="connsiteY1" fmla="*/ 14 h 6984197"/>
              <a:gd name="connsiteX2" fmla="*/ 3752951 w 4054089"/>
              <a:gd name="connsiteY2" fmla="*/ 6984197 h 6984197"/>
              <a:gd name="connsiteX3" fmla="*/ 276142 w 4054089"/>
              <a:gd name="connsiteY3" fmla="*/ 6984197 h 6984197"/>
              <a:gd name="connsiteX4" fmla="*/ 276142 w 4054089"/>
              <a:gd name="connsiteY4" fmla="*/ 6984196 h 6984197"/>
              <a:gd name="connsiteX5" fmla="*/ 227437 w 4054089"/>
              <a:gd name="connsiteY5" fmla="*/ 6984196 h 6984197"/>
              <a:gd name="connsiteX6" fmla="*/ 197577 w 4054089"/>
              <a:gd name="connsiteY6" fmla="*/ 6938746 h 6984197"/>
              <a:gd name="connsiteX7" fmla="*/ 603259 w 4054089"/>
              <a:gd name="connsiteY7" fmla="*/ 4282300 h 6984197"/>
              <a:gd name="connsiteX8" fmla="*/ 2452731 w 4054089"/>
              <a:gd name="connsiteY8" fmla="*/ 175233 h 6984197"/>
              <a:gd name="connsiteX9" fmla="*/ 2437215 w 4054089"/>
              <a:gd name="connsiteY9" fmla="*/ 0 h 6984197"/>
              <a:gd name="connsiteX0" fmla="*/ 2437215 w 3999127"/>
              <a:gd name="connsiteY0" fmla="*/ 0 h 6984197"/>
              <a:gd name="connsiteX1" fmla="*/ 3718076 w 3999127"/>
              <a:gd name="connsiteY1" fmla="*/ 14 h 6984197"/>
              <a:gd name="connsiteX2" fmla="*/ 3752951 w 3999127"/>
              <a:gd name="connsiteY2" fmla="*/ 6984197 h 6984197"/>
              <a:gd name="connsiteX3" fmla="*/ 276142 w 3999127"/>
              <a:gd name="connsiteY3" fmla="*/ 6984197 h 6984197"/>
              <a:gd name="connsiteX4" fmla="*/ 276142 w 3999127"/>
              <a:gd name="connsiteY4" fmla="*/ 6984196 h 6984197"/>
              <a:gd name="connsiteX5" fmla="*/ 227437 w 3999127"/>
              <a:gd name="connsiteY5" fmla="*/ 6984196 h 6984197"/>
              <a:gd name="connsiteX6" fmla="*/ 197577 w 3999127"/>
              <a:gd name="connsiteY6" fmla="*/ 6938746 h 6984197"/>
              <a:gd name="connsiteX7" fmla="*/ 603259 w 3999127"/>
              <a:gd name="connsiteY7" fmla="*/ 4282300 h 6984197"/>
              <a:gd name="connsiteX8" fmla="*/ 2452731 w 3999127"/>
              <a:gd name="connsiteY8" fmla="*/ 175233 h 6984197"/>
              <a:gd name="connsiteX9" fmla="*/ 2437215 w 3999127"/>
              <a:gd name="connsiteY9" fmla="*/ 0 h 6984197"/>
              <a:gd name="connsiteX0" fmla="*/ 2437215 w 3754993"/>
              <a:gd name="connsiteY0" fmla="*/ 0 h 6984255"/>
              <a:gd name="connsiteX1" fmla="*/ 3718076 w 3754993"/>
              <a:gd name="connsiteY1" fmla="*/ 14 h 6984255"/>
              <a:gd name="connsiteX2" fmla="*/ 3752951 w 3754993"/>
              <a:gd name="connsiteY2" fmla="*/ 6984197 h 6984255"/>
              <a:gd name="connsiteX3" fmla="*/ 276142 w 3754993"/>
              <a:gd name="connsiteY3" fmla="*/ 6984197 h 6984255"/>
              <a:gd name="connsiteX4" fmla="*/ 276142 w 3754993"/>
              <a:gd name="connsiteY4" fmla="*/ 6984196 h 6984255"/>
              <a:gd name="connsiteX5" fmla="*/ 227437 w 3754993"/>
              <a:gd name="connsiteY5" fmla="*/ 6984196 h 6984255"/>
              <a:gd name="connsiteX6" fmla="*/ 197577 w 3754993"/>
              <a:gd name="connsiteY6" fmla="*/ 6938746 h 6984255"/>
              <a:gd name="connsiteX7" fmla="*/ 603259 w 3754993"/>
              <a:gd name="connsiteY7" fmla="*/ 4282300 h 6984255"/>
              <a:gd name="connsiteX8" fmla="*/ 2452731 w 3754993"/>
              <a:gd name="connsiteY8" fmla="*/ 175233 h 6984255"/>
              <a:gd name="connsiteX9" fmla="*/ 2437215 w 3754993"/>
              <a:gd name="connsiteY9" fmla="*/ 0 h 6984255"/>
              <a:gd name="connsiteX0" fmla="*/ 2437215 w 3753254"/>
              <a:gd name="connsiteY0" fmla="*/ 0 h 6984257"/>
              <a:gd name="connsiteX1" fmla="*/ 3361024 w 3753254"/>
              <a:gd name="connsiteY1" fmla="*/ 217728 h 6984257"/>
              <a:gd name="connsiteX2" fmla="*/ 3752951 w 3753254"/>
              <a:gd name="connsiteY2" fmla="*/ 6984197 h 6984257"/>
              <a:gd name="connsiteX3" fmla="*/ 276142 w 3753254"/>
              <a:gd name="connsiteY3" fmla="*/ 6984197 h 6984257"/>
              <a:gd name="connsiteX4" fmla="*/ 276142 w 3753254"/>
              <a:gd name="connsiteY4" fmla="*/ 6984196 h 6984257"/>
              <a:gd name="connsiteX5" fmla="*/ 227437 w 3753254"/>
              <a:gd name="connsiteY5" fmla="*/ 6984196 h 6984257"/>
              <a:gd name="connsiteX6" fmla="*/ 197577 w 3753254"/>
              <a:gd name="connsiteY6" fmla="*/ 6938746 h 6984257"/>
              <a:gd name="connsiteX7" fmla="*/ 603259 w 3753254"/>
              <a:gd name="connsiteY7" fmla="*/ 4282300 h 6984257"/>
              <a:gd name="connsiteX8" fmla="*/ 2452731 w 3753254"/>
              <a:gd name="connsiteY8" fmla="*/ 175233 h 6984257"/>
              <a:gd name="connsiteX9" fmla="*/ 2437215 w 3753254"/>
              <a:gd name="connsiteY9" fmla="*/ 0 h 6984257"/>
              <a:gd name="connsiteX0" fmla="*/ 2437215 w 3753198"/>
              <a:gd name="connsiteY0" fmla="*/ 0 h 6984255"/>
              <a:gd name="connsiteX1" fmla="*/ 3265229 w 3753198"/>
              <a:gd name="connsiteY1" fmla="*/ 14 h 6984255"/>
              <a:gd name="connsiteX2" fmla="*/ 3752951 w 3753198"/>
              <a:gd name="connsiteY2" fmla="*/ 6984197 h 6984255"/>
              <a:gd name="connsiteX3" fmla="*/ 276142 w 3753198"/>
              <a:gd name="connsiteY3" fmla="*/ 6984197 h 6984255"/>
              <a:gd name="connsiteX4" fmla="*/ 276142 w 3753198"/>
              <a:gd name="connsiteY4" fmla="*/ 6984196 h 6984255"/>
              <a:gd name="connsiteX5" fmla="*/ 227437 w 3753198"/>
              <a:gd name="connsiteY5" fmla="*/ 6984196 h 6984255"/>
              <a:gd name="connsiteX6" fmla="*/ 197577 w 3753198"/>
              <a:gd name="connsiteY6" fmla="*/ 6938746 h 6984255"/>
              <a:gd name="connsiteX7" fmla="*/ 603259 w 3753198"/>
              <a:gd name="connsiteY7" fmla="*/ 4282300 h 6984255"/>
              <a:gd name="connsiteX8" fmla="*/ 2452731 w 3753198"/>
              <a:gd name="connsiteY8" fmla="*/ 175233 h 6984255"/>
              <a:gd name="connsiteX9" fmla="*/ 2437215 w 3753198"/>
              <a:gd name="connsiteY9" fmla="*/ 0 h 6984255"/>
              <a:gd name="connsiteX0" fmla="*/ 2437215 w 3265229"/>
              <a:gd name="connsiteY0" fmla="*/ 0 h 6984197"/>
              <a:gd name="connsiteX1" fmla="*/ 3265229 w 3265229"/>
              <a:gd name="connsiteY1" fmla="*/ 14 h 6984197"/>
              <a:gd name="connsiteX2" fmla="*/ 3256562 w 3265229"/>
              <a:gd name="connsiteY2" fmla="*/ 6914528 h 6984197"/>
              <a:gd name="connsiteX3" fmla="*/ 276142 w 3265229"/>
              <a:gd name="connsiteY3" fmla="*/ 6984197 h 6984197"/>
              <a:gd name="connsiteX4" fmla="*/ 276142 w 3265229"/>
              <a:gd name="connsiteY4" fmla="*/ 6984196 h 6984197"/>
              <a:gd name="connsiteX5" fmla="*/ 227437 w 3265229"/>
              <a:gd name="connsiteY5" fmla="*/ 6984196 h 6984197"/>
              <a:gd name="connsiteX6" fmla="*/ 197577 w 3265229"/>
              <a:gd name="connsiteY6" fmla="*/ 6938746 h 6984197"/>
              <a:gd name="connsiteX7" fmla="*/ 603259 w 3265229"/>
              <a:gd name="connsiteY7" fmla="*/ 4282300 h 6984197"/>
              <a:gd name="connsiteX8" fmla="*/ 2452731 w 3265229"/>
              <a:gd name="connsiteY8" fmla="*/ 175233 h 6984197"/>
              <a:gd name="connsiteX9" fmla="*/ 2437215 w 3265229"/>
              <a:gd name="connsiteY9" fmla="*/ 0 h 6984197"/>
              <a:gd name="connsiteX0" fmla="*/ 2437215 w 3265229"/>
              <a:gd name="connsiteY0" fmla="*/ 0 h 6984197"/>
              <a:gd name="connsiteX1" fmla="*/ 3265229 w 3265229"/>
              <a:gd name="connsiteY1" fmla="*/ 14 h 6984197"/>
              <a:gd name="connsiteX2" fmla="*/ 2786300 w 3265229"/>
              <a:gd name="connsiteY2" fmla="*/ 6897111 h 6984197"/>
              <a:gd name="connsiteX3" fmla="*/ 276142 w 3265229"/>
              <a:gd name="connsiteY3" fmla="*/ 6984197 h 6984197"/>
              <a:gd name="connsiteX4" fmla="*/ 276142 w 3265229"/>
              <a:gd name="connsiteY4" fmla="*/ 6984196 h 6984197"/>
              <a:gd name="connsiteX5" fmla="*/ 227437 w 3265229"/>
              <a:gd name="connsiteY5" fmla="*/ 6984196 h 6984197"/>
              <a:gd name="connsiteX6" fmla="*/ 197577 w 3265229"/>
              <a:gd name="connsiteY6" fmla="*/ 6938746 h 6984197"/>
              <a:gd name="connsiteX7" fmla="*/ 603259 w 3265229"/>
              <a:gd name="connsiteY7" fmla="*/ 4282300 h 6984197"/>
              <a:gd name="connsiteX8" fmla="*/ 2452731 w 3265229"/>
              <a:gd name="connsiteY8" fmla="*/ 175233 h 6984197"/>
              <a:gd name="connsiteX9" fmla="*/ 2437215 w 3265229"/>
              <a:gd name="connsiteY9" fmla="*/ 0 h 6984197"/>
              <a:gd name="connsiteX0" fmla="*/ 2437215 w 3265229"/>
              <a:gd name="connsiteY0" fmla="*/ 0 h 7010381"/>
              <a:gd name="connsiteX1" fmla="*/ 3265229 w 3265229"/>
              <a:gd name="connsiteY1" fmla="*/ 14 h 7010381"/>
              <a:gd name="connsiteX2" fmla="*/ 3256563 w 3265229"/>
              <a:gd name="connsiteY2" fmla="*/ 7010323 h 7010381"/>
              <a:gd name="connsiteX3" fmla="*/ 276142 w 3265229"/>
              <a:gd name="connsiteY3" fmla="*/ 6984197 h 7010381"/>
              <a:gd name="connsiteX4" fmla="*/ 276142 w 3265229"/>
              <a:gd name="connsiteY4" fmla="*/ 6984196 h 7010381"/>
              <a:gd name="connsiteX5" fmla="*/ 227437 w 3265229"/>
              <a:gd name="connsiteY5" fmla="*/ 6984196 h 7010381"/>
              <a:gd name="connsiteX6" fmla="*/ 197577 w 3265229"/>
              <a:gd name="connsiteY6" fmla="*/ 6938746 h 7010381"/>
              <a:gd name="connsiteX7" fmla="*/ 603259 w 3265229"/>
              <a:gd name="connsiteY7" fmla="*/ 4282300 h 7010381"/>
              <a:gd name="connsiteX8" fmla="*/ 2452731 w 3265229"/>
              <a:gd name="connsiteY8" fmla="*/ 175233 h 7010381"/>
              <a:gd name="connsiteX9" fmla="*/ 2437215 w 3265229"/>
              <a:gd name="connsiteY9" fmla="*/ 0 h 7010381"/>
              <a:gd name="connsiteX0" fmla="*/ 2437215 w 3265229"/>
              <a:gd name="connsiteY0" fmla="*/ 0 h 6984197"/>
              <a:gd name="connsiteX1" fmla="*/ 3265229 w 3265229"/>
              <a:gd name="connsiteY1" fmla="*/ 14 h 6984197"/>
              <a:gd name="connsiteX2" fmla="*/ 3247854 w 3265229"/>
              <a:gd name="connsiteY2" fmla="*/ 6958072 h 6984197"/>
              <a:gd name="connsiteX3" fmla="*/ 276142 w 3265229"/>
              <a:gd name="connsiteY3" fmla="*/ 6984197 h 6984197"/>
              <a:gd name="connsiteX4" fmla="*/ 276142 w 3265229"/>
              <a:gd name="connsiteY4" fmla="*/ 6984196 h 6984197"/>
              <a:gd name="connsiteX5" fmla="*/ 227437 w 3265229"/>
              <a:gd name="connsiteY5" fmla="*/ 6984196 h 6984197"/>
              <a:gd name="connsiteX6" fmla="*/ 197577 w 3265229"/>
              <a:gd name="connsiteY6" fmla="*/ 6938746 h 6984197"/>
              <a:gd name="connsiteX7" fmla="*/ 603259 w 3265229"/>
              <a:gd name="connsiteY7" fmla="*/ 4282300 h 6984197"/>
              <a:gd name="connsiteX8" fmla="*/ 2452731 w 3265229"/>
              <a:gd name="connsiteY8" fmla="*/ 175233 h 6984197"/>
              <a:gd name="connsiteX9" fmla="*/ 2437215 w 3265229"/>
              <a:gd name="connsiteY9" fmla="*/ 0 h 6984197"/>
              <a:gd name="connsiteX0" fmla="*/ 2437215 w 3265229"/>
              <a:gd name="connsiteY0" fmla="*/ 0 h 6984197"/>
              <a:gd name="connsiteX1" fmla="*/ 3265229 w 3265229"/>
              <a:gd name="connsiteY1" fmla="*/ 14 h 6984197"/>
              <a:gd name="connsiteX2" fmla="*/ 3247854 w 3265229"/>
              <a:gd name="connsiteY2" fmla="*/ 6958072 h 6984197"/>
              <a:gd name="connsiteX3" fmla="*/ 276142 w 3265229"/>
              <a:gd name="connsiteY3" fmla="*/ 6984197 h 6984197"/>
              <a:gd name="connsiteX4" fmla="*/ 276142 w 3265229"/>
              <a:gd name="connsiteY4" fmla="*/ 6984196 h 6984197"/>
              <a:gd name="connsiteX5" fmla="*/ 227437 w 3265229"/>
              <a:gd name="connsiteY5" fmla="*/ 6984196 h 6984197"/>
              <a:gd name="connsiteX6" fmla="*/ 197577 w 3265229"/>
              <a:gd name="connsiteY6" fmla="*/ 6938746 h 6984197"/>
              <a:gd name="connsiteX7" fmla="*/ 603259 w 3265229"/>
              <a:gd name="connsiteY7" fmla="*/ 4282300 h 6984197"/>
              <a:gd name="connsiteX8" fmla="*/ 2957955 w 3265229"/>
              <a:gd name="connsiteY8" fmla="*/ 202665 h 6984197"/>
              <a:gd name="connsiteX9" fmla="*/ 2437215 w 3265229"/>
              <a:gd name="connsiteY9" fmla="*/ 0 h 6984197"/>
              <a:gd name="connsiteX0" fmla="*/ 2890176 w 3265229"/>
              <a:gd name="connsiteY0" fmla="*/ 9130 h 6984183"/>
              <a:gd name="connsiteX1" fmla="*/ 3265229 w 3265229"/>
              <a:gd name="connsiteY1" fmla="*/ 0 h 6984183"/>
              <a:gd name="connsiteX2" fmla="*/ 3247854 w 3265229"/>
              <a:gd name="connsiteY2" fmla="*/ 6958058 h 6984183"/>
              <a:gd name="connsiteX3" fmla="*/ 276142 w 3265229"/>
              <a:gd name="connsiteY3" fmla="*/ 6984183 h 6984183"/>
              <a:gd name="connsiteX4" fmla="*/ 276142 w 3265229"/>
              <a:gd name="connsiteY4" fmla="*/ 6984182 h 6984183"/>
              <a:gd name="connsiteX5" fmla="*/ 227437 w 3265229"/>
              <a:gd name="connsiteY5" fmla="*/ 6984182 h 6984183"/>
              <a:gd name="connsiteX6" fmla="*/ 197577 w 3265229"/>
              <a:gd name="connsiteY6" fmla="*/ 6938732 h 6984183"/>
              <a:gd name="connsiteX7" fmla="*/ 603259 w 3265229"/>
              <a:gd name="connsiteY7" fmla="*/ 4282286 h 6984183"/>
              <a:gd name="connsiteX8" fmla="*/ 2957955 w 3265229"/>
              <a:gd name="connsiteY8" fmla="*/ 202651 h 6984183"/>
              <a:gd name="connsiteX9" fmla="*/ 2890176 w 3265229"/>
              <a:gd name="connsiteY9" fmla="*/ 9130 h 6984183"/>
              <a:gd name="connsiteX0" fmla="*/ 2942441 w 3265229"/>
              <a:gd name="connsiteY0" fmla="*/ 18274 h 6984183"/>
              <a:gd name="connsiteX1" fmla="*/ 3265229 w 3265229"/>
              <a:gd name="connsiteY1" fmla="*/ 0 h 6984183"/>
              <a:gd name="connsiteX2" fmla="*/ 3247854 w 3265229"/>
              <a:gd name="connsiteY2" fmla="*/ 6958058 h 6984183"/>
              <a:gd name="connsiteX3" fmla="*/ 276142 w 3265229"/>
              <a:gd name="connsiteY3" fmla="*/ 6984183 h 6984183"/>
              <a:gd name="connsiteX4" fmla="*/ 276142 w 3265229"/>
              <a:gd name="connsiteY4" fmla="*/ 6984182 h 6984183"/>
              <a:gd name="connsiteX5" fmla="*/ 227437 w 3265229"/>
              <a:gd name="connsiteY5" fmla="*/ 6984182 h 6984183"/>
              <a:gd name="connsiteX6" fmla="*/ 197577 w 3265229"/>
              <a:gd name="connsiteY6" fmla="*/ 6938732 h 6984183"/>
              <a:gd name="connsiteX7" fmla="*/ 603259 w 3265229"/>
              <a:gd name="connsiteY7" fmla="*/ 4282286 h 6984183"/>
              <a:gd name="connsiteX8" fmla="*/ 2957955 w 3265229"/>
              <a:gd name="connsiteY8" fmla="*/ 202651 h 6984183"/>
              <a:gd name="connsiteX9" fmla="*/ 2942441 w 3265229"/>
              <a:gd name="connsiteY9" fmla="*/ 18274 h 6984183"/>
              <a:gd name="connsiteX0" fmla="*/ 2942441 w 3265229"/>
              <a:gd name="connsiteY0" fmla="*/ 18274 h 6984183"/>
              <a:gd name="connsiteX1" fmla="*/ 3265229 w 3265229"/>
              <a:gd name="connsiteY1" fmla="*/ 0 h 6984183"/>
              <a:gd name="connsiteX2" fmla="*/ 3247854 w 3265229"/>
              <a:gd name="connsiteY2" fmla="*/ 6958058 h 6984183"/>
              <a:gd name="connsiteX3" fmla="*/ 276142 w 3265229"/>
              <a:gd name="connsiteY3" fmla="*/ 6984183 h 6984183"/>
              <a:gd name="connsiteX4" fmla="*/ 276142 w 3265229"/>
              <a:gd name="connsiteY4" fmla="*/ 6984182 h 6984183"/>
              <a:gd name="connsiteX5" fmla="*/ 227437 w 3265229"/>
              <a:gd name="connsiteY5" fmla="*/ 6984182 h 6984183"/>
              <a:gd name="connsiteX6" fmla="*/ 197577 w 3265229"/>
              <a:gd name="connsiteY6" fmla="*/ 6938732 h 6984183"/>
              <a:gd name="connsiteX7" fmla="*/ 603259 w 3265229"/>
              <a:gd name="connsiteY7" fmla="*/ 4282286 h 6984183"/>
              <a:gd name="connsiteX8" fmla="*/ 2957955 w 3265229"/>
              <a:gd name="connsiteY8" fmla="*/ 202651 h 6984183"/>
              <a:gd name="connsiteX9" fmla="*/ 2942441 w 3265229"/>
              <a:gd name="connsiteY9" fmla="*/ 18274 h 6984183"/>
              <a:gd name="connsiteX0" fmla="*/ 2927024 w 3265229"/>
              <a:gd name="connsiteY0" fmla="*/ 0 h 6990185"/>
              <a:gd name="connsiteX1" fmla="*/ 3265229 w 3265229"/>
              <a:gd name="connsiteY1" fmla="*/ 6002 h 6990185"/>
              <a:gd name="connsiteX2" fmla="*/ 3247854 w 3265229"/>
              <a:gd name="connsiteY2" fmla="*/ 6964060 h 6990185"/>
              <a:gd name="connsiteX3" fmla="*/ 276142 w 3265229"/>
              <a:gd name="connsiteY3" fmla="*/ 6990185 h 6990185"/>
              <a:gd name="connsiteX4" fmla="*/ 276142 w 3265229"/>
              <a:gd name="connsiteY4" fmla="*/ 6990184 h 6990185"/>
              <a:gd name="connsiteX5" fmla="*/ 227437 w 3265229"/>
              <a:gd name="connsiteY5" fmla="*/ 6990184 h 6990185"/>
              <a:gd name="connsiteX6" fmla="*/ 197577 w 3265229"/>
              <a:gd name="connsiteY6" fmla="*/ 6944734 h 6990185"/>
              <a:gd name="connsiteX7" fmla="*/ 603259 w 3265229"/>
              <a:gd name="connsiteY7" fmla="*/ 4288288 h 6990185"/>
              <a:gd name="connsiteX8" fmla="*/ 2957955 w 3265229"/>
              <a:gd name="connsiteY8" fmla="*/ 208653 h 6990185"/>
              <a:gd name="connsiteX9" fmla="*/ 2927024 w 3265229"/>
              <a:gd name="connsiteY9" fmla="*/ 0 h 6990185"/>
              <a:gd name="connsiteX0" fmla="*/ 4244910 w 4583115"/>
              <a:gd name="connsiteY0" fmla="*/ 0 h 6990185"/>
              <a:gd name="connsiteX1" fmla="*/ 4583115 w 4583115"/>
              <a:gd name="connsiteY1" fmla="*/ 6002 h 6990185"/>
              <a:gd name="connsiteX2" fmla="*/ 4565740 w 4583115"/>
              <a:gd name="connsiteY2" fmla="*/ 6964060 h 6990185"/>
              <a:gd name="connsiteX3" fmla="*/ 1594028 w 4583115"/>
              <a:gd name="connsiteY3" fmla="*/ 6990185 h 6990185"/>
              <a:gd name="connsiteX4" fmla="*/ 1594028 w 4583115"/>
              <a:gd name="connsiteY4" fmla="*/ 6990184 h 6990185"/>
              <a:gd name="connsiteX5" fmla="*/ 1545323 w 4583115"/>
              <a:gd name="connsiteY5" fmla="*/ 6990184 h 6990185"/>
              <a:gd name="connsiteX6" fmla="*/ 1515463 w 4583115"/>
              <a:gd name="connsiteY6" fmla="*/ 6944734 h 6990185"/>
              <a:gd name="connsiteX7" fmla="*/ 230882 w 4583115"/>
              <a:gd name="connsiteY7" fmla="*/ 4382881 h 6990185"/>
              <a:gd name="connsiteX8" fmla="*/ 4275841 w 4583115"/>
              <a:gd name="connsiteY8" fmla="*/ 208653 h 6990185"/>
              <a:gd name="connsiteX9" fmla="*/ 4244910 w 4583115"/>
              <a:gd name="connsiteY9" fmla="*/ 0 h 6990185"/>
              <a:gd name="connsiteX0" fmla="*/ 4576442 w 4914647"/>
              <a:gd name="connsiteY0" fmla="*/ 0 h 6990185"/>
              <a:gd name="connsiteX1" fmla="*/ 4914647 w 4914647"/>
              <a:gd name="connsiteY1" fmla="*/ 6002 h 6990185"/>
              <a:gd name="connsiteX2" fmla="*/ 4897272 w 4914647"/>
              <a:gd name="connsiteY2" fmla="*/ 6964060 h 6990185"/>
              <a:gd name="connsiteX3" fmla="*/ 1925560 w 4914647"/>
              <a:gd name="connsiteY3" fmla="*/ 6990185 h 6990185"/>
              <a:gd name="connsiteX4" fmla="*/ 1925560 w 4914647"/>
              <a:gd name="connsiteY4" fmla="*/ 6990184 h 6990185"/>
              <a:gd name="connsiteX5" fmla="*/ 1876855 w 4914647"/>
              <a:gd name="connsiteY5" fmla="*/ 6990184 h 6990185"/>
              <a:gd name="connsiteX6" fmla="*/ 1846995 w 4914647"/>
              <a:gd name="connsiteY6" fmla="*/ 6944734 h 6990185"/>
              <a:gd name="connsiteX7" fmla="*/ 562414 w 4914647"/>
              <a:gd name="connsiteY7" fmla="*/ 4382881 h 6990185"/>
              <a:gd name="connsiteX8" fmla="*/ 4607373 w 4914647"/>
              <a:gd name="connsiteY8" fmla="*/ 208653 h 6990185"/>
              <a:gd name="connsiteX9" fmla="*/ 4576442 w 4914647"/>
              <a:gd name="connsiteY9" fmla="*/ 0 h 6990185"/>
              <a:gd name="connsiteX0" fmla="*/ 4576442 w 4914647"/>
              <a:gd name="connsiteY0" fmla="*/ 0 h 6990185"/>
              <a:gd name="connsiteX1" fmla="*/ 4914647 w 4914647"/>
              <a:gd name="connsiteY1" fmla="*/ 6002 h 6990185"/>
              <a:gd name="connsiteX2" fmla="*/ 4897272 w 4914647"/>
              <a:gd name="connsiteY2" fmla="*/ 6964060 h 6990185"/>
              <a:gd name="connsiteX3" fmla="*/ 1925560 w 4914647"/>
              <a:gd name="connsiteY3" fmla="*/ 6990185 h 6990185"/>
              <a:gd name="connsiteX4" fmla="*/ 1925560 w 4914647"/>
              <a:gd name="connsiteY4" fmla="*/ 6990184 h 6990185"/>
              <a:gd name="connsiteX5" fmla="*/ 1876855 w 4914647"/>
              <a:gd name="connsiteY5" fmla="*/ 6990184 h 6990185"/>
              <a:gd name="connsiteX6" fmla="*/ 1846995 w 4914647"/>
              <a:gd name="connsiteY6" fmla="*/ 6944734 h 6990185"/>
              <a:gd name="connsiteX7" fmla="*/ 562414 w 4914647"/>
              <a:gd name="connsiteY7" fmla="*/ 4382881 h 6990185"/>
              <a:gd name="connsiteX8" fmla="*/ 4607373 w 4914647"/>
              <a:gd name="connsiteY8" fmla="*/ 208653 h 6990185"/>
              <a:gd name="connsiteX9" fmla="*/ 4576442 w 4914647"/>
              <a:gd name="connsiteY9" fmla="*/ 0 h 6990185"/>
              <a:gd name="connsiteX0" fmla="*/ 4576442 w 4914647"/>
              <a:gd name="connsiteY0" fmla="*/ 0 h 6990185"/>
              <a:gd name="connsiteX1" fmla="*/ 4914647 w 4914647"/>
              <a:gd name="connsiteY1" fmla="*/ 6002 h 6990185"/>
              <a:gd name="connsiteX2" fmla="*/ 4897272 w 4914647"/>
              <a:gd name="connsiteY2" fmla="*/ 6964060 h 6990185"/>
              <a:gd name="connsiteX3" fmla="*/ 1925560 w 4914647"/>
              <a:gd name="connsiteY3" fmla="*/ 6990185 h 6990185"/>
              <a:gd name="connsiteX4" fmla="*/ 1925560 w 4914647"/>
              <a:gd name="connsiteY4" fmla="*/ 6990184 h 6990185"/>
              <a:gd name="connsiteX5" fmla="*/ 1876855 w 4914647"/>
              <a:gd name="connsiteY5" fmla="*/ 6990184 h 6990185"/>
              <a:gd name="connsiteX6" fmla="*/ 1846995 w 4914647"/>
              <a:gd name="connsiteY6" fmla="*/ 6944734 h 6990185"/>
              <a:gd name="connsiteX7" fmla="*/ 562414 w 4914647"/>
              <a:gd name="connsiteY7" fmla="*/ 4382881 h 6990185"/>
              <a:gd name="connsiteX8" fmla="*/ 4607373 w 4914647"/>
              <a:gd name="connsiteY8" fmla="*/ 208653 h 6990185"/>
              <a:gd name="connsiteX9" fmla="*/ 4576442 w 4914647"/>
              <a:gd name="connsiteY9" fmla="*/ 0 h 6990185"/>
              <a:gd name="connsiteX0" fmla="*/ 4576442 w 4914647"/>
              <a:gd name="connsiteY0" fmla="*/ 0 h 6990185"/>
              <a:gd name="connsiteX1" fmla="*/ 4914647 w 4914647"/>
              <a:gd name="connsiteY1" fmla="*/ 6002 h 6990185"/>
              <a:gd name="connsiteX2" fmla="*/ 4897272 w 4914647"/>
              <a:gd name="connsiteY2" fmla="*/ 6964060 h 6990185"/>
              <a:gd name="connsiteX3" fmla="*/ 1925560 w 4914647"/>
              <a:gd name="connsiteY3" fmla="*/ 6990185 h 6990185"/>
              <a:gd name="connsiteX4" fmla="*/ 1925560 w 4914647"/>
              <a:gd name="connsiteY4" fmla="*/ 6990184 h 6990185"/>
              <a:gd name="connsiteX5" fmla="*/ 1876855 w 4914647"/>
              <a:gd name="connsiteY5" fmla="*/ 6990184 h 6990185"/>
              <a:gd name="connsiteX6" fmla="*/ 1846995 w 4914647"/>
              <a:gd name="connsiteY6" fmla="*/ 6944734 h 6990185"/>
              <a:gd name="connsiteX7" fmla="*/ 562414 w 4914647"/>
              <a:gd name="connsiteY7" fmla="*/ 4382881 h 6990185"/>
              <a:gd name="connsiteX8" fmla="*/ 4607373 w 4914647"/>
              <a:gd name="connsiteY8" fmla="*/ 208653 h 6990185"/>
              <a:gd name="connsiteX9" fmla="*/ 4576442 w 4914647"/>
              <a:gd name="connsiteY9" fmla="*/ 0 h 6990185"/>
              <a:gd name="connsiteX0" fmla="*/ 4752038 w 5090243"/>
              <a:gd name="connsiteY0" fmla="*/ 0 h 6990185"/>
              <a:gd name="connsiteX1" fmla="*/ 5090243 w 5090243"/>
              <a:gd name="connsiteY1" fmla="*/ 6002 h 6990185"/>
              <a:gd name="connsiteX2" fmla="*/ 5072868 w 5090243"/>
              <a:gd name="connsiteY2" fmla="*/ 6964060 h 6990185"/>
              <a:gd name="connsiteX3" fmla="*/ 2101156 w 5090243"/>
              <a:gd name="connsiteY3" fmla="*/ 6990185 h 6990185"/>
              <a:gd name="connsiteX4" fmla="*/ 2101156 w 5090243"/>
              <a:gd name="connsiteY4" fmla="*/ 6990184 h 6990185"/>
              <a:gd name="connsiteX5" fmla="*/ 2052451 w 5090243"/>
              <a:gd name="connsiteY5" fmla="*/ 6990184 h 6990185"/>
              <a:gd name="connsiteX6" fmla="*/ 2022591 w 5090243"/>
              <a:gd name="connsiteY6" fmla="*/ 6944734 h 6990185"/>
              <a:gd name="connsiteX7" fmla="*/ 738010 w 5090243"/>
              <a:gd name="connsiteY7" fmla="*/ 4382881 h 6990185"/>
              <a:gd name="connsiteX8" fmla="*/ 4782969 w 5090243"/>
              <a:gd name="connsiteY8" fmla="*/ 208653 h 6990185"/>
              <a:gd name="connsiteX9" fmla="*/ 4752038 w 5090243"/>
              <a:gd name="connsiteY9" fmla="*/ 0 h 6990185"/>
              <a:gd name="connsiteX0" fmla="*/ 4014028 w 4352233"/>
              <a:gd name="connsiteY0" fmla="*/ 0 h 6990185"/>
              <a:gd name="connsiteX1" fmla="*/ 4352233 w 4352233"/>
              <a:gd name="connsiteY1" fmla="*/ 6002 h 6990185"/>
              <a:gd name="connsiteX2" fmla="*/ 4334858 w 4352233"/>
              <a:gd name="connsiteY2" fmla="*/ 6964060 h 6990185"/>
              <a:gd name="connsiteX3" fmla="*/ 1363146 w 4352233"/>
              <a:gd name="connsiteY3" fmla="*/ 6990185 h 6990185"/>
              <a:gd name="connsiteX4" fmla="*/ 1363146 w 4352233"/>
              <a:gd name="connsiteY4" fmla="*/ 6990184 h 6990185"/>
              <a:gd name="connsiteX5" fmla="*/ 1314441 w 4352233"/>
              <a:gd name="connsiteY5" fmla="*/ 6990184 h 6990185"/>
              <a:gd name="connsiteX6" fmla="*/ 0 w 4352233"/>
              <a:gd name="connsiteY6" fmla="*/ 4382881 h 6990185"/>
              <a:gd name="connsiteX7" fmla="*/ 4044959 w 4352233"/>
              <a:gd name="connsiteY7" fmla="*/ 208653 h 6990185"/>
              <a:gd name="connsiteX8" fmla="*/ 4014028 w 4352233"/>
              <a:gd name="connsiteY8" fmla="*/ 0 h 6990185"/>
              <a:gd name="connsiteX0" fmla="*/ 4014028 w 4352233"/>
              <a:gd name="connsiteY0" fmla="*/ 0 h 6990185"/>
              <a:gd name="connsiteX1" fmla="*/ 4352233 w 4352233"/>
              <a:gd name="connsiteY1" fmla="*/ 6002 h 6990185"/>
              <a:gd name="connsiteX2" fmla="*/ 4334858 w 4352233"/>
              <a:gd name="connsiteY2" fmla="*/ 6964060 h 6990185"/>
              <a:gd name="connsiteX3" fmla="*/ 1363146 w 4352233"/>
              <a:gd name="connsiteY3" fmla="*/ 6990185 h 6990185"/>
              <a:gd name="connsiteX4" fmla="*/ 1363146 w 4352233"/>
              <a:gd name="connsiteY4" fmla="*/ 6990184 h 6990185"/>
              <a:gd name="connsiteX5" fmla="*/ 0 w 4352233"/>
              <a:gd name="connsiteY5" fmla="*/ 4382881 h 6990185"/>
              <a:gd name="connsiteX6" fmla="*/ 4044959 w 4352233"/>
              <a:gd name="connsiteY6" fmla="*/ 208653 h 6990185"/>
              <a:gd name="connsiteX7" fmla="*/ 4014028 w 4352233"/>
              <a:gd name="connsiteY7" fmla="*/ 0 h 6990185"/>
              <a:gd name="connsiteX0" fmla="*/ 5441856 w 5780061"/>
              <a:gd name="connsiteY0" fmla="*/ 0 h 6990185"/>
              <a:gd name="connsiteX1" fmla="*/ 5780061 w 5780061"/>
              <a:gd name="connsiteY1" fmla="*/ 6002 h 6990185"/>
              <a:gd name="connsiteX2" fmla="*/ 5762686 w 5780061"/>
              <a:gd name="connsiteY2" fmla="*/ 6964060 h 6990185"/>
              <a:gd name="connsiteX3" fmla="*/ 2790974 w 5780061"/>
              <a:gd name="connsiteY3" fmla="*/ 6990185 h 6990185"/>
              <a:gd name="connsiteX4" fmla="*/ 2790974 w 5780061"/>
              <a:gd name="connsiteY4" fmla="*/ 6990184 h 6990185"/>
              <a:gd name="connsiteX5" fmla="*/ 1427828 w 5780061"/>
              <a:gd name="connsiteY5" fmla="*/ 4382881 h 6990185"/>
              <a:gd name="connsiteX6" fmla="*/ 5472787 w 5780061"/>
              <a:gd name="connsiteY6" fmla="*/ 208653 h 6990185"/>
              <a:gd name="connsiteX7" fmla="*/ 5441856 w 5780061"/>
              <a:gd name="connsiteY7" fmla="*/ 0 h 6990185"/>
              <a:gd name="connsiteX0" fmla="*/ 5719460 w 6057665"/>
              <a:gd name="connsiteY0" fmla="*/ 0 h 6990185"/>
              <a:gd name="connsiteX1" fmla="*/ 6057665 w 6057665"/>
              <a:gd name="connsiteY1" fmla="*/ 6002 h 6990185"/>
              <a:gd name="connsiteX2" fmla="*/ 6040290 w 6057665"/>
              <a:gd name="connsiteY2" fmla="*/ 6964060 h 6990185"/>
              <a:gd name="connsiteX3" fmla="*/ 3068578 w 6057665"/>
              <a:gd name="connsiteY3" fmla="*/ 6990185 h 6990185"/>
              <a:gd name="connsiteX4" fmla="*/ 3068578 w 6057665"/>
              <a:gd name="connsiteY4" fmla="*/ 6990184 h 6990185"/>
              <a:gd name="connsiteX5" fmla="*/ 1705432 w 6057665"/>
              <a:gd name="connsiteY5" fmla="*/ 4382881 h 6990185"/>
              <a:gd name="connsiteX6" fmla="*/ 5750391 w 6057665"/>
              <a:gd name="connsiteY6" fmla="*/ 208653 h 6990185"/>
              <a:gd name="connsiteX7" fmla="*/ 5719460 w 6057665"/>
              <a:gd name="connsiteY7" fmla="*/ 0 h 69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7665" h="6990185">
                <a:moveTo>
                  <a:pt x="5719460" y="0"/>
                </a:moveTo>
                <a:lnTo>
                  <a:pt x="6057665" y="6002"/>
                </a:lnTo>
                <a:cubicBezTo>
                  <a:pt x="6051660" y="19964"/>
                  <a:pt x="6053331" y="6987480"/>
                  <a:pt x="6040290" y="6964060"/>
                </a:cubicBezTo>
                <a:lnTo>
                  <a:pt x="3068578" y="6990185"/>
                </a:lnTo>
                <a:lnTo>
                  <a:pt x="3068578" y="6990184"/>
                </a:lnTo>
                <a:cubicBezTo>
                  <a:pt x="1205648" y="6830531"/>
                  <a:pt x="-1995405" y="6150617"/>
                  <a:pt x="1705432" y="4382881"/>
                </a:cubicBezTo>
                <a:cubicBezTo>
                  <a:pt x="5412765" y="2338738"/>
                  <a:pt x="5870205" y="1353280"/>
                  <a:pt x="5750391" y="208653"/>
                </a:cubicBezTo>
                <a:cubicBezTo>
                  <a:pt x="5745220" y="202058"/>
                  <a:pt x="5724631" y="61459"/>
                  <a:pt x="57194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10848480" y="-2753"/>
            <a:ext cx="1356037" cy="6990185"/>
          </a:xfrm>
          <a:custGeom>
            <a:avLst/>
            <a:gdLst>
              <a:gd name="connsiteX0" fmla="*/ 3848095 w 3848095"/>
              <a:gd name="connsiteY0" fmla="*/ 0 h 7041474"/>
              <a:gd name="connsiteX1" fmla="*/ 3752951 w 3848095"/>
              <a:gd name="connsiteY1" fmla="*/ 271140 h 7041474"/>
              <a:gd name="connsiteX2" fmla="*/ 3734405 w 3848095"/>
              <a:gd name="connsiteY2" fmla="*/ 323992 h 7041474"/>
              <a:gd name="connsiteX3" fmla="*/ 3734405 w 3848095"/>
              <a:gd name="connsiteY3" fmla="*/ 323993 h 7041474"/>
              <a:gd name="connsiteX4" fmla="*/ 3752951 w 3848095"/>
              <a:gd name="connsiteY4" fmla="*/ 271141 h 7041474"/>
              <a:gd name="connsiteX5" fmla="*/ 3752951 w 3848095"/>
              <a:gd name="connsiteY5" fmla="*/ 7041474 h 7041474"/>
              <a:gd name="connsiteX6" fmla="*/ 276142 w 3848095"/>
              <a:gd name="connsiteY6" fmla="*/ 7041474 h 7041474"/>
              <a:gd name="connsiteX7" fmla="*/ 276142 w 3848095"/>
              <a:gd name="connsiteY7" fmla="*/ 7041473 h 7041474"/>
              <a:gd name="connsiteX8" fmla="*/ 227437 w 3848095"/>
              <a:gd name="connsiteY8" fmla="*/ 7041473 h 7041474"/>
              <a:gd name="connsiteX9" fmla="*/ 197577 w 3848095"/>
              <a:gd name="connsiteY9" fmla="*/ 6996023 h 7041474"/>
              <a:gd name="connsiteX10" fmla="*/ 603259 w 3848095"/>
              <a:gd name="connsiteY10" fmla="*/ 4339577 h 7041474"/>
              <a:gd name="connsiteX11" fmla="*/ 2452731 w 3848095"/>
              <a:gd name="connsiteY11" fmla="*/ 232510 h 7041474"/>
              <a:gd name="connsiteX12" fmla="*/ 2420886 w 3848095"/>
              <a:gd name="connsiteY12" fmla="*/ 24620 h 7041474"/>
              <a:gd name="connsiteX13" fmla="*/ 2417380 w 3848095"/>
              <a:gd name="connsiteY13" fmla="*/ 1735 h 7041474"/>
              <a:gd name="connsiteX14" fmla="*/ 3848095 w 3848095"/>
              <a:gd name="connsiteY14" fmla="*/ 0 h 7041474"/>
              <a:gd name="connsiteX0" fmla="*/ 2417380 w 3752951"/>
              <a:gd name="connsiteY0" fmla="*/ 0 h 7039739"/>
              <a:gd name="connsiteX1" fmla="*/ 3752951 w 3752951"/>
              <a:gd name="connsiteY1" fmla="*/ 269405 h 7039739"/>
              <a:gd name="connsiteX2" fmla="*/ 3734405 w 3752951"/>
              <a:gd name="connsiteY2" fmla="*/ 322257 h 7039739"/>
              <a:gd name="connsiteX3" fmla="*/ 3734405 w 3752951"/>
              <a:gd name="connsiteY3" fmla="*/ 322258 h 7039739"/>
              <a:gd name="connsiteX4" fmla="*/ 3752951 w 3752951"/>
              <a:gd name="connsiteY4" fmla="*/ 269406 h 7039739"/>
              <a:gd name="connsiteX5" fmla="*/ 3752951 w 3752951"/>
              <a:gd name="connsiteY5" fmla="*/ 7039739 h 7039739"/>
              <a:gd name="connsiteX6" fmla="*/ 276142 w 3752951"/>
              <a:gd name="connsiteY6" fmla="*/ 7039739 h 7039739"/>
              <a:gd name="connsiteX7" fmla="*/ 276142 w 3752951"/>
              <a:gd name="connsiteY7" fmla="*/ 7039738 h 7039739"/>
              <a:gd name="connsiteX8" fmla="*/ 227437 w 3752951"/>
              <a:gd name="connsiteY8" fmla="*/ 7039738 h 7039739"/>
              <a:gd name="connsiteX9" fmla="*/ 197577 w 3752951"/>
              <a:gd name="connsiteY9" fmla="*/ 6994288 h 7039739"/>
              <a:gd name="connsiteX10" fmla="*/ 603259 w 3752951"/>
              <a:gd name="connsiteY10" fmla="*/ 4337842 h 7039739"/>
              <a:gd name="connsiteX11" fmla="*/ 2452731 w 3752951"/>
              <a:gd name="connsiteY11" fmla="*/ 230775 h 7039739"/>
              <a:gd name="connsiteX12" fmla="*/ 2420886 w 3752951"/>
              <a:gd name="connsiteY12" fmla="*/ 22885 h 7039739"/>
              <a:gd name="connsiteX13" fmla="*/ 2417380 w 3752951"/>
              <a:gd name="connsiteY13" fmla="*/ 0 h 7039739"/>
              <a:gd name="connsiteX0" fmla="*/ 2417380 w 3752951"/>
              <a:gd name="connsiteY0" fmla="*/ 0 h 7039739"/>
              <a:gd name="connsiteX1" fmla="*/ 3752951 w 3752951"/>
              <a:gd name="connsiteY1" fmla="*/ 269405 h 7039739"/>
              <a:gd name="connsiteX2" fmla="*/ 3734405 w 3752951"/>
              <a:gd name="connsiteY2" fmla="*/ 322257 h 7039739"/>
              <a:gd name="connsiteX3" fmla="*/ 3734405 w 3752951"/>
              <a:gd name="connsiteY3" fmla="*/ 322258 h 7039739"/>
              <a:gd name="connsiteX4" fmla="*/ 3752951 w 3752951"/>
              <a:gd name="connsiteY4" fmla="*/ 7039739 h 7039739"/>
              <a:gd name="connsiteX5" fmla="*/ 276142 w 3752951"/>
              <a:gd name="connsiteY5" fmla="*/ 7039739 h 7039739"/>
              <a:gd name="connsiteX6" fmla="*/ 276142 w 3752951"/>
              <a:gd name="connsiteY6" fmla="*/ 7039738 h 7039739"/>
              <a:gd name="connsiteX7" fmla="*/ 227437 w 3752951"/>
              <a:gd name="connsiteY7" fmla="*/ 7039738 h 7039739"/>
              <a:gd name="connsiteX8" fmla="*/ 197577 w 3752951"/>
              <a:gd name="connsiteY8" fmla="*/ 6994288 h 7039739"/>
              <a:gd name="connsiteX9" fmla="*/ 603259 w 3752951"/>
              <a:gd name="connsiteY9" fmla="*/ 4337842 h 7039739"/>
              <a:gd name="connsiteX10" fmla="*/ 2452731 w 3752951"/>
              <a:gd name="connsiteY10" fmla="*/ 230775 h 7039739"/>
              <a:gd name="connsiteX11" fmla="*/ 2420886 w 3752951"/>
              <a:gd name="connsiteY11" fmla="*/ 22885 h 7039739"/>
              <a:gd name="connsiteX12" fmla="*/ 2417380 w 3752951"/>
              <a:gd name="connsiteY12" fmla="*/ 0 h 7039739"/>
              <a:gd name="connsiteX0" fmla="*/ 2417380 w 3752951"/>
              <a:gd name="connsiteY0" fmla="*/ 0 h 7039739"/>
              <a:gd name="connsiteX1" fmla="*/ 3734405 w 3752951"/>
              <a:gd name="connsiteY1" fmla="*/ 322257 h 7039739"/>
              <a:gd name="connsiteX2" fmla="*/ 3734405 w 3752951"/>
              <a:gd name="connsiteY2" fmla="*/ 322258 h 7039739"/>
              <a:gd name="connsiteX3" fmla="*/ 3752951 w 3752951"/>
              <a:gd name="connsiteY3" fmla="*/ 7039739 h 7039739"/>
              <a:gd name="connsiteX4" fmla="*/ 276142 w 3752951"/>
              <a:gd name="connsiteY4" fmla="*/ 7039739 h 7039739"/>
              <a:gd name="connsiteX5" fmla="*/ 276142 w 3752951"/>
              <a:gd name="connsiteY5" fmla="*/ 7039738 h 7039739"/>
              <a:gd name="connsiteX6" fmla="*/ 227437 w 3752951"/>
              <a:gd name="connsiteY6" fmla="*/ 7039738 h 7039739"/>
              <a:gd name="connsiteX7" fmla="*/ 197577 w 3752951"/>
              <a:gd name="connsiteY7" fmla="*/ 6994288 h 7039739"/>
              <a:gd name="connsiteX8" fmla="*/ 603259 w 3752951"/>
              <a:gd name="connsiteY8" fmla="*/ 4337842 h 7039739"/>
              <a:gd name="connsiteX9" fmla="*/ 2452731 w 3752951"/>
              <a:gd name="connsiteY9" fmla="*/ 230775 h 7039739"/>
              <a:gd name="connsiteX10" fmla="*/ 2420886 w 3752951"/>
              <a:gd name="connsiteY10" fmla="*/ 22885 h 7039739"/>
              <a:gd name="connsiteX11" fmla="*/ 2417380 w 3752951"/>
              <a:gd name="connsiteY11" fmla="*/ 0 h 7039739"/>
              <a:gd name="connsiteX0" fmla="*/ 2417380 w 3752951"/>
              <a:gd name="connsiteY0" fmla="*/ 0 h 7039739"/>
              <a:gd name="connsiteX1" fmla="*/ 3734405 w 3752951"/>
              <a:gd name="connsiteY1" fmla="*/ 322257 h 7039739"/>
              <a:gd name="connsiteX2" fmla="*/ 3734405 w 3752951"/>
              <a:gd name="connsiteY2" fmla="*/ 66444 h 7039739"/>
              <a:gd name="connsiteX3" fmla="*/ 3752951 w 3752951"/>
              <a:gd name="connsiteY3" fmla="*/ 7039739 h 7039739"/>
              <a:gd name="connsiteX4" fmla="*/ 276142 w 3752951"/>
              <a:gd name="connsiteY4" fmla="*/ 7039739 h 7039739"/>
              <a:gd name="connsiteX5" fmla="*/ 276142 w 3752951"/>
              <a:gd name="connsiteY5" fmla="*/ 7039738 h 7039739"/>
              <a:gd name="connsiteX6" fmla="*/ 227437 w 3752951"/>
              <a:gd name="connsiteY6" fmla="*/ 7039738 h 7039739"/>
              <a:gd name="connsiteX7" fmla="*/ 197577 w 3752951"/>
              <a:gd name="connsiteY7" fmla="*/ 6994288 h 7039739"/>
              <a:gd name="connsiteX8" fmla="*/ 603259 w 3752951"/>
              <a:gd name="connsiteY8" fmla="*/ 4337842 h 7039739"/>
              <a:gd name="connsiteX9" fmla="*/ 2452731 w 3752951"/>
              <a:gd name="connsiteY9" fmla="*/ 230775 h 7039739"/>
              <a:gd name="connsiteX10" fmla="*/ 2420886 w 3752951"/>
              <a:gd name="connsiteY10" fmla="*/ 22885 h 7039739"/>
              <a:gd name="connsiteX11" fmla="*/ 2417380 w 3752951"/>
              <a:gd name="connsiteY11" fmla="*/ 0 h 7039739"/>
              <a:gd name="connsiteX0" fmla="*/ 2417380 w 4059593"/>
              <a:gd name="connsiteY0" fmla="*/ 0 h 7039739"/>
              <a:gd name="connsiteX1" fmla="*/ 3734405 w 4059593"/>
              <a:gd name="connsiteY1" fmla="*/ 322257 h 7039739"/>
              <a:gd name="connsiteX2" fmla="*/ 3752951 w 4059593"/>
              <a:gd name="connsiteY2" fmla="*/ 7039739 h 7039739"/>
              <a:gd name="connsiteX3" fmla="*/ 276142 w 4059593"/>
              <a:gd name="connsiteY3" fmla="*/ 7039739 h 7039739"/>
              <a:gd name="connsiteX4" fmla="*/ 276142 w 4059593"/>
              <a:gd name="connsiteY4" fmla="*/ 7039738 h 7039739"/>
              <a:gd name="connsiteX5" fmla="*/ 227437 w 4059593"/>
              <a:gd name="connsiteY5" fmla="*/ 7039738 h 7039739"/>
              <a:gd name="connsiteX6" fmla="*/ 197577 w 4059593"/>
              <a:gd name="connsiteY6" fmla="*/ 6994288 h 7039739"/>
              <a:gd name="connsiteX7" fmla="*/ 603259 w 4059593"/>
              <a:gd name="connsiteY7" fmla="*/ 4337842 h 7039739"/>
              <a:gd name="connsiteX8" fmla="*/ 2452731 w 4059593"/>
              <a:gd name="connsiteY8" fmla="*/ 230775 h 7039739"/>
              <a:gd name="connsiteX9" fmla="*/ 2420886 w 4059593"/>
              <a:gd name="connsiteY9" fmla="*/ 22885 h 7039739"/>
              <a:gd name="connsiteX10" fmla="*/ 2417380 w 4059593"/>
              <a:gd name="connsiteY10" fmla="*/ 0 h 7039739"/>
              <a:gd name="connsiteX0" fmla="*/ 2417380 w 4054089"/>
              <a:gd name="connsiteY0" fmla="*/ 0 h 7039739"/>
              <a:gd name="connsiteX1" fmla="*/ 3718076 w 4054089"/>
              <a:gd name="connsiteY1" fmla="*/ 61000 h 7039739"/>
              <a:gd name="connsiteX2" fmla="*/ 3752951 w 4054089"/>
              <a:gd name="connsiteY2" fmla="*/ 7039739 h 7039739"/>
              <a:gd name="connsiteX3" fmla="*/ 276142 w 4054089"/>
              <a:gd name="connsiteY3" fmla="*/ 7039739 h 7039739"/>
              <a:gd name="connsiteX4" fmla="*/ 276142 w 4054089"/>
              <a:gd name="connsiteY4" fmla="*/ 7039738 h 7039739"/>
              <a:gd name="connsiteX5" fmla="*/ 227437 w 4054089"/>
              <a:gd name="connsiteY5" fmla="*/ 7039738 h 7039739"/>
              <a:gd name="connsiteX6" fmla="*/ 197577 w 4054089"/>
              <a:gd name="connsiteY6" fmla="*/ 6994288 h 7039739"/>
              <a:gd name="connsiteX7" fmla="*/ 603259 w 4054089"/>
              <a:gd name="connsiteY7" fmla="*/ 4337842 h 7039739"/>
              <a:gd name="connsiteX8" fmla="*/ 2452731 w 4054089"/>
              <a:gd name="connsiteY8" fmla="*/ 230775 h 7039739"/>
              <a:gd name="connsiteX9" fmla="*/ 2420886 w 4054089"/>
              <a:gd name="connsiteY9" fmla="*/ 22885 h 7039739"/>
              <a:gd name="connsiteX10" fmla="*/ 2417380 w 4054089"/>
              <a:gd name="connsiteY10" fmla="*/ 0 h 7039739"/>
              <a:gd name="connsiteX0" fmla="*/ 2417380 w 4054089"/>
              <a:gd name="connsiteY0" fmla="*/ 0 h 7039739"/>
              <a:gd name="connsiteX1" fmla="*/ 3718076 w 4054089"/>
              <a:gd name="connsiteY1" fmla="*/ 61000 h 7039739"/>
              <a:gd name="connsiteX2" fmla="*/ 3752951 w 4054089"/>
              <a:gd name="connsiteY2" fmla="*/ 7039739 h 7039739"/>
              <a:gd name="connsiteX3" fmla="*/ 276142 w 4054089"/>
              <a:gd name="connsiteY3" fmla="*/ 7039739 h 7039739"/>
              <a:gd name="connsiteX4" fmla="*/ 276142 w 4054089"/>
              <a:gd name="connsiteY4" fmla="*/ 7039738 h 7039739"/>
              <a:gd name="connsiteX5" fmla="*/ 227437 w 4054089"/>
              <a:gd name="connsiteY5" fmla="*/ 7039738 h 7039739"/>
              <a:gd name="connsiteX6" fmla="*/ 197577 w 4054089"/>
              <a:gd name="connsiteY6" fmla="*/ 6994288 h 7039739"/>
              <a:gd name="connsiteX7" fmla="*/ 603259 w 4054089"/>
              <a:gd name="connsiteY7" fmla="*/ 4337842 h 7039739"/>
              <a:gd name="connsiteX8" fmla="*/ 2452731 w 4054089"/>
              <a:gd name="connsiteY8" fmla="*/ 230775 h 7039739"/>
              <a:gd name="connsiteX9" fmla="*/ 2420886 w 4054089"/>
              <a:gd name="connsiteY9" fmla="*/ 22885 h 7039739"/>
              <a:gd name="connsiteX10" fmla="*/ 2417380 w 4054089"/>
              <a:gd name="connsiteY10" fmla="*/ 0 h 7039739"/>
              <a:gd name="connsiteX0" fmla="*/ 2420886 w 4054089"/>
              <a:gd name="connsiteY0" fmla="*/ 0 h 7016854"/>
              <a:gd name="connsiteX1" fmla="*/ 3718076 w 4054089"/>
              <a:gd name="connsiteY1" fmla="*/ 38115 h 7016854"/>
              <a:gd name="connsiteX2" fmla="*/ 3752951 w 4054089"/>
              <a:gd name="connsiteY2" fmla="*/ 7016854 h 7016854"/>
              <a:gd name="connsiteX3" fmla="*/ 276142 w 4054089"/>
              <a:gd name="connsiteY3" fmla="*/ 7016854 h 7016854"/>
              <a:gd name="connsiteX4" fmla="*/ 276142 w 4054089"/>
              <a:gd name="connsiteY4" fmla="*/ 7016853 h 7016854"/>
              <a:gd name="connsiteX5" fmla="*/ 227437 w 4054089"/>
              <a:gd name="connsiteY5" fmla="*/ 7016853 h 7016854"/>
              <a:gd name="connsiteX6" fmla="*/ 197577 w 4054089"/>
              <a:gd name="connsiteY6" fmla="*/ 6971403 h 7016854"/>
              <a:gd name="connsiteX7" fmla="*/ 603259 w 4054089"/>
              <a:gd name="connsiteY7" fmla="*/ 4314957 h 7016854"/>
              <a:gd name="connsiteX8" fmla="*/ 2452731 w 4054089"/>
              <a:gd name="connsiteY8" fmla="*/ 207890 h 7016854"/>
              <a:gd name="connsiteX9" fmla="*/ 2420886 w 4054089"/>
              <a:gd name="connsiteY9" fmla="*/ 0 h 7016854"/>
              <a:gd name="connsiteX0" fmla="*/ 2437215 w 4054089"/>
              <a:gd name="connsiteY0" fmla="*/ 0 h 6984197"/>
              <a:gd name="connsiteX1" fmla="*/ 3718076 w 4054089"/>
              <a:gd name="connsiteY1" fmla="*/ 5458 h 6984197"/>
              <a:gd name="connsiteX2" fmla="*/ 3752951 w 4054089"/>
              <a:gd name="connsiteY2" fmla="*/ 6984197 h 6984197"/>
              <a:gd name="connsiteX3" fmla="*/ 276142 w 4054089"/>
              <a:gd name="connsiteY3" fmla="*/ 6984197 h 6984197"/>
              <a:gd name="connsiteX4" fmla="*/ 276142 w 4054089"/>
              <a:gd name="connsiteY4" fmla="*/ 6984196 h 6984197"/>
              <a:gd name="connsiteX5" fmla="*/ 227437 w 4054089"/>
              <a:gd name="connsiteY5" fmla="*/ 6984196 h 6984197"/>
              <a:gd name="connsiteX6" fmla="*/ 197577 w 4054089"/>
              <a:gd name="connsiteY6" fmla="*/ 6938746 h 6984197"/>
              <a:gd name="connsiteX7" fmla="*/ 603259 w 4054089"/>
              <a:gd name="connsiteY7" fmla="*/ 4282300 h 6984197"/>
              <a:gd name="connsiteX8" fmla="*/ 2452731 w 4054089"/>
              <a:gd name="connsiteY8" fmla="*/ 175233 h 6984197"/>
              <a:gd name="connsiteX9" fmla="*/ 2437215 w 4054089"/>
              <a:gd name="connsiteY9" fmla="*/ 0 h 6984197"/>
              <a:gd name="connsiteX0" fmla="*/ 2437215 w 4055904"/>
              <a:gd name="connsiteY0" fmla="*/ 21757 h 7005954"/>
              <a:gd name="connsiteX1" fmla="*/ 3723519 w 4055904"/>
              <a:gd name="connsiteY1" fmla="*/ 0 h 7005954"/>
              <a:gd name="connsiteX2" fmla="*/ 3752951 w 4055904"/>
              <a:gd name="connsiteY2" fmla="*/ 7005954 h 7005954"/>
              <a:gd name="connsiteX3" fmla="*/ 276142 w 4055904"/>
              <a:gd name="connsiteY3" fmla="*/ 7005954 h 7005954"/>
              <a:gd name="connsiteX4" fmla="*/ 276142 w 4055904"/>
              <a:gd name="connsiteY4" fmla="*/ 7005953 h 7005954"/>
              <a:gd name="connsiteX5" fmla="*/ 227437 w 4055904"/>
              <a:gd name="connsiteY5" fmla="*/ 7005953 h 7005954"/>
              <a:gd name="connsiteX6" fmla="*/ 197577 w 4055904"/>
              <a:gd name="connsiteY6" fmla="*/ 6960503 h 7005954"/>
              <a:gd name="connsiteX7" fmla="*/ 603259 w 4055904"/>
              <a:gd name="connsiteY7" fmla="*/ 4304057 h 7005954"/>
              <a:gd name="connsiteX8" fmla="*/ 2452731 w 4055904"/>
              <a:gd name="connsiteY8" fmla="*/ 196990 h 7005954"/>
              <a:gd name="connsiteX9" fmla="*/ 2437215 w 4055904"/>
              <a:gd name="connsiteY9" fmla="*/ 21757 h 7005954"/>
              <a:gd name="connsiteX0" fmla="*/ 2437215 w 4054089"/>
              <a:gd name="connsiteY0" fmla="*/ 0 h 6984197"/>
              <a:gd name="connsiteX1" fmla="*/ 3718076 w 4054089"/>
              <a:gd name="connsiteY1" fmla="*/ 14 h 6984197"/>
              <a:gd name="connsiteX2" fmla="*/ 3752951 w 4054089"/>
              <a:gd name="connsiteY2" fmla="*/ 6984197 h 6984197"/>
              <a:gd name="connsiteX3" fmla="*/ 276142 w 4054089"/>
              <a:gd name="connsiteY3" fmla="*/ 6984197 h 6984197"/>
              <a:gd name="connsiteX4" fmla="*/ 276142 w 4054089"/>
              <a:gd name="connsiteY4" fmla="*/ 6984196 h 6984197"/>
              <a:gd name="connsiteX5" fmla="*/ 227437 w 4054089"/>
              <a:gd name="connsiteY5" fmla="*/ 6984196 h 6984197"/>
              <a:gd name="connsiteX6" fmla="*/ 197577 w 4054089"/>
              <a:gd name="connsiteY6" fmla="*/ 6938746 h 6984197"/>
              <a:gd name="connsiteX7" fmla="*/ 603259 w 4054089"/>
              <a:gd name="connsiteY7" fmla="*/ 4282300 h 6984197"/>
              <a:gd name="connsiteX8" fmla="*/ 2452731 w 4054089"/>
              <a:gd name="connsiteY8" fmla="*/ 175233 h 6984197"/>
              <a:gd name="connsiteX9" fmla="*/ 2437215 w 4054089"/>
              <a:gd name="connsiteY9" fmla="*/ 0 h 6984197"/>
              <a:gd name="connsiteX0" fmla="*/ 2437215 w 3999127"/>
              <a:gd name="connsiteY0" fmla="*/ 0 h 6984197"/>
              <a:gd name="connsiteX1" fmla="*/ 3718076 w 3999127"/>
              <a:gd name="connsiteY1" fmla="*/ 14 h 6984197"/>
              <a:gd name="connsiteX2" fmla="*/ 3752951 w 3999127"/>
              <a:gd name="connsiteY2" fmla="*/ 6984197 h 6984197"/>
              <a:gd name="connsiteX3" fmla="*/ 276142 w 3999127"/>
              <a:gd name="connsiteY3" fmla="*/ 6984197 h 6984197"/>
              <a:gd name="connsiteX4" fmla="*/ 276142 w 3999127"/>
              <a:gd name="connsiteY4" fmla="*/ 6984196 h 6984197"/>
              <a:gd name="connsiteX5" fmla="*/ 227437 w 3999127"/>
              <a:gd name="connsiteY5" fmla="*/ 6984196 h 6984197"/>
              <a:gd name="connsiteX6" fmla="*/ 197577 w 3999127"/>
              <a:gd name="connsiteY6" fmla="*/ 6938746 h 6984197"/>
              <a:gd name="connsiteX7" fmla="*/ 603259 w 3999127"/>
              <a:gd name="connsiteY7" fmla="*/ 4282300 h 6984197"/>
              <a:gd name="connsiteX8" fmla="*/ 2452731 w 3999127"/>
              <a:gd name="connsiteY8" fmla="*/ 175233 h 6984197"/>
              <a:gd name="connsiteX9" fmla="*/ 2437215 w 3999127"/>
              <a:gd name="connsiteY9" fmla="*/ 0 h 6984197"/>
              <a:gd name="connsiteX0" fmla="*/ 2437215 w 3754993"/>
              <a:gd name="connsiteY0" fmla="*/ 0 h 6984255"/>
              <a:gd name="connsiteX1" fmla="*/ 3718076 w 3754993"/>
              <a:gd name="connsiteY1" fmla="*/ 14 h 6984255"/>
              <a:gd name="connsiteX2" fmla="*/ 3752951 w 3754993"/>
              <a:gd name="connsiteY2" fmla="*/ 6984197 h 6984255"/>
              <a:gd name="connsiteX3" fmla="*/ 276142 w 3754993"/>
              <a:gd name="connsiteY3" fmla="*/ 6984197 h 6984255"/>
              <a:gd name="connsiteX4" fmla="*/ 276142 w 3754993"/>
              <a:gd name="connsiteY4" fmla="*/ 6984196 h 6984255"/>
              <a:gd name="connsiteX5" fmla="*/ 227437 w 3754993"/>
              <a:gd name="connsiteY5" fmla="*/ 6984196 h 6984255"/>
              <a:gd name="connsiteX6" fmla="*/ 197577 w 3754993"/>
              <a:gd name="connsiteY6" fmla="*/ 6938746 h 6984255"/>
              <a:gd name="connsiteX7" fmla="*/ 603259 w 3754993"/>
              <a:gd name="connsiteY7" fmla="*/ 4282300 h 6984255"/>
              <a:gd name="connsiteX8" fmla="*/ 2452731 w 3754993"/>
              <a:gd name="connsiteY8" fmla="*/ 175233 h 6984255"/>
              <a:gd name="connsiteX9" fmla="*/ 2437215 w 3754993"/>
              <a:gd name="connsiteY9" fmla="*/ 0 h 6984255"/>
              <a:gd name="connsiteX0" fmla="*/ 2437215 w 3753254"/>
              <a:gd name="connsiteY0" fmla="*/ 0 h 6984257"/>
              <a:gd name="connsiteX1" fmla="*/ 3361024 w 3753254"/>
              <a:gd name="connsiteY1" fmla="*/ 217728 h 6984257"/>
              <a:gd name="connsiteX2" fmla="*/ 3752951 w 3753254"/>
              <a:gd name="connsiteY2" fmla="*/ 6984197 h 6984257"/>
              <a:gd name="connsiteX3" fmla="*/ 276142 w 3753254"/>
              <a:gd name="connsiteY3" fmla="*/ 6984197 h 6984257"/>
              <a:gd name="connsiteX4" fmla="*/ 276142 w 3753254"/>
              <a:gd name="connsiteY4" fmla="*/ 6984196 h 6984257"/>
              <a:gd name="connsiteX5" fmla="*/ 227437 w 3753254"/>
              <a:gd name="connsiteY5" fmla="*/ 6984196 h 6984257"/>
              <a:gd name="connsiteX6" fmla="*/ 197577 w 3753254"/>
              <a:gd name="connsiteY6" fmla="*/ 6938746 h 6984257"/>
              <a:gd name="connsiteX7" fmla="*/ 603259 w 3753254"/>
              <a:gd name="connsiteY7" fmla="*/ 4282300 h 6984257"/>
              <a:gd name="connsiteX8" fmla="*/ 2452731 w 3753254"/>
              <a:gd name="connsiteY8" fmla="*/ 175233 h 6984257"/>
              <a:gd name="connsiteX9" fmla="*/ 2437215 w 3753254"/>
              <a:gd name="connsiteY9" fmla="*/ 0 h 6984257"/>
              <a:gd name="connsiteX0" fmla="*/ 2437215 w 3753198"/>
              <a:gd name="connsiteY0" fmla="*/ 0 h 6984255"/>
              <a:gd name="connsiteX1" fmla="*/ 3265229 w 3753198"/>
              <a:gd name="connsiteY1" fmla="*/ 14 h 6984255"/>
              <a:gd name="connsiteX2" fmla="*/ 3752951 w 3753198"/>
              <a:gd name="connsiteY2" fmla="*/ 6984197 h 6984255"/>
              <a:gd name="connsiteX3" fmla="*/ 276142 w 3753198"/>
              <a:gd name="connsiteY3" fmla="*/ 6984197 h 6984255"/>
              <a:gd name="connsiteX4" fmla="*/ 276142 w 3753198"/>
              <a:gd name="connsiteY4" fmla="*/ 6984196 h 6984255"/>
              <a:gd name="connsiteX5" fmla="*/ 227437 w 3753198"/>
              <a:gd name="connsiteY5" fmla="*/ 6984196 h 6984255"/>
              <a:gd name="connsiteX6" fmla="*/ 197577 w 3753198"/>
              <a:gd name="connsiteY6" fmla="*/ 6938746 h 6984255"/>
              <a:gd name="connsiteX7" fmla="*/ 603259 w 3753198"/>
              <a:gd name="connsiteY7" fmla="*/ 4282300 h 6984255"/>
              <a:gd name="connsiteX8" fmla="*/ 2452731 w 3753198"/>
              <a:gd name="connsiteY8" fmla="*/ 175233 h 6984255"/>
              <a:gd name="connsiteX9" fmla="*/ 2437215 w 3753198"/>
              <a:gd name="connsiteY9" fmla="*/ 0 h 6984255"/>
              <a:gd name="connsiteX0" fmla="*/ 2437215 w 3265229"/>
              <a:gd name="connsiteY0" fmla="*/ 0 h 6984197"/>
              <a:gd name="connsiteX1" fmla="*/ 3265229 w 3265229"/>
              <a:gd name="connsiteY1" fmla="*/ 14 h 6984197"/>
              <a:gd name="connsiteX2" fmla="*/ 3256562 w 3265229"/>
              <a:gd name="connsiteY2" fmla="*/ 6914528 h 6984197"/>
              <a:gd name="connsiteX3" fmla="*/ 276142 w 3265229"/>
              <a:gd name="connsiteY3" fmla="*/ 6984197 h 6984197"/>
              <a:gd name="connsiteX4" fmla="*/ 276142 w 3265229"/>
              <a:gd name="connsiteY4" fmla="*/ 6984196 h 6984197"/>
              <a:gd name="connsiteX5" fmla="*/ 227437 w 3265229"/>
              <a:gd name="connsiteY5" fmla="*/ 6984196 h 6984197"/>
              <a:gd name="connsiteX6" fmla="*/ 197577 w 3265229"/>
              <a:gd name="connsiteY6" fmla="*/ 6938746 h 6984197"/>
              <a:gd name="connsiteX7" fmla="*/ 603259 w 3265229"/>
              <a:gd name="connsiteY7" fmla="*/ 4282300 h 6984197"/>
              <a:gd name="connsiteX8" fmla="*/ 2452731 w 3265229"/>
              <a:gd name="connsiteY8" fmla="*/ 175233 h 6984197"/>
              <a:gd name="connsiteX9" fmla="*/ 2437215 w 3265229"/>
              <a:gd name="connsiteY9" fmla="*/ 0 h 6984197"/>
              <a:gd name="connsiteX0" fmla="*/ 2437215 w 3265229"/>
              <a:gd name="connsiteY0" fmla="*/ 0 h 6984197"/>
              <a:gd name="connsiteX1" fmla="*/ 3265229 w 3265229"/>
              <a:gd name="connsiteY1" fmla="*/ 14 h 6984197"/>
              <a:gd name="connsiteX2" fmla="*/ 2786300 w 3265229"/>
              <a:gd name="connsiteY2" fmla="*/ 6897111 h 6984197"/>
              <a:gd name="connsiteX3" fmla="*/ 276142 w 3265229"/>
              <a:gd name="connsiteY3" fmla="*/ 6984197 h 6984197"/>
              <a:gd name="connsiteX4" fmla="*/ 276142 w 3265229"/>
              <a:gd name="connsiteY4" fmla="*/ 6984196 h 6984197"/>
              <a:gd name="connsiteX5" fmla="*/ 227437 w 3265229"/>
              <a:gd name="connsiteY5" fmla="*/ 6984196 h 6984197"/>
              <a:gd name="connsiteX6" fmla="*/ 197577 w 3265229"/>
              <a:gd name="connsiteY6" fmla="*/ 6938746 h 6984197"/>
              <a:gd name="connsiteX7" fmla="*/ 603259 w 3265229"/>
              <a:gd name="connsiteY7" fmla="*/ 4282300 h 6984197"/>
              <a:gd name="connsiteX8" fmla="*/ 2452731 w 3265229"/>
              <a:gd name="connsiteY8" fmla="*/ 175233 h 6984197"/>
              <a:gd name="connsiteX9" fmla="*/ 2437215 w 3265229"/>
              <a:gd name="connsiteY9" fmla="*/ 0 h 6984197"/>
              <a:gd name="connsiteX0" fmla="*/ 2437215 w 3265229"/>
              <a:gd name="connsiteY0" fmla="*/ 0 h 7010381"/>
              <a:gd name="connsiteX1" fmla="*/ 3265229 w 3265229"/>
              <a:gd name="connsiteY1" fmla="*/ 14 h 7010381"/>
              <a:gd name="connsiteX2" fmla="*/ 3256563 w 3265229"/>
              <a:gd name="connsiteY2" fmla="*/ 7010323 h 7010381"/>
              <a:gd name="connsiteX3" fmla="*/ 276142 w 3265229"/>
              <a:gd name="connsiteY3" fmla="*/ 6984197 h 7010381"/>
              <a:gd name="connsiteX4" fmla="*/ 276142 w 3265229"/>
              <a:gd name="connsiteY4" fmla="*/ 6984196 h 7010381"/>
              <a:gd name="connsiteX5" fmla="*/ 227437 w 3265229"/>
              <a:gd name="connsiteY5" fmla="*/ 6984196 h 7010381"/>
              <a:gd name="connsiteX6" fmla="*/ 197577 w 3265229"/>
              <a:gd name="connsiteY6" fmla="*/ 6938746 h 7010381"/>
              <a:gd name="connsiteX7" fmla="*/ 603259 w 3265229"/>
              <a:gd name="connsiteY7" fmla="*/ 4282300 h 7010381"/>
              <a:gd name="connsiteX8" fmla="*/ 2452731 w 3265229"/>
              <a:gd name="connsiteY8" fmla="*/ 175233 h 7010381"/>
              <a:gd name="connsiteX9" fmla="*/ 2437215 w 3265229"/>
              <a:gd name="connsiteY9" fmla="*/ 0 h 7010381"/>
              <a:gd name="connsiteX0" fmla="*/ 2437215 w 3265229"/>
              <a:gd name="connsiteY0" fmla="*/ 0 h 6984197"/>
              <a:gd name="connsiteX1" fmla="*/ 3265229 w 3265229"/>
              <a:gd name="connsiteY1" fmla="*/ 14 h 6984197"/>
              <a:gd name="connsiteX2" fmla="*/ 3247854 w 3265229"/>
              <a:gd name="connsiteY2" fmla="*/ 6958072 h 6984197"/>
              <a:gd name="connsiteX3" fmla="*/ 276142 w 3265229"/>
              <a:gd name="connsiteY3" fmla="*/ 6984197 h 6984197"/>
              <a:gd name="connsiteX4" fmla="*/ 276142 w 3265229"/>
              <a:gd name="connsiteY4" fmla="*/ 6984196 h 6984197"/>
              <a:gd name="connsiteX5" fmla="*/ 227437 w 3265229"/>
              <a:gd name="connsiteY5" fmla="*/ 6984196 h 6984197"/>
              <a:gd name="connsiteX6" fmla="*/ 197577 w 3265229"/>
              <a:gd name="connsiteY6" fmla="*/ 6938746 h 6984197"/>
              <a:gd name="connsiteX7" fmla="*/ 603259 w 3265229"/>
              <a:gd name="connsiteY7" fmla="*/ 4282300 h 6984197"/>
              <a:gd name="connsiteX8" fmla="*/ 2452731 w 3265229"/>
              <a:gd name="connsiteY8" fmla="*/ 175233 h 6984197"/>
              <a:gd name="connsiteX9" fmla="*/ 2437215 w 3265229"/>
              <a:gd name="connsiteY9" fmla="*/ 0 h 6984197"/>
              <a:gd name="connsiteX0" fmla="*/ 2437215 w 3265229"/>
              <a:gd name="connsiteY0" fmla="*/ 0 h 6984197"/>
              <a:gd name="connsiteX1" fmla="*/ 3265229 w 3265229"/>
              <a:gd name="connsiteY1" fmla="*/ 14 h 6984197"/>
              <a:gd name="connsiteX2" fmla="*/ 3247854 w 3265229"/>
              <a:gd name="connsiteY2" fmla="*/ 6958072 h 6984197"/>
              <a:gd name="connsiteX3" fmla="*/ 276142 w 3265229"/>
              <a:gd name="connsiteY3" fmla="*/ 6984197 h 6984197"/>
              <a:gd name="connsiteX4" fmla="*/ 276142 w 3265229"/>
              <a:gd name="connsiteY4" fmla="*/ 6984196 h 6984197"/>
              <a:gd name="connsiteX5" fmla="*/ 227437 w 3265229"/>
              <a:gd name="connsiteY5" fmla="*/ 6984196 h 6984197"/>
              <a:gd name="connsiteX6" fmla="*/ 197577 w 3265229"/>
              <a:gd name="connsiteY6" fmla="*/ 6938746 h 6984197"/>
              <a:gd name="connsiteX7" fmla="*/ 603259 w 3265229"/>
              <a:gd name="connsiteY7" fmla="*/ 4282300 h 6984197"/>
              <a:gd name="connsiteX8" fmla="*/ 2957955 w 3265229"/>
              <a:gd name="connsiteY8" fmla="*/ 202665 h 6984197"/>
              <a:gd name="connsiteX9" fmla="*/ 2437215 w 3265229"/>
              <a:gd name="connsiteY9" fmla="*/ 0 h 6984197"/>
              <a:gd name="connsiteX0" fmla="*/ 2890176 w 3265229"/>
              <a:gd name="connsiteY0" fmla="*/ 9130 h 6984183"/>
              <a:gd name="connsiteX1" fmla="*/ 3265229 w 3265229"/>
              <a:gd name="connsiteY1" fmla="*/ 0 h 6984183"/>
              <a:gd name="connsiteX2" fmla="*/ 3247854 w 3265229"/>
              <a:gd name="connsiteY2" fmla="*/ 6958058 h 6984183"/>
              <a:gd name="connsiteX3" fmla="*/ 276142 w 3265229"/>
              <a:gd name="connsiteY3" fmla="*/ 6984183 h 6984183"/>
              <a:gd name="connsiteX4" fmla="*/ 276142 w 3265229"/>
              <a:gd name="connsiteY4" fmla="*/ 6984182 h 6984183"/>
              <a:gd name="connsiteX5" fmla="*/ 227437 w 3265229"/>
              <a:gd name="connsiteY5" fmla="*/ 6984182 h 6984183"/>
              <a:gd name="connsiteX6" fmla="*/ 197577 w 3265229"/>
              <a:gd name="connsiteY6" fmla="*/ 6938732 h 6984183"/>
              <a:gd name="connsiteX7" fmla="*/ 603259 w 3265229"/>
              <a:gd name="connsiteY7" fmla="*/ 4282286 h 6984183"/>
              <a:gd name="connsiteX8" fmla="*/ 2957955 w 3265229"/>
              <a:gd name="connsiteY8" fmla="*/ 202651 h 6984183"/>
              <a:gd name="connsiteX9" fmla="*/ 2890176 w 3265229"/>
              <a:gd name="connsiteY9" fmla="*/ 9130 h 6984183"/>
              <a:gd name="connsiteX0" fmla="*/ 2942441 w 3265229"/>
              <a:gd name="connsiteY0" fmla="*/ 18274 h 6984183"/>
              <a:gd name="connsiteX1" fmla="*/ 3265229 w 3265229"/>
              <a:gd name="connsiteY1" fmla="*/ 0 h 6984183"/>
              <a:gd name="connsiteX2" fmla="*/ 3247854 w 3265229"/>
              <a:gd name="connsiteY2" fmla="*/ 6958058 h 6984183"/>
              <a:gd name="connsiteX3" fmla="*/ 276142 w 3265229"/>
              <a:gd name="connsiteY3" fmla="*/ 6984183 h 6984183"/>
              <a:gd name="connsiteX4" fmla="*/ 276142 w 3265229"/>
              <a:gd name="connsiteY4" fmla="*/ 6984182 h 6984183"/>
              <a:gd name="connsiteX5" fmla="*/ 227437 w 3265229"/>
              <a:gd name="connsiteY5" fmla="*/ 6984182 h 6984183"/>
              <a:gd name="connsiteX6" fmla="*/ 197577 w 3265229"/>
              <a:gd name="connsiteY6" fmla="*/ 6938732 h 6984183"/>
              <a:gd name="connsiteX7" fmla="*/ 603259 w 3265229"/>
              <a:gd name="connsiteY7" fmla="*/ 4282286 h 6984183"/>
              <a:gd name="connsiteX8" fmla="*/ 2957955 w 3265229"/>
              <a:gd name="connsiteY8" fmla="*/ 202651 h 6984183"/>
              <a:gd name="connsiteX9" fmla="*/ 2942441 w 3265229"/>
              <a:gd name="connsiteY9" fmla="*/ 18274 h 6984183"/>
              <a:gd name="connsiteX0" fmla="*/ 2942441 w 3265229"/>
              <a:gd name="connsiteY0" fmla="*/ 18274 h 6984183"/>
              <a:gd name="connsiteX1" fmla="*/ 3265229 w 3265229"/>
              <a:gd name="connsiteY1" fmla="*/ 0 h 6984183"/>
              <a:gd name="connsiteX2" fmla="*/ 3247854 w 3265229"/>
              <a:gd name="connsiteY2" fmla="*/ 6958058 h 6984183"/>
              <a:gd name="connsiteX3" fmla="*/ 276142 w 3265229"/>
              <a:gd name="connsiteY3" fmla="*/ 6984183 h 6984183"/>
              <a:gd name="connsiteX4" fmla="*/ 276142 w 3265229"/>
              <a:gd name="connsiteY4" fmla="*/ 6984182 h 6984183"/>
              <a:gd name="connsiteX5" fmla="*/ 227437 w 3265229"/>
              <a:gd name="connsiteY5" fmla="*/ 6984182 h 6984183"/>
              <a:gd name="connsiteX6" fmla="*/ 197577 w 3265229"/>
              <a:gd name="connsiteY6" fmla="*/ 6938732 h 6984183"/>
              <a:gd name="connsiteX7" fmla="*/ 603259 w 3265229"/>
              <a:gd name="connsiteY7" fmla="*/ 4282286 h 6984183"/>
              <a:gd name="connsiteX8" fmla="*/ 2957955 w 3265229"/>
              <a:gd name="connsiteY8" fmla="*/ 202651 h 6984183"/>
              <a:gd name="connsiteX9" fmla="*/ 2942441 w 3265229"/>
              <a:gd name="connsiteY9" fmla="*/ 18274 h 6984183"/>
              <a:gd name="connsiteX0" fmla="*/ 2927024 w 3265229"/>
              <a:gd name="connsiteY0" fmla="*/ 0 h 6990185"/>
              <a:gd name="connsiteX1" fmla="*/ 3265229 w 3265229"/>
              <a:gd name="connsiteY1" fmla="*/ 6002 h 6990185"/>
              <a:gd name="connsiteX2" fmla="*/ 3247854 w 3265229"/>
              <a:gd name="connsiteY2" fmla="*/ 6964060 h 6990185"/>
              <a:gd name="connsiteX3" fmla="*/ 276142 w 3265229"/>
              <a:gd name="connsiteY3" fmla="*/ 6990185 h 6990185"/>
              <a:gd name="connsiteX4" fmla="*/ 276142 w 3265229"/>
              <a:gd name="connsiteY4" fmla="*/ 6990184 h 6990185"/>
              <a:gd name="connsiteX5" fmla="*/ 227437 w 3265229"/>
              <a:gd name="connsiteY5" fmla="*/ 6990184 h 6990185"/>
              <a:gd name="connsiteX6" fmla="*/ 197577 w 3265229"/>
              <a:gd name="connsiteY6" fmla="*/ 6944734 h 6990185"/>
              <a:gd name="connsiteX7" fmla="*/ 603259 w 3265229"/>
              <a:gd name="connsiteY7" fmla="*/ 4288288 h 6990185"/>
              <a:gd name="connsiteX8" fmla="*/ 2957955 w 3265229"/>
              <a:gd name="connsiteY8" fmla="*/ 208653 h 6990185"/>
              <a:gd name="connsiteX9" fmla="*/ 2927024 w 3265229"/>
              <a:gd name="connsiteY9" fmla="*/ 0 h 6990185"/>
              <a:gd name="connsiteX0" fmla="*/ 4244910 w 4583115"/>
              <a:gd name="connsiteY0" fmla="*/ 0 h 6990185"/>
              <a:gd name="connsiteX1" fmla="*/ 4583115 w 4583115"/>
              <a:gd name="connsiteY1" fmla="*/ 6002 h 6990185"/>
              <a:gd name="connsiteX2" fmla="*/ 4565740 w 4583115"/>
              <a:gd name="connsiteY2" fmla="*/ 6964060 h 6990185"/>
              <a:gd name="connsiteX3" fmla="*/ 1594028 w 4583115"/>
              <a:gd name="connsiteY3" fmla="*/ 6990185 h 6990185"/>
              <a:gd name="connsiteX4" fmla="*/ 1594028 w 4583115"/>
              <a:gd name="connsiteY4" fmla="*/ 6990184 h 6990185"/>
              <a:gd name="connsiteX5" fmla="*/ 1545323 w 4583115"/>
              <a:gd name="connsiteY5" fmla="*/ 6990184 h 6990185"/>
              <a:gd name="connsiteX6" fmla="*/ 1515463 w 4583115"/>
              <a:gd name="connsiteY6" fmla="*/ 6944734 h 6990185"/>
              <a:gd name="connsiteX7" fmla="*/ 230882 w 4583115"/>
              <a:gd name="connsiteY7" fmla="*/ 4382881 h 6990185"/>
              <a:gd name="connsiteX8" fmla="*/ 4275841 w 4583115"/>
              <a:gd name="connsiteY8" fmla="*/ 208653 h 6990185"/>
              <a:gd name="connsiteX9" fmla="*/ 4244910 w 4583115"/>
              <a:gd name="connsiteY9" fmla="*/ 0 h 6990185"/>
              <a:gd name="connsiteX0" fmla="*/ 4576442 w 4914647"/>
              <a:gd name="connsiteY0" fmla="*/ 0 h 6990185"/>
              <a:gd name="connsiteX1" fmla="*/ 4914647 w 4914647"/>
              <a:gd name="connsiteY1" fmla="*/ 6002 h 6990185"/>
              <a:gd name="connsiteX2" fmla="*/ 4897272 w 4914647"/>
              <a:gd name="connsiteY2" fmla="*/ 6964060 h 6990185"/>
              <a:gd name="connsiteX3" fmla="*/ 1925560 w 4914647"/>
              <a:gd name="connsiteY3" fmla="*/ 6990185 h 6990185"/>
              <a:gd name="connsiteX4" fmla="*/ 1925560 w 4914647"/>
              <a:gd name="connsiteY4" fmla="*/ 6990184 h 6990185"/>
              <a:gd name="connsiteX5" fmla="*/ 1876855 w 4914647"/>
              <a:gd name="connsiteY5" fmla="*/ 6990184 h 6990185"/>
              <a:gd name="connsiteX6" fmla="*/ 1846995 w 4914647"/>
              <a:gd name="connsiteY6" fmla="*/ 6944734 h 6990185"/>
              <a:gd name="connsiteX7" fmla="*/ 562414 w 4914647"/>
              <a:gd name="connsiteY7" fmla="*/ 4382881 h 6990185"/>
              <a:gd name="connsiteX8" fmla="*/ 4607373 w 4914647"/>
              <a:gd name="connsiteY8" fmla="*/ 208653 h 6990185"/>
              <a:gd name="connsiteX9" fmla="*/ 4576442 w 4914647"/>
              <a:gd name="connsiteY9" fmla="*/ 0 h 6990185"/>
              <a:gd name="connsiteX0" fmla="*/ 4576442 w 4914647"/>
              <a:gd name="connsiteY0" fmla="*/ 0 h 6990185"/>
              <a:gd name="connsiteX1" fmla="*/ 4914647 w 4914647"/>
              <a:gd name="connsiteY1" fmla="*/ 6002 h 6990185"/>
              <a:gd name="connsiteX2" fmla="*/ 4897272 w 4914647"/>
              <a:gd name="connsiteY2" fmla="*/ 6964060 h 6990185"/>
              <a:gd name="connsiteX3" fmla="*/ 1925560 w 4914647"/>
              <a:gd name="connsiteY3" fmla="*/ 6990185 h 6990185"/>
              <a:gd name="connsiteX4" fmla="*/ 1925560 w 4914647"/>
              <a:gd name="connsiteY4" fmla="*/ 6990184 h 6990185"/>
              <a:gd name="connsiteX5" fmla="*/ 1876855 w 4914647"/>
              <a:gd name="connsiteY5" fmla="*/ 6990184 h 6990185"/>
              <a:gd name="connsiteX6" fmla="*/ 1846995 w 4914647"/>
              <a:gd name="connsiteY6" fmla="*/ 6944734 h 6990185"/>
              <a:gd name="connsiteX7" fmla="*/ 562414 w 4914647"/>
              <a:gd name="connsiteY7" fmla="*/ 4382881 h 6990185"/>
              <a:gd name="connsiteX8" fmla="*/ 4607373 w 4914647"/>
              <a:gd name="connsiteY8" fmla="*/ 208653 h 6990185"/>
              <a:gd name="connsiteX9" fmla="*/ 4576442 w 4914647"/>
              <a:gd name="connsiteY9" fmla="*/ 0 h 6990185"/>
              <a:gd name="connsiteX0" fmla="*/ 4576442 w 4914647"/>
              <a:gd name="connsiteY0" fmla="*/ 0 h 6990185"/>
              <a:gd name="connsiteX1" fmla="*/ 4914647 w 4914647"/>
              <a:gd name="connsiteY1" fmla="*/ 6002 h 6990185"/>
              <a:gd name="connsiteX2" fmla="*/ 4897272 w 4914647"/>
              <a:gd name="connsiteY2" fmla="*/ 6964060 h 6990185"/>
              <a:gd name="connsiteX3" fmla="*/ 1925560 w 4914647"/>
              <a:gd name="connsiteY3" fmla="*/ 6990185 h 6990185"/>
              <a:gd name="connsiteX4" fmla="*/ 1925560 w 4914647"/>
              <a:gd name="connsiteY4" fmla="*/ 6990184 h 6990185"/>
              <a:gd name="connsiteX5" fmla="*/ 1876855 w 4914647"/>
              <a:gd name="connsiteY5" fmla="*/ 6990184 h 6990185"/>
              <a:gd name="connsiteX6" fmla="*/ 1846995 w 4914647"/>
              <a:gd name="connsiteY6" fmla="*/ 6944734 h 6990185"/>
              <a:gd name="connsiteX7" fmla="*/ 562414 w 4914647"/>
              <a:gd name="connsiteY7" fmla="*/ 4382881 h 6990185"/>
              <a:gd name="connsiteX8" fmla="*/ 4607373 w 4914647"/>
              <a:gd name="connsiteY8" fmla="*/ 208653 h 6990185"/>
              <a:gd name="connsiteX9" fmla="*/ 4576442 w 4914647"/>
              <a:gd name="connsiteY9" fmla="*/ 0 h 6990185"/>
              <a:gd name="connsiteX0" fmla="*/ 4576442 w 4914647"/>
              <a:gd name="connsiteY0" fmla="*/ 0 h 6990185"/>
              <a:gd name="connsiteX1" fmla="*/ 4914647 w 4914647"/>
              <a:gd name="connsiteY1" fmla="*/ 6002 h 6990185"/>
              <a:gd name="connsiteX2" fmla="*/ 4897272 w 4914647"/>
              <a:gd name="connsiteY2" fmla="*/ 6964060 h 6990185"/>
              <a:gd name="connsiteX3" fmla="*/ 1925560 w 4914647"/>
              <a:gd name="connsiteY3" fmla="*/ 6990185 h 6990185"/>
              <a:gd name="connsiteX4" fmla="*/ 1925560 w 4914647"/>
              <a:gd name="connsiteY4" fmla="*/ 6990184 h 6990185"/>
              <a:gd name="connsiteX5" fmla="*/ 1876855 w 4914647"/>
              <a:gd name="connsiteY5" fmla="*/ 6990184 h 6990185"/>
              <a:gd name="connsiteX6" fmla="*/ 1846995 w 4914647"/>
              <a:gd name="connsiteY6" fmla="*/ 6944734 h 6990185"/>
              <a:gd name="connsiteX7" fmla="*/ 562414 w 4914647"/>
              <a:gd name="connsiteY7" fmla="*/ 4382881 h 6990185"/>
              <a:gd name="connsiteX8" fmla="*/ 4607373 w 4914647"/>
              <a:gd name="connsiteY8" fmla="*/ 208653 h 6990185"/>
              <a:gd name="connsiteX9" fmla="*/ 4576442 w 4914647"/>
              <a:gd name="connsiteY9" fmla="*/ 0 h 6990185"/>
              <a:gd name="connsiteX0" fmla="*/ 4752038 w 5090243"/>
              <a:gd name="connsiteY0" fmla="*/ 0 h 6990185"/>
              <a:gd name="connsiteX1" fmla="*/ 5090243 w 5090243"/>
              <a:gd name="connsiteY1" fmla="*/ 6002 h 6990185"/>
              <a:gd name="connsiteX2" fmla="*/ 5072868 w 5090243"/>
              <a:gd name="connsiteY2" fmla="*/ 6964060 h 6990185"/>
              <a:gd name="connsiteX3" fmla="*/ 2101156 w 5090243"/>
              <a:gd name="connsiteY3" fmla="*/ 6990185 h 6990185"/>
              <a:gd name="connsiteX4" fmla="*/ 2101156 w 5090243"/>
              <a:gd name="connsiteY4" fmla="*/ 6990184 h 6990185"/>
              <a:gd name="connsiteX5" fmla="*/ 2052451 w 5090243"/>
              <a:gd name="connsiteY5" fmla="*/ 6990184 h 6990185"/>
              <a:gd name="connsiteX6" fmla="*/ 2022591 w 5090243"/>
              <a:gd name="connsiteY6" fmla="*/ 6944734 h 6990185"/>
              <a:gd name="connsiteX7" fmla="*/ 738010 w 5090243"/>
              <a:gd name="connsiteY7" fmla="*/ 4382881 h 6990185"/>
              <a:gd name="connsiteX8" fmla="*/ 4782969 w 5090243"/>
              <a:gd name="connsiteY8" fmla="*/ 208653 h 6990185"/>
              <a:gd name="connsiteX9" fmla="*/ 4752038 w 5090243"/>
              <a:gd name="connsiteY9" fmla="*/ 0 h 6990185"/>
              <a:gd name="connsiteX0" fmla="*/ 4014028 w 4352233"/>
              <a:gd name="connsiteY0" fmla="*/ 0 h 6990185"/>
              <a:gd name="connsiteX1" fmla="*/ 4352233 w 4352233"/>
              <a:gd name="connsiteY1" fmla="*/ 6002 h 6990185"/>
              <a:gd name="connsiteX2" fmla="*/ 4334858 w 4352233"/>
              <a:gd name="connsiteY2" fmla="*/ 6964060 h 6990185"/>
              <a:gd name="connsiteX3" fmla="*/ 1363146 w 4352233"/>
              <a:gd name="connsiteY3" fmla="*/ 6990185 h 6990185"/>
              <a:gd name="connsiteX4" fmla="*/ 1363146 w 4352233"/>
              <a:gd name="connsiteY4" fmla="*/ 6990184 h 6990185"/>
              <a:gd name="connsiteX5" fmla="*/ 1314441 w 4352233"/>
              <a:gd name="connsiteY5" fmla="*/ 6990184 h 6990185"/>
              <a:gd name="connsiteX6" fmla="*/ 0 w 4352233"/>
              <a:gd name="connsiteY6" fmla="*/ 4382881 h 6990185"/>
              <a:gd name="connsiteX7" fmla="*/ 4044959 w 4352233"/>
              <a:gd name="connsiteY7" fmla="*/ 208653 h 6990185"/>
              <a:gd name="connsiteX8" fmla="*/ 4014028 w 4352233"/>
              <a:gd name="connsiteY8" fmla="*/ 0 h 6990185"/>
              <a:gd name="connsiteX0" fmla="*/ 4014028 w 4352233"/>
              <a:gd name="connsiteY0" fmla="*/ 0 h 6990185"/>
              <a:gd name="connsiteX1" fmla="*/ 4352233 w 4352233"/>
              <a:gd name="connsiteY1" fmla="*/ 6002 h 6990185"/>
              <a:gd name="connsiteX2" fmla="*/ 4334858 w 4352233"/>
              <a:gd name="connsiteY2" fmla="*/ 6964060 h 6990185"/>
              <a:gd name="connsiteX3" fmla="*/ 1363146 w 4352233"/>
              <a:gd name="connsiteY3" fmla="*/ 6990185 h 6990185"/>
              <a:gd name="connsiteX4" fmla="*/ 1363146 w 4352233"/>
              <a:gd name="connsiteY4" fmla="*/ 6990184 h 6990185"/>
              <a:gd name="connsiteX5" fmla="*/ 0 w 4352233"/>
              <a:gd name="connsiteY5" fmla="*/ 4382881 h 6990185"/>
              <a:gd name="connsiteX6" fmla="*/ 4044959 w 4352233"/>
              <a:gd name="connsiteY6" fmla="*/ 208653 h 6990185"/>
              <a:gd name="connsiteX7" fmla="*/ 4014028 w 4352233"/>
              <a:gd name="connsiteY7" fmla="*/ 0 h 6990185"/>
              <a:gd name="connsiteX0" fmla="*/ 5441856 w 5780061"/>
              <a:gd name="connsiteY0" fmla="*/ 0 h 6990185"/>
              <a:gd name="connsiteX1" fmla="*/ 5780061 w 5780061"/>
              <a:gd name="connsiteY1" fmla="*/ 6002 h 6990185"/>
              <a:gd name="connsiteX2" fmla="*/ 5762686 w 5780061"/>
              <a:gd name="connsiteY2" fmla="*/ 6964060 h 6990185"/>
              <a:gd name="connsiteX3" fmla="*/ 2790974 w 5780061"/>
              <a:gd name="connsiteY3" fmla="*/ 6990185 h 6990185"/>
              <a:gd name="connsiteX4" fmla="*/ 2790974 w 5780061"/>
              <a:gd name="connsiteY4" fmla="*/ 6990184 h 6990185"/>
              <a:gd name="connsiteX5" fmla="*/ 1427828 w 5780061"/>
              <a:gd name="connsiteY5" fmla="*/ 4382881 h 6990185"/>
              <a:gd name="connsiteX6" fmla="*/ 5472787 w 5780061"/>
              <a:gd name="connsiteY6" fmla="*/ 208653 h 6990185"/>
              <a:gd name="connsiteX7" fmla="*/ 5441856 w 5780061"/>
              <a:gd name="connsiteY7" fmla="*/ 0 h 6990185"/>
              <a:gd name="connsiteX0" fmla="*/ 5719460 w 6057665"/>
              <a:gd name="connsiteY0" fmla="*/ 0 h 6990185"/>
              <a:gd name="connsiteX1" fmla="*/ 6057665 w 6057665"/>
              <a:gd name="connsiteY1" fmla="*/ 6002 h 6990185"/>
              <a:gd name="connsiteX2" fmla="*/ 6040290 w 6057665"/>
              <a:gd name="connsiteY2" fmla="*/ 6964060 h 6990185"/>
              <a:gd name="connsiteX3" fmla="*/ 3068578 w 6057665"/>
              <a:gd name="connsiteY3" fmla="*/ 6990185 h 6990185"/>
              <a:gd name="connsiteX4" fmla="*/ 3068578 w 6057665"/>
              <a:gd name="connsiteY4" fmla="*/ 6990184 h 6990185"/>
              <a:gd name="connsiteX5" fmla="*/ 1705432 w 6057665"/>
              <a:gd name="connsiteY5" fmla="*/ 4382881 h 6990185"/>
              <a:gd name="connsiteX6" fmla="*/ 5750391 w 6057665"/>
              <a:gd name="connsiteY6" fmla="*/ 208653 h 6990185"/>
              <a:gd name="connsiteX7" fmla="*/ 5719460 w 6057665"/>
              <a:gd name="connsiteY7" fmla="*/ 0 h 69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7665" h="6990185">
                <a:moveTo>
                  <a:pt x="5719460" y="0"/>
                </a:moveTo>
                <a:lnTo>
                  <a:pt x="6057665" y="6002"/>
                </a:lnTo>
                <a:cubicBezTo>
                  <a:pt x="6051660" y="19964"/>
                  <a:pt x="6053331" y="6987480"/>
                  <a:pt x="6040290" y="6964060"/>
                </a:cubicBezTo>
                <a:lnTo>
                  <a:pt x="3068578" y="6990185"/>
                </a:lnTo>
                <a:lnTo>
                  <a:pt x="3068578" y="6990184"/>
                </a:lnTo>
                <a:cubicBezTo>
                  <a:pt x="1205648" y="6830531"/>
                  <a:pt x="-1995405" y="6150617"/>
                  <a:pt x="1705432" y="4382881"/>
                </a:cubicBezTo>
                <a:cubicBezTo>
                  <a:pt x="5412765" y="2338738"/>
                  <a:pt x="5870205" y="1353280"/>
                  <a:pt x="5750391" y="208653"/>
                </a:cubicBezTo>
                <a:cubicBezTo>
                  <a:pt x="5745220" y="202058"/>
                  <a:pt x="5724631" y="61459"/>
                  <a:pt x="5719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2"/>
          <p:cNvSpPr/>
          <p:nvPr/>
        </p:nvSpPr>
        <p:spPr>
          <a:xfrm rot="15762140" flipH="1">
            <a:off x="3427144" y="685300"/>
            <a:ext cx="3209352" cy="1960955"/>
          </a:xfrm>
          <a:custGeom>
            <a:avLst/>
            <a:gdLst>
              <a:gd name="connsiteX0" fmla="*/ 0 w 12192000"/>
              <a:gd name="connsiteY0" fmla="*/ 0 h 4455298"/>
              <a:gd name="connsiteX1" fmla="*/ 12192000 w 12192000"/>
              <a:gd name="connsiteY1" fmla="*/ 0 h 4455298"/>
              <a:gd name="connsiteX2" fmla="*/ 12192000 w 12192000"/>
              <a:gd name="connsiteY2" fmla="*/ 4455298 h 4455298"/>
              <a:gd name="connsiteX3" fmla="*/ 0 w 12192000"/>
              <a:gd name="connsiteY3" fmla="*/ 4455298 h 4455298"/>
              <a:gd name="connsiteX4" fmla="*/ 0 w 12192000"/>
              <a:gd name="connsiteY4" fmla="*/ 0 h 4455298"/>
              <a:gd name="connsiteX0" fmla="*/ 0 w 12221029"/>
              <a:gd name="connsiteY0" fmla="*/ 0 h 4469813"/>
              <a:gd name="connsiteX1" fmla="*/ 12192000 w 12221029"/>
              <a:gd name="connsiteY1" fmla="*/ 0 h 4469813"/>
              <a:gd name="connsiteX2" fmla="*/ 12221029 w 12221029"/>
              <a:gd name="connsiteY2" fmla="*/ 4469813 h 4469813"/>
              <a:gd name="connsiteX3" fmla="*/ 0 w 12221029"/>
              <a:gd name="connsiteY3" fmla="*/ 4455298 h 4469813"/>
              <a:gd name="connsiteX4" fmla="*/ 0 w 12221029"/>
              <a:gd name="connsiteY4" fmla="*/ 0 h 4469813"/>
              <a:gd name="connsiteX0" fmla="*/ 0 w 12221029"/>
              <a:gd name="connsiteY0" fmla="*/ 0 h 4469813"/>
              <a:gd name="connsiteX1" fmla="*/ 12192000 w 12221029"/>
              <a:gd name="connsiteY1" fmla="*/ 0 h 4469813"/>
              <a:gd name="connsiteX2" fmla="*/ 12221029 w 12221029"/>
              <a:gd name="connsiteY2" fmla="*/ 4469813 h 4469813"/>
              <a:gd name="connsiteX3" fmla="*/ 0 w 12221029"/>
              <a:gd name="connsiteY3" fmla="*/ 4455298 h 4469813"/>
              <a:gd name="connsiteX4" fmla="*/ 0 w 12221029"/>
              <a:gd name="connsiteY4" fmla="*/ 0 h 4469813"/>
              <a:gd name="connsiteX0" fmla="*/ 0 w 12221029"/>
              <a:gd name="connsiteY0" fmla="*/ 0 h 4665776"/>
              <a:gd name="connsiteX1" fmla="*/ 12192000 w 12221029"/>
              <a:gd name="connsiteY1" fmla="*/ 0 h 4665776"/>
              <a:gd name="connsiteX2" fmla="*/ 12221029 w 12221029"/>
              <a:gd name="connsiteY2" fmla="*/ 4469813 h 4665776"/>
              <a:gd name="connsiteX3" fmla="*/ 0 w 12221029"/>
              <a:gd name="connsiteY3" fmla="*/ 4455298 h 4665776"/>
              <a:gd name="connsiteX4" fmla="*/ 0 w 12221029"/>
              <a:gd name="connsiteY4" fmla="*/ 0 h 4665776"/>
              <a:gd name="connsiteX0" fmla="*/ 0 w 12221029"/>
              <a:gd name="connsiteY0" fmla="*/ 0 h 4651516"/>
              <a:gd name="connsiteX1" fmla="*/ 12192000 w 12221029"/>
              <a:gd name="connsiteY1" fmla="*/ 0 h 4651516"/>
              <a:gd name="connsiteX2" fmla="*/ 12221029 w 12221029"/>
              <a:gd name="connsiteY2" fmla="*/ 4469813 h 4651516"/>
              <a:gd name="connsiteX3" fmla="*/ 0 w 12221029"/>
              <a:gd name="connsiteY3" fmla="*/ 4455298 h 4651516"/>
              <a:gd name="connsiteX4" fmla="*/ 0 w 12221029"/>
              <a:gd name="connsiteY4" fmla="*/ 0 h 4651516"/>
              <a:gd name="connsiteX0" fmla="*/ 0 w 12192000"/>
              <a:gd name="connsiteY0" fmla="*/ 0 h 4651516"/>
              <a:gd name="connsiteX1" fmla="*/ 12192000 w 12192000"/>
              <a:gd name="connsiteY1" fmla="*/ 0 h 4651516"/>
              <a:gd name="connsiteX2" fmla="*/ 12177486 w 12192000"/>
              <a:gd name="connsiteY2" fmla="*/ 4469813 h 4651516"/>
              <a:gd name="connsiteX3" fmla="*/ 0 w 12192000"/>
              <a:gd name="connsiteY3" fmla="*/ 4455298 h 4651516"/>
              <a:gd name="connsiteX4" fmla="*/ 0 w 12192000"/>
              <a:gd name="connsiteY4" fmla="*/ 0 h 4651516"/>
              <a:gd name="connsiteX0" fmla="*/ 0 w 12192000"/>
              <a:gd name="connsiteY0" fmla="*/ 0 h 4651516"/>
              <a:gd name="connsiteX1" fmla="*/ 12192000 w 12192000"/>
              <a:gd name="connsiteY1" fmla="*/ 0 h 4651516"/>
              <a:gd name="connsiteX2" fmla="*/ 12192000 w 12192000"/>
              <a:gd name="connsiteY2" fmla="*/ 4469813 h 4651516"/>
              <a:gd name="connsiteX3" fmla="*/ 0 w 12192000"/>
              <a:gd name="connsiteY3" fmla="*/ 4455298 h 4651516"/>
              <a:gd name="connsiteX4" fmla="*/ 0 w 12192000"/>
              <a:gd name="connsiteY4" fmla="*/ 0 h 4651516"/>
              <a:gd name="connsiteX0" fmla="*/ 13447 w 12192000"/>
              <a:gd name="connsiteY0" fmla="*/ 2328211 h 4651516"/>
              <a:gd name="connsiteX1" fmla="*/ 12192000 w 12192000"/>
              <a:gd name="connsiteY1" fmla="*/ 0 h 4651516"/>
              <a:gd name="connsiteX2" fmla="*/ 12192000 w 12192000"/>
              <a:gd name="connsiteY2" fmla="*/ 4469813 h 4651516"/>
              <a:gd name="connsiteX3" fmla="*/ 0 w 12192000"/>
              <a:gd name="connsiteY3" fmla="*/ 4455298 h 4651516"/>
              <a:gd name="connsiteX4" fmla="*/ 13447 w 12192000"/>
              <a:gd name="connsiteY4" fmla="*/ 2328211 h 4651516"/>
              <a:gd name="connsiteX0" fmla="*/ 13447 w 12192000"/>
              <a:gd name="connsiteY0" fmla="*/ 2042291 h 4365596"/>
              <a:gd name="connsiteX1" fmla="*/ 12165106 w 12192000"/>
              <a:gd name="connsiteY1" fmla="*/ 0 h 4365596"/>
              <a:gd name="connsiteX2" fmla="*/ 12192000 w 12192000"/>
              <a:gd name="connsiteY2" fmla="*/ 4183893 h 4365596"/>
              <a:gd name="connsiteX3" fmla="*/ 0 w 12192000"/>
              <a:gd name="connsiteY3" fmla="*/ 4169378 h 4365596"/>
              <a:gd name="connsiteX4" fmla="*/ 13447 w 12192000"/>
              <a:gd name="connsiteY4" fmla="*/ 2042291 h 4365596"/>
              <a:gd name="connsiteX0" fmla="*/ 13447 w 12218894"/>
              <a:gd name="connsiteY0" fmla="*/ 2042291 h 4332410"/>
              <a:gd name="connsiteX1" fmla="*/ 12165106 w 12218894"/>
              <a:gd name="connsiteY1" fmla="*/ 0 h 4332410"/>
              <a:gd name="connsiteX2" fmla="*/ 12218894 w 12218894"/>
              <a:gd name="connsiteY2" fmla="*/ 2876827 h 4332410"/>
              <a:gd name="connsiteX3" fmla="*/ 0 w 12218894"/>
              <a:gd name="connsiteY3" fmla="*/ 4169378 h 4332410"/>
              <a:gd name="connsiteX4" fmla="*/ 13447 w 12218894"/>
              <a:gd name="connsiteY4" fmla="*/ 2042291 h 4332410"/>
              <a:gd name="connsiteX0" fmla="*/ 13447 w 12218894"/>
              <a:gd name="connsiteY0" fmla="*/ 2042291 h 4326634"/>
              <a:gd name="connsiteX1" fmla="*/ 12165106 w 12218894"/>
              <a:gd name="connsiteY1" fmla="*/ 0 h 4326634"/>
              <a:gd name="connsiteX2" fmla="*/ 12218894 w 12218894"/>
              <a:gd name="connsiteY2" fmla="*/ 2876827 h 4326634"/>
              <a:gd name="connsiteX3" fmla="*/ 0 w 12218894"/>
              <a:gd name="connsiteY3" fmla="*/ 4169378 h 4326634"/>
              <a:gd name="connsiteX4" fmla="*/ 13447 w 12218894"/>
              <a:gd name="connsiteY4" fmla="*/ 2042291 h 4326634"/>
              <a:gd name="connsiteX0" fmla="*/ 27962 w 12233409"/>
              <a:gd name="connsiteY0" fmla="*/ 2042291 h 4456355"/>
              <a:gd name="connsiteX1" fmla="*/ 12179621 w 12233409"/>
              <a:gd name="connsiteY1" fmla="*/ 0 h 4456355"/>
              <a:gd name="connsiteX2" fmla="*/ 12233409 w 12233409"/>
              <a:gd name="connsiteY2" fmla="*/ 2876827 h 4456355"/>
              <a:gd name="connsiteX3" fmla="*/ 0 w 12233409"/>
              <a:gd name="connsiteY3" fmla="*/ 4301641 h 4456355"/>
              <a:gd name="connsiteX4" fmla="*/ 27962 w 12233409"/>
              <a:gd name="connsiteY4" fmla="*/ 2042291 h 4456355"/>
              <a:gd name="connsiteX0" fmla="*/ 27962 w 12233409"/>
              <a:gd name="connsiteY0" fmla="*/ 2042291 h 4817006"/>
              <a:gd name="connsiteX1" fmla="*/ 12179621 w 12233409"/>
              <a:gd name="connsiteY1" fmla="*/ 0 h 4817006"/>
              <a:gd name="connsiteX2" fmla="*/ 12233409 w 12233409"/>
              <a:gd name="connsiteY2" fmla="*/ 2876827 h 4817006"/>
              <a:gd name="connsiteX3" fmla="*/ 0 w 12233409"/>
              <a:gd name="connsiteY3" fmla="*/ 4301641 h 4817006"/>
              <a:gd name="connsiteX4" fmla="*/ 27962 w 12233409"/>
              <a:gd name="connsiteY4" fmla="*/ 2042291 h 4817006"/>
              <a:gd name="connsiteX0" fmla="*/ 27962 w 12233409"/>
              <a:gd name="connsiteY0" fmla="*/ 2044681 h 4819396"/>
              <a:gd name="connsiteX1" fmla="*/ 12179621 w 12233409"/>
              <a:gd name="connsiteY1" fmla="*/ 2390 h 4819396"/>
              <a:gd name="connsiteX2" fmla="*/ 12233409 w 12233409"/>
              <a:gd name="connsiteY2" fmla="*/ 2879217 h 4819396"/>
              <a:gd name="connsiteX3" fmla="*/ 0 w 12233409"/>
              <a:gd name="connsiteY3" fmla="*/ 4304031 h 4819396"/>
              <a:gd name="connsiteX4" fmla="*/ 27962 w 12233409"/>
              <a:gd name="connsiteY4" fmla="*/ 2044681 h 4819396"/>
              <a:gd name="connsiteX0" fmla="*/ 27962 w 12233409"/>
              <a:gd name="connsiteY0" fmla="*/ 2042821 h 4817536"/>
              <a:gd name="connsiteX1" fmla="*/ 12179621 w 12233409"/>
              <a:gd name="connsiteY1" fmla="*/ 530 h 4817536"/>
              <a:gd name="connsiteX2" fmla="*/ 12233409 w 12233409"/>
              <a:gd name="connsiteY2" fmla="*/ 2877357 h 4817536"/>
              <a:gd name="connsiteX3" fmla="*/ 0 w 12233409"/>
              <a:gd name="connsiteY3" fmla="*/ 4302171 h 4817536"/>
              <a:gd name="connsiteX4" fmla="*/ 27962 w 12233409"/>
              <a:gd name="connsiteY4" fmla="*/ 2042821 h 4817536"/>
              <a:gd name="connsiteX0" fmla="*/ 27962 w 12233409"/>
              <a:gd name="connsiteY0" fmla="*/ 2064538 h 4839253"/>
              <a:gd name="connsiteX1" fmla="*/ 12179621 w 12233409"/>
              <a:gd name="connsiteY1" fmla="*/ 22247 h 4839253"/>
              <a:gd name="connsiteX2" fmla="*/ 12233409 w 12233409"/>
              <a:gd name="connsiteY2" fmla="*/ 2899074 h 4839253"/>
              <a:gd name="connsiteX3" fmla="*/ 0 w 12233409"/>
              <a:gd name="connsiteY3" fmla="*/ 4323888 h 4839253"/>
              <a:gd name="connsiteX4" fmla="*/ 27962 w 12233409"/>
              <a:gd name="connsiteY4" fmla="*/ 2064538 h 4839253"/>
              <a:gd name="connsiteX0" fmla="*/ 27962 w 12233409"/>
              <a:gd name="connsiteY0" fmla="*/ 2063641 h 4838356"/>
              <a:gd name="connsiteX1" fmla="*/ 12179621 w 12233409"/>
              <a:gd name="connsiteY1" fmla="*/ 21350 h 4838356"/>
              <a:gd name="connsiteX2" fmla="*/ 12233409 w 12233409"/>
              <a:gd name="connsiteY2" fmla="*/ 2898177 h 4838356"/>
              <a:gd name="connsiteX3" fmla="*/ 0 w 12233409"/>
              <a:gd name="connsiteY3" fmla="*/ 4322991 h 4838356"/>
              <a:gd name="connsiteX4" fmla="*/ 27962 w 12233409"/>
              <a:gd name="connsiteY4" fmla="*/ 2063641 h 4838356"/>
              <a:gd name="connsiteX0" fmla="*/ 27962 w 12233409"/>
              <a:gd name="connsiteY0" fmla="*/ 2064449 h 4839164"/>
              <a:gd name="connsiteX1" fmla="*/ 12179621 w 12233409"/>
              <a:gd name="connsiteY1" fmla="*/ 22158 h 4839164"/>
              <a:gd name="connsiteX2" fmla="*/ 12233409 w 12233409"/>
              <a:gd name="connsiteY2" fmla="*/ 2898985 h 4839164"/>
              <a:gd name="connsiteX3" fmla="*/ 0 w 12233409"/>
              <a:gd name="connsiteY3" fmla="*/ 4323799 h 4839164"/>
              <a:gd name="connsiteX4" fmla="*/ 27962 w 12233409"/>
              <a:gd name="connsiteY4" fmla="*/ 2064449 h 4839164"/>
              <a:gd name="connsiteX0" fmla="*/ 27962 w 12233409"/>
              <a:gd name="connsiteY0" fmla="*/ 2056041 h 4830756"/>
              <a:gd name="connsiteX1" fmla="*/ 12179621 w 12233409"/>
              <a:gd name="connsiteY1" fmla="*/ 13750 h 4830756"/>
              <a:gd name="connsiteX2" fmla="*/ 12233409 w 12233409"/>
              <a:gd name="connsiteY2" fmla="*/ 2890577 h 4830756"/>
              <a:gd name="connsiteX3" fmla="*/ 0 w 12233409"/>
              <a:gd name="connsiteY3" fmla="*/ 4315391 h 4830756"/>
              <a:gd name="connsiteX4" fmla="*/ 27962 w 12233409"/>
              <a:gd name="connsiteY4" fmla="*/ 2056041 h 4830756"/>
              <a:gd name="connsiteX0" fmla="*/ 27962 w 12233409"/>
              <a:gd name="connsiteY0" fmla="*/ 2055875 h 4830590"/>
              <a:gd name="connsiteX1" fmla="*/ 12179621 w 12233409"/>
              <a:gd name="connsiteY1" fmla="*/ 13584 h 4830590"/>
              <a:gd name="connsiteX2" fmla="*/ 12233409 w 12233409"/>
              <a:gd name="connsiteY2" fmla="*/ 2890411 h 4830590"/>
              <a:gd name="connsiteX3" fmla="*/ 0 w 12233409"/>
              <a:gd name="connsiteY3" fmla="*/ 4315225 h 4830590"/>
              <a:gd name="connsiteX4" fmla="*/ 27962 w 12233409"/>
              <a:gd name="connsiteY4" fmla="*/ 2055875 h 4830590"/>
              <a:gd name="connsiteX0" fmla="*/ 27962 w 12233409"/>
              <a:gd name="connsiteY0" fmla="*/ 2055875 h 4813010"/>
              <a:gd name="connsiteX1" fmla="*/ 12179621 w 12233409"/>
              <a:gd name="connsiteY1" fmla="*/ 13584 h 4813010"/>
              <a:gd name="connsiteX2" fmla="*/ 12233409 w 12233409"/>
              <a:gd name="connsiteY2" fmla="*/ 2890411 h 4813010"/>
              <a:gd name="connsiteX3" fmla="*/ 0 w 12233409"/>
              <a:gd name="connsiteY3" fmla="*/ 4315225 h 4813010"/>
              <a:gd name="connsiteX4" fmla="*/ 27962 w 12233409"/>
              <a:gd name="connsiteY4" fmla="*/ 2055875 h 4813010"/>
              <a:gd name="connsiteX0" fmla="*/ 27962 w 12233409"/>
              <a:gd name="connsiteY0" fmla="*/ 2055875 h 4848159"/>
              <a:gd name="connsiteX1" fmla="*/ 12179621 w 12233409"/>
              <a:gd name="connsiteY1" fmla="*/ 13584 h 4848159"/>
              <a:gd name="connsiteX2" fmla="*/ 12233409 w 12233409"/>
              <a:gd name="connsiteY2" fmla="*/ 2890411 h 4848159"/>
              <a:gd name="connsiteX3" fmla="*/ 0 w 12233409"/>
              <a:gd name="connsiteY3" fmla="*/ 4315225 h 4848159"/>
              <a:gd name="connsiteX4" fmla="*/ 27962 w 12233409"/>
              <a:gd name="connsiteY4" fmla="*/ 2055875 h 4848159"/>
              <a:gd name="connsiteX0" fmla="*/ 27962 w 12233409"/>
              <a:gd name="connsiteY0" fmla="*/ 2055875 h 4842043"/>
              <a:gd name="connsiteX1" fmla="*/ 12179621 w 12233409"/>
              <a:gd name="connsiteY1" fmla="*/ 13584 h 4842043"/>
              <a:gd name="connsiteX2" fmla="*/ 12233409 w 12233409"/>
              <a:gd name="connsiteY2" fmla="*/ 2890411 h 4842043"/>
              <a:gd name="connsiteX3" fmla="*/ 0 w 12233409"/>
              <a:gd name="connsiteY3" fmla="*/ 4315225 h 4842043"/>
              <a:gd name="connsiteX4" fmla="*/ 27962 w 12233409"/>
              <a:gd name="connsiteY4" fmla="*/ 2055875 h 4842043"/>
              <a:gd name="connsiteX0" fmla="*/ 27962 w 12233409"/>
              <a:gd name="connsiteY0" fmla="*/ 2055875 h 4847824"/>
              <a:gd name="connsiteX1" fmla="*/ 12179621 w 12233409"/>
              <a:gd name="connsiteY1" fmla="*/ 13584 h 4847824"/>
              <a:gd name="connsiteX2" fmla="*/ 12233409 w 12233409"/>
              <a:gd name="connsiteY2" fmla="*/ 2890411 h 4847824"/>
              <a:gd name="connsiteX3" fmla="*/ 0 w 12233409"/>
              <a:gd name="connsiteY3" fmla="*/ 4315225 h 4847824"/>
              <a:gd name="connsiteX4" fmla="*/ 27962 w 12233409"/>
              <a:gd name="connsiteY4" fmla="*/ 2055875 h 4847824"/>
              <a:gd name="connsiteX0" fmla="*/ 27962 w 12233409"/>
              <a:gd name="connsiteY0" fmla="*/ 1997203 h 4789152"/>
              <a:gd name="connsiteX1" fmla="*/ 12223164 w 12233409"/>
              <a:gd name="connsiteY1" fmla="*/ 13695 h 4789152"/>
              <a:gd name="connsiteX2" fmla="*/ 12233409 w 12233409"/>
              <a:gd name="connsiteY2" fmla="*/ 2831739 h 4789152"/>
              <a:gd name="connsiteX3" fmla="*/ 0 w 12233409"/>
              <a:gd name="connsiteY3" fmla="*/ 4256553 h 4789152"/>
              <a:gd name="connsiteX4" fmla="*/ 27962 w 12233409"/>
              <a:gd name="connsiteY4" fmla="*/ 1997203 h 4789152"/>
              <a:gd name="connsiteX0" fmla="*/ 27962 w 12233409"/>
              <a:gd name="connsiteY0" fmla="*/ 2040770 h 4832719"/>
              <a:gd name="connsiteX1" fmla="*/ 12223164 w 12233409"/>
              <a:gd name="connsiteY1" fmla="*/ 57262 h 4832719"/>
              <a:gd name="connsiteX2" fmla="*/ 12233409 w 12233409"/>
              <a:gd name="connsiteY2" fmla="*/ 2875306 h 4832719"/>
              <a:gd name="connsiteX3" fmla="*/ 0 w 12233409"/>
              <a:gd name="connsiteY3" fmla="*/ 4300120 h 4832719"/>
              <a:gd name="connsiteX4" fmla="*/ 27962 w 12233409"/>
              <a:gd name="connsiteY4" fmla="*/ 2040770 h 4832719"/>
              <a:gd name="connsiteX0" fmla="*/ 27962 w 12233409"/>
              <a:gd name="connsiteY0" fmla="*/ 2034890 h 4826839"/>
              <a:gd name="connsiteX1" fmla="*/ 12223164 w 12233409"/>
              <a:gd name="connsiteY1" fmla="*/ 51382 h 4826839"/>
              <a:gd name="connsiteX2" fmla="*/ 12233409 w 12233409"/>
              <a:gd name="connsiteY2" fmla="*/ 2869426 h 4826839"/>
              <a:gd name="connsiteX3" fmla="*/ 0 w 12233409"/>
              <a:gd name="connsiteY3" fmla="*/ 4294240 h 4826839"/>
              <a:gd name="connsiteX4" fmla="*/ 27962 w 12233409"/>
              <a:gd name="connsiteY4" fmla="*/ 2034890 h 4826839"/>
              <a:gd name="connsiteX0" fmla="*/ 27962 w 12233409"/>
              <a:gd name="connsiteY0" fmla="*/ 2034036 h 4825985"/>
              <a:gd name="connsiteX1" fmla="*/ 12223164 w 12233409"/>
              <a:gd name="connsiteY1" fmla="*/ 50528 h 4825985"/>
              <a:gd name="connsiteX2" fmla="*/ 12233409 w 12233409"/>
              <a:gd name="connsiteY2" fmla="*/ 2868572 h 4825985"/>
              <a:gd name="connsiteX3" fmla="*/ 0 w 12233409"/>
              <a:gd name="connsiteY3" fmla="*/ 4293386 h 4825985"/>
              <a:gd name="connsiteX4" fmla="*/ 27962 w 12233409"/>
              <a:gd name="connsiteY4" fmla="*/ 2034036 h 4825985"/>
              <a:gd name="connsiteX0" fmla="*/ 27962 w 12233409"/>
              <a:gd name="connsiteY0" fmla="*/ 2034036 h 4828707"/>
              <a:gd name="connsiteX1" fmla="*/ 12223164 w 12233409"/>
              <a:gd name="connsiteY1" fmla="*/ 50528 h 4828707"/>
              <a:gd name="connsiteX2" fmla="*/ 12233409 w 12233409"/>
              <a:gd name="connsiteY2" fmla="*/ 2868572 h 4828707"/>
              <a:gd name="connsiteX3" fmla="*/ 0 w 12233409"/>
              <a:gd name="connsiteY3" fmla="*/ 4293386 h 4828707"/>
              <a:gd name="connsiteX4" fmla="*/ 27962 w 12233409"/>
              <a:gd name="connsiteY4" fmla="*/ 2034036 h 4828707"/>
              <a:gd name="connsiteX0" fmla="*/ 1182 w 12235658"/>
              <a:gd name="connsiteY0" fmla="*/ 2034036 h 4828707"/>
              <a:gd name="connsiteX1" fmla="*/ 12225413 w 12235658"/>
              <a:gd name="connsiteY1" fmla="*/ 50528 h 4828707"/>
              <a:gd name="connsiteX2" fmla="*/ 12235658 w 12235658"/>
              <a:gd name="connsiteY2" fmla="*/ 2868572 h 4828707"/>
              <a:gd name="connsiteX3" fmla="*/ 2249 w 12235658"/>
              <a:gd name="connsiteY3" fmla="*/ 4293386 h 4828707"/>
              <a:gd name="connsiteX4" fmla="*/ 1182 w 12235658"/>
              <a:gd name="connsiteY4" fmla="*/ 2034036 h 4828707"/>
              <a:gd name="connsiteX0" fmla="*/ 1182 w 12235658"/>
              <a:gd name="connsiteY0" fmla="*/ 2077839 h 4872510"/>
              <a:gd name="connsiteX1" fmla="*/ 12210899 w 12235658"/>
              <a:gd name="connsiteY1" fmla="*/ 50244 h 4872510"/>
              <a:gd name="connsiteX2" fmla="*/ 12235658 w 12235658"/>
              <a:gd name="connsiteY2" fmla="*/ 2912375 h 4872510"/>
              <a:gd name="connsiteX3" fmla="*/ 2249 w 12235658"/>
              <a:gd name="connsiteY3" fmla="*/ 4337189 h 4872510"/>
              <a:gd name="connsiteX4" fmla="*/ 1182 w 12235658"/>
              <a:gd name="connsiteY4" fmla="*/ 2077839 h 4872510"/>
              <a:gd name="connsiteX0" fmla="*/ 246 w 12282848"/>
              <a:gd name="connsiteY0" fmla="*/ 3289327 h 4865789"/>
              <a:gd name="connsiteX1" fmla="*/ 12258089 w 12282848"/>
              <a:gd name="connsiteY1" fmla="*/ 43523 h 4865789"/>
              <a:gd name="connsiteX2" fmla="*/ 12282848 w 12282848"/>
              <a:gd name="connsiteY2" fmla="*/ 2905654 h 4865789"/>
              <a:gd name="connsiteX3" fmla="*/ 49439 w 12282848"/>
              <a:gd name="connsiteY3" fmla="*/ 4330468 h 4865789"/>
              <a:gd name="connsiteX4" fmla="*/ 246 w 12282848"/>
              <a:gd name="connsiteY4" fmla="*/ 3289327 h 4865789"/>
              <a:gd name="connsiteX0" fmla="*/ 246 w 12282848"/>
              <a:gd name="connsiteY0" fmla="*/ 3293196 h 4869658"/>
              <a:gd name="connsiteX1" fmla="*/ 12258089 w 12282848"/>
              <a:gd name="connsiteY1" fmla="*/ 47392 h 4869658"/>
              <a:gd name="connsiteX2" fmla="*/ 12282848 w 12282848"/>
              <a:gd name="connsiteY2" fmla="*/ 2909523 h 4869658"/>
              <a:gd name="connsiteX3" fmla="*/ 49439 w 12282848"/>
              <a:gd name="connsiteY3" fmla="*/ 4334337 h 4869658"/>
              <a:gd name="connsiteX4" fmla="*/ 246 w 12282848"/>
              <a:gd name="connsiteY4" fmla="*/ 3293196 h 4869658"/>
              <a:gd name="connsiteX0" fmla="*/ 246 w 12282848"/>
              <a:gd name="connsiteY0" fmla="*/ 2020236 h 3596698"/>
              <a:gd name="connsiteX1" fmla="*/ 12234026 w 12282848"/>
              <a:gd name="connsiteY1" fmla="*/ 187553 h 3596698"/>
              <a:gd name="connsiteX2" fmla="*/ 12282848 w 12282848"/>
              <a:gd name="connsiteY2" fmla="*/ 1636563 h 3596698"/>
              <a:gd name="connsiteX3" fmla="*/ 49439 w 12282848"/>
              <a:gd name="connsiteY3" fmla="*/ 3061377 h 3596698"/>
              <a:gd name="connsiteX4" fmla="*/ 246 w 12282848"/>
              <a:gd name="connsiteY4" fmla="*/ 2020236 h 3596698"/>
              <a:gd name="connsiteX0" fmla="*/ 246 w 12282848"/>
              <a:gd name="connsiteY0" fmla="*/ 2020236 h 3596698"/>
              <a:gd name="connsiteX1" fmla="*/ 12234026 w 12282848"/>
              <a:gd name="connsiteY1" fmla="*/ 187553 h 3596698"/>
              <a:gd name="connsiteX2" fmla="*/ 12282848 w 12282848"/>
              <a:gd name="connsiteY2" fmla="*/ 1636563 h 3596698"/>
              <a:gd name="connsiteX3" fmla="*/ 49439 w 12282848"/>
              <a:gd name="connsiteY3" fmla="*/ 3061377 h 3596698"/>
              <a:gd name="connsiteX4" fmla="*/ 246 w 12282848"/>
              <a:gd name="connsiteY4" fmla="*/ 2020236 h 3596698"/>
              <a:gd name="connsiteX0" fmla="*/ 246 w 12282848"/>
              <a:gd name="connsiteY0" fmla="*/ 2020236 h 3596698"/>
              <a:gd name="connsiteX1" fmla="*/ 12234026 w 12282848"/>
              <a:gd name="connsiteY1" fmla="*/ 187553 h 3596698"/>
              <a:gd name="connsiteX2" fmla="*/ 12282848 w 12282848"/>
              <a:gd name="connsiteY2" fmla="*/ 1636563 h 3596698"/>
              <a:gd name="connsiteX3" fmla="*/ 49439 w 12282848"/>
              <a:gd name="connsiteY3" fmla="*/ 3061377 h 3596698"/>
              <a:gd name="connsiteX4" fmla="*/ 246 w 12282848"/>
              <a:gd name="connsiteY4" fmla="*/ 2020236 h 3596698"/>
              <a:gd name="connsiteX0" fmla="*/ 246 w 12282848"/>
              <a:gd name="connsiteY0" fmla="*/ 1983412 h 3024554"/>
              <a:gd name="connsiteX1" fmla="*/ 12234026 w 12282848"/>
              <a:gd name="connsiteY1" fmla="*/ 150729 h 3024554"/>
              <a:gd name="connsiteX2" fmla="*/ 12282848 w 12282848"/>
              <a:gd name="connsiteY2" fmla="*/ 1599739 h 3024554"/>
              <a:gd name="connsiteX3" fmla="*/ 6577048 w 12282848"/>
              <a:gd name="connsiteY3" fmla="*/ 1311963 h 3024554"/>
              <a:gd name="connsiteX4" fmla="*/ 49439 w 12282848"/>
              <a:gd name="connsiteY4" fmla="*/ 3024553 h 3024554"/>
              <a:gd name="connsiteX5" fmla="*/ 246 w 12282848"/>
              <a:gd name="connsiteY5" fmla="*/ 1983412 h 3024554"/>
              <a:gd name="connsiteX0" fmla="*/ 246 w 12282848"/>
              <a:gd name="connsiteY0" fmla="*/ 1983412 h 3024553"/>
              <a:gd name="connsiteX1" fmla="*/ 12234026 w 12282848"/>
              <a:gd name="connsiteY1" fmla="*/ 150729 h 3024553"/>
              <a:gd name="connsiteX2" fmla="*/ 12282848 w 12282848"/>
              <a:gd name="connsiteY2" fmla="*/ 1599739 h 3024553"/>
              <a:gd name="connsiteX3" fmla="*/ 6577048 w 12282848"/>
              <a:gd name="connsiteY3" fmla="*/ 1311963 h 3024553"/>
              <a:gd name="connsiteX4" fmla="*/ 49439 w 12282848"/>
              <a:gd name="connsiteY4" fmla="*/ 3024553 h 3024553"/>
              <a:gd name="connsiteX5" fmla="*/ 246 w 12282848"/>
              <a:gd name="connsiteY5" fmla="*/ 1983412 h 3024553"/>
              <a:gd name="connsiteX0" fmla="*/ 246 w 12282848"/>
              <a:gd name="connsiteY0" fmla="*/ 1983412 h 3281568"/>
              <a:gd name="connsiteX1" fmla="*/ 12234026 w 12282848"/>
              <a:gd name="connsiteY1" fmla="*/ 150729 h 3281568"/>
              <a:gd name="connsiteX2" fmla="*/ 12282848 w 12282848"/>
              <a:gd name="connsiteY2" fmla="*/ 1599739 h 3281568"/>
              <a:gd name="connsiteX3" fmla="*/ 6577048 w 12282848"/>
              <a:gd name="connsiteY3" fmla="*/ 1311963 h 3281568"/>
              <a:gd name="connsiteX4" fmla="*/ 49439 w 12282848"/>
              <a:gd name="connsiteY4" fmla="*/ 3024553 h 3281568"/>
              <a:gd name="connsiteX5" fmla="*/ 246 w 12282848"/>
              <a:gd name="connsiteY5" fmla="*/ 1983412 h 3281568"/>
              <a:gd name="connsiteX0" fmla="*/ 246 w 12282848"/>
              <a:gd name="connsiteY0" fmla="*/ 1983412 h 3281568"/>
              <a:gd name="connsiteX1" fmla="*/ 12234026 w 12282848"/>
              <a:gd name="connsiteY1" fmla="*/ 150729 h 3281568"/>
              <a:gd name="connsiteX2" fmla="*/ 12282848 w 12282848"/>
              <a:gd name="connsiteY2" fmla="*/ 1599739 h 3281568"/>
              <a:gd name="connsiteX3" fmla="*/ 6577048 w 12282848"/>
              <a:gd name="connsiteY3" fmla="*/ 1311963 h 3281568"/>
              <a:gd name="connsiteX4" fmla="*/ 49439 w 12282848"/>
              <a:gd name="connsiteY4" fmla="*/ 3024553 h 3281568"/>
              <a:gd name="connsiteX5" fmla="*/ 246 w 12282848"/>
              <a:gd name="connsiteY5" fmla="*/ 1983412 h 3281568"/>
              <a:gd name="connsiteX0" fmla="*/ 246 w 12282848"/>
              <a:gd name="connsiteY0" fmla="*/ 1983412 h 3558148"/>
              <a:gd name="connsiteX1" fmla="*/ 12234026 w 12282848"/>
              <a:gd name="connsiteY1" fmla="*/ 150729 h 3558148"/>
              <a:gd name="connsiteX2" fmla="*/ 12282848 w 12282848"/>
              <a:gd name="connsiteY2" fmla="*/ 1599739 h 3558148"/>
              <a:gd name="connsiteX3" fmla="*/ 6577048 w 12282848"/>
              <a:gd name="connsiteY3" fmla="*/ 1311963 h 3558148"/>
              <a:gd name="connsiteX4" fmla="*/ 49439 w 12282848"/>
              <a:gd name="connsiteY4" fmla="*/ 3024553 h 3558148"/>
              <a:gd name="connsiteX5" fmla="*/ 246 w 12282848"/>
              <a:gd name="connsiteY5" fmla="*/ 1983412 h 3558148"/>
              <a:gd name="connsiteX0" fmla="*/ 246 w 12282848"/>
              <a:gd name="connsiteY0" fmla="*/ 2153965 h 3728701"/>
              <a:gd name="connsiteX1" fmla="*/ 12234026 w 12282848"/>
              <a:gd name="connsiteY1" fmla="*/ 321282 h 3728701"/>
              <a:gd name="connsiteX2" fmla="*/ 12282848 w 12282848"/>
              <a:gd name="connsiteY2" fmla="*/ 1770292 h 3728701"/>
              <a:gd name="connsiteX3" fmla="*/ 6577048 w 12282848"/>
              <a:gd name="connsiteY3" fmla="*/ 1482516 h 3728701"/>
              <a:gd name="connsiteX4" fmla="*/ 49439 w 12282848"/>
              <a:gd name="connsiteY4" fmla="*/ 3195106 h 3728701"/>
              <a:gd name="connsiteX5" fmla="*/ 246 w 12282848"/>
              <a:gd name="connsiteY5" fmla="*/ 2153965 h 3728701"/>
              <a:gd name="connsiteX0" fmla="*/ 246 w 12282848"/>
              <a:gd name="connsiteY0" fmla="*/ 2153965 h 3728701"/>
              <a:gd name="connsiteX1" fmla="*/ 12234026 w 12282848"/>
              <a:gd name="connsiteY1" fmla="*/ 321282 h 3728701"/>
              <a:gd name="connsiteX2" fmla="*/ 12282848 w 12282848"/>
              <a:gd name="connsiteY2" fmla="*/ 1770292 h 3728701"/>
              <a:gd name="connsiteX3" fmla="*/ 6577048 w 12282848"/>
              <a:gd name="connsiteY3" fmla="*/ 1482516 h 3728701"/>
              <a:gd name="connsiteX4" fmla="*/ 49439 w 12282848"/>
              <a:gd name="connsiteY4" fmla="*/ 3195106 h 3728701"/>
              <a:gd name="connsiteX5" fmla="*/ 246 w 12282848"/>
              <a:gd name="connsiteY5" fmla="*/ 2153965 h 3728701"/>
              <a:gd name="connsiteX0" fmla="*/ 246 w 12282848"/>
              <a:gd name="connsiteY0" fmla="*/ 2153965 h 3728701"/>
              <a:gd name="connsiteX1" fmla="*/ 12234026 w 12282848"/>
              <a:gd name="connsiteY1" fmla="*/ 321282 h 3728701"/>
              <a:gd name="connsiteX2" fmla="*/ 12282848 w 12282848"/>
              <a:gd name="connsiteY2" fmla="*/ 1770292 h 3728701"/>
              <a:gd name="connsiteX3" fmla="*/ 6577048 w 12282848"/>
              <a:gd name="connsiteY3" fmla="*/ 1482516 h 3728701"/>
              <a:gd name="connsiteX4" fmla="*/ 49439 w 12282848"/>
              <a:gd name="connsiteY4" fmla="*/ 3195106 h 3728701"/>
              <a:gd name="connsiteX5" fmla="*/ 246 w 12282848"/>
              <a:gd name="connsiteY5" fmla="*/ 2153965 h 3728701"/>
              <a:gd name="connsiteX0" fmla="*/ 246 w 12282848"/>
              <a:gd name="connsiteY0" fmla="*/ 2008905 h 3583641"/>
              <a:gd name="connsiteX1" fmla="*/ 6579548 w 12282848"/>
              <a:gd name="connsiteY1" fmla="*/ 1209940 h 3583641"/>
              <a:gd name="connsiteX2" fmla="*/ 12234026 w 12282848"/>
              <a:gd name="connsiteY2" fmla="*/ 176222 h 3583641"/>
              <a:gd name="connsiteX3" fmla="*/ 12282848 w 12282848"/>
              <a:gd name="connsiteY3" fmla="*/ 1625232 h 3583641"/>
              <a:gd name="connsiteX4" fmla="*/ 6577048 w 12282848"/>
              <a:gd name="connsiteY4" fmla="*/ 1337456 h 3583641"/>
              <a:gd name="connsiteX5" fmla="*/ 49439 w 12282848"/>
              <a:gd name="connsiteY5" fmla="*/ 3050046 h 3583641"/>
              <a:gd name="connsiteX6" fmla="*/ 246 w 12282848"/>
              <a:gd name="connsiteY6" fmla="*/ 2008905 h 3583641"/>
              <a:gd name="connsiteX0" fmla="*/ 246 w 12282848"/>
              <a:gd name="connsiteY0" fmla="*/ 2008905 h 3583641"/>
              <a:gd name="connsiteX1" fmla="*/ 6579548 w 12282848"/>
              <a:gd name="connsiteY1" fmla="*/ 1209940 h 3583641"/>
              <a:gd name="connsiteX2" fmla="*/ 12234026 w 12282848"/>
              <a:gd name="connsiteY2" fmla="*/ 176222 h 3583641"/>
              <a:gd name="connsiteX3" fmla="*/ 12282848 w 12282848"/>
              <a:gd name="connsiteY3" fmla="*/ 1625232 h 3583641"/>
              <a:gd name="connsiteX4" fmla="*/ 6577048 w 12282848"/>
              <a:gd name="connsiteY4" fmla="*/ 1337456 h 3583641"/>
              <a:gd name="connsiteX5" fmla="*/ 49439 w 12282848"/>
              <a:gd name="connsiteY5" fmla="*/ 3050046 h 3583641"/>
              <a:gd name="connsiteX6" fmla="*/ 246 w 12282848"/>
              <a:gd name="connsiteY6" fmla="*/ 2008905 h 3583641"/>
              <a:gd name="connsiteX0" fmla="*/ 246 w 12282848"/>
              <a:gd name="connsiteY0" fmla="*/ 2008905 h 3583641"/>
              <a:gd name="connsiteX1" fmla="*/ 6579548 w 12282848"/>
              <a:gd name="connsiteY1" fmla="*/ 1209940 h 3583641"/>
              <a:gd name="connsiteX2" fmla="*/ 12234026 w 12282848"/>
              <a:gd name="connsiteY2" fmla="*/ 176222 h 3583641"/>
              <a:gd name="connsiteX3" fmla="*/ 12282848 w 12282848"/>
              <a:gd name="connsiteY3" fmla="*/ 1625232 h 3583641"/>
              <a:gd name="connsiteX4" fmla="*/ 6577048 w 12282848"/>
              <a:gd name="connsiteY4" fmla="*/ 1337456 h 3583641"/>
              <a:gd name="connsiteX5" fmla="*/ 49439 w 12282848"/>
              <a:gd name="connsiteY5" fmla="*/ 3050046 h 3583641"/>
              <a:gd name="connsiteX6" fmla="*/ 246 w 12282848"/>
              <a:gd name="connsiteY6" fmla="*/ 2008905 h 3583641"/>
              <a:gd name="connsiteX0" fmla="*/ 246 w 12282848"/>
              <a:gd name="connsiteY0" fmla="*/ 2008905 h 3583641"/>
              <a:gd name="connsiteX1" fmla="*/ 6579548 w 12282848"/>
              <a:gd name="connsiteY1" fmla="*/ 1209940 h 3583641"/>
              <a:gd name="connsiteX2" fmla="*/ 12257777 w 12282848"/>
              <a:gd name="connsiteY2" fmla="*/ 140150 h 3583641"/>
              <a:gd name="connsiteX3" fmla="*/ 12282848 w 12282848"/>
              <a:gd name="connsiteY3" fmla="*/ 1625232 h 3583641"/>
              <a:gd name="connsiteX4" fmla="*/ 6577048 w 12282848"/>
              <a:gd name="connsiteY4" fmla="*/ 1337456 h 3583641"/>
              <a:gd name="connsiteX5" fmla="*/ 49439 w 12282848"/>
              <a:gd name="connsiteY5" fmla="*/ 3050046 h 3583641"/>
              <a:gd name="connsiteX6" fmla="*/ 246 w 12282848"/>
              <a:gd name="connsiteY6" fmla="*/ 2008905 h 3583641"/>
              <a:gd name="connsiteX0" fmla="*/ 246 w 12282848"/>
              <a:gd name="connsiteY0" fmla="*/ 2213899 h 3788635"/>
              <a:gd name="connsiteX1" fmla="*/ 6579548 w 12282848"/>
              <a:gd name="connsiteY1" fmla="*/ 1414934 h 3788635"/>
              <a:gd name="connsiteX2" fmla="*/ 12257777 w 12282848"/>
              <a:gd name="connsiteY2" fmla="*/ 345144 h 3788635"/>
              <a:gd name="connsiteX3" fmla="*/ 12282848 w 12282848"/>
              <a:gd name="connsiteY3" fmla="*/ 1830226 h 3788635"/>
              <a:gd name="connsiteX4" fmla="*/ 6577048 w 12282848"/>
              <a:gd name="connsiteY4" fmla="*/ 1542450 h 3788635"/>
              <a:gd name="connsiteX5" fmla="*/ 49439 w 12282848"/>
              <a:gd name="connsiteY5" fmla="*/ 3255040 h 3788635"/>
              <a:gd name="connsiteX6" fmla="*/ 246 w 12282848"/>
              <a:gd name="connsiteY6" fmla="*/ 2213899 h 3788635"/>
              <a:gd name="connsiteX0" fmla="*/ 246 w 12282848"/>
              <a:gd name="connsiteY0" fmla="*/ 2341047 h 3915783"/>
              <a:gd name="connsiteX1" fmla="*/ 6579548 w 12282848"/>
              <a:gd name="connsiteY1" fmla="*/ 1542082 h 3915783"/>
              <a:gd name="connsiteX2" fmla="*/ 12257777 w 12282848"/>
              <a:gd name="connsiteY2" fmla="*/ 472292 h 3915783"/>
              <a:gd name="connsiteX3" fmla="*/ 12282848 w 12282848"/>
              <a:gd name="connsiteY3" fmla="*/ 1957374 h 3915783"/>
              <a:gd name="connsiteX4" fmla="*/ 6577048 w 12282848"/>
              <a:gd name="connsiteY4" fmla="*/ 1669598 h 3915783"/>
              <a:gd name="connsiteX5" fmla="*/ 49439 w 12282848"/>
              <a:gd name="connsiteY5" fmla="*/ 3382188 h 3915783"/>
              <a:gd name="connsiteX6" fmla="*/ 246 w 12282848"/>
              <a:gd name="connsiteY6" fmla="*/ 2341047 h 3915783"/>
              <a:gd name="connsiteX0" fmla="*/ 246 w 12282848"/>
              <a:gd name="connsiteY0" fmla="*/ 2134743 h 3709479"/>
              <a:gd name="connsiteX1" fmla="*/ 6579548 w 12282848"/>
              <a:gd name="connsiteY1" fmla="*/ 1335778 h 3709479"/>
              <a:gd name="connsiteX2" fmla="*/ 12257777 w 12282848"/>
              <a:gd name="connsiteY2" fmla="*/ 265988 h 3709479"/>
              <a:gd name="connsiteX3" fmla="*/ 12282848 w 12282848"/>
              <a:gd name="connsiteY3" fmla="*/ 1751070 h 3709479"/>
              <a:gd name="connsiteX4" fmla="*/ 6577048 w 12282848"/>
              <a:gd name="connsiteY4" fmla="*/ 1463294 h 3709479"/>
              <a:gd name="connsiteX5" fmla="*/ 49439 w 12282848"/>
              <a:gd name="connsiteY5" fmla="*/ 3175884 h 3709479"/>
              <a:gd name="connsiteX6" fmla="*/ 246 w 12282848"/>
              <a:gd name="connsiteY6" fmla="*/ 2134743 h 3709479"/>
              <a:gd name="connsiteX0" fmla="*/ 246 w 12282848"/>
              <a:gd name="connsiteY0" fmla="*/ 2134743 h 3709479"/>
              <a:gd name="connsiteX1" fmla="*/ 6579548 w 12282848"/>
              <a:gd name="connsiteY1" fmla="*/ 1335778 h 3709479"/>
              <a:gd name="connsiteX2" fmla="*/ 12257777 w 12282848"/>
              <a:gd name="connsiteY2" fmla="*/ 265988 h 3709479"/>
              <a:gd name="connsiteX3" fmla="*/ 12282848 w 12282848"/>
              <a:gd name="connsiteY3" fmla="*/ 1751070 h 3709479"/>
              <a:gd name="connsiteX4" fmla="*/ 6577048 w 12282848"/>
              <a:gd name="connsiteY4" fmla="*/ 1463294 h 3709479"/>
              <a:gd name="connsiteX5" fmla="*/ 49439 w 12282848"/>
              <a:gd name="connsiteY5" fmla="*/ 3175884 h 3709479"/>
              <a:gd name="connsiteX6" fmla="*/ 246 w 12282848"/>
              <a:gd name="connsiteY6" fmla="*/ 2134743 h 3709479"/>
              <a:gd name="connsiteX0" fmla="*/ 649 w 12245466"/>
              <a:gd name="connsiteY0" fmla="*/ 2142394 h 3709479"/>
              <a:gd name="connsiteX1" fmla="*/ 6542166 w 12245466"/>
              <a:gd name="connsiteY1" fmla="*/ 1335778 h 3709479"/>
              <a:gd name="connsiteX2" fmla="*/ 12220395 w 12245466"/>
              <a:gd name="connsiteY2" fmla="*/ 265988 h 3709479"/>
              <a:gd name="connsiteX3" fmla="*/ 12245466 w 12245466"/>
              <a:gd name="connsiteY3" fmla="*/ 1751070 h 3709479"/>
              <a:gd name="connsiteX4" fmla="*/ 6539666 w 12245466"/>
              <a:gd name="connsiteY4" fmla="*/ 1463294 h 3709479"/>
              <a:gd name="connsiteX5" fmla="*/ 12057 w 12245466"/>
              <a:gd name="connsiteY5" fmla="*/ 3175884 h 3709479"/>
              <a:gd name="connsiteX6" fmla="*/ 649 w 12245466"/>
              <a:gd name="connsiteY6" fmla="*/ 2142394 h 3709479"/>
              <a:gd name="connsiteX0" fmla="*/ 649 w 12245466"/>
              <a:gd name="connsiteY0" fmla="*/ 2142394 h 3709479"/>
              <a:gd name="connsiteX1" fmla="*/ 6542166 w 12245466"/>
              <a:gd name="connsiteY1" fmla="*/ 1335778 h 3709479"/>
              <a:gd name="connsiteX2" fmla="*/ 12220395 w 12245466"/>
              <a:gd name="connsiteY2" fmla="*/ 265988 h 3709479"/>
              <a:gd name="connsiteX3" fmla="*/ 12245466 w 12245466"/>
              <a:gd name="connsiteY3" fmla="*/ 1751070 h 3709479"/>
              <a:gd name="connsiteX4" fmla="*/ 6539666 w 12245466"/>
              <a:gd name="connsiteY4" fmla="*/ 1463294 h 3709479"/>
              <a:gd name="connsiteX5" fmla="*/ 12057 w 12245466"/>
              <a:gd name="connsiteY5" fmla="*/ 3175884 h 3709479"/>
              <a:gd name="connsiteX6" fmla="*/ 649 w 12245466"/>
              <a:gd name="connsiteY6" fmla="*/ 2142394 h 3709479"/>
              <a:gd name="connsiteX0" fmla="*/ 649 w 12245466"/>
              <a:gd name="connsiteY0" fmla="*/ 2142394 h 3709479"/>
              <a:gd name="connsiteX1" fmla="*/ 6542166 w 12245466"/>
              <a:gd name="connsiteY1" fmla="*/ 1335778 h 3709479"/>
              <a:gd name="connsiteX2" fmla="*/ 12220395 w 12245466"/>
              <a:gd name="connsiteY2" fmla="*/ 265988 h 3709479"/>
              <a:gd name="connsiteX3" fmla="*/ 12245466 w 12245466"/>
              <a:gd name="connsiteY3" fmla="*/ 1751070 h 3709479"/>
              <a:gd name="connsiteX4" fmla="*/ 6539666 w 12245466"/>
              <a:gd name="connsiteY4" fmla="*/ 1463294 h 3709479"/>
              <a:gd name="connsiteX5" fmla="*/ 12057 w 12245466"/>
              <a:gd name="connsiteY5" fmla="*/ 3175884 h 3709479"/>
              <a:gd name="connsiteX6" fmla="*/ 649 w 12245466"/>
              <a:gd name="connsiteY6" fmla="*/ 2142394 h 3709479"/>
              <a:gd name="connsiteX0" fmla="*/ 649 w 12245466"/>
              <a:gd name="connsiteY0" fmla="*/ 2142394 h 3709479"/>
              <a:gd name="connsiteX1" fmla="*/ 6542166 w 12245466"/>
              <a:gd name="connsiteY1" fmla="*/ 1335778 h 3709479"/>
              <a:gd name="connsiteX2" fmla="*/ 12220395 w 12245466"/>
              <a:gd name="connsiteY2" fmla="*/ 265988 h 3709479"/>
              <a:gd name="connsiteX3" fmla="*/ 12245466 w 12245466"/>
              <a:gd name="connsiteY3" fmla="*/ 1751070 h 3709479"/>
              <a:gd name="connsiteX4" fmla="*/ 6539666 w 12245466"/>
              <a:gd name="connsiteY4" fmla="*/ 1463294 h 3709479"/>
              <a:gd name="connsiteX5" fmla="*/ 12057 w 12245466"/>
              <a:gd name="connsiteY5" fmla="*/ 3175884 h 3709479"/>
              <a:gd name="connsiteX6" fmla="*/ 649 w 12245466"/>
              <a:gd name="connsiteY6" fmla="*/ 2142394 h 3709479"/>
              <a:gd name="connsiteX0" fmla="*/ 649 w 12220395"/>
              <a:gd name="connsiteY0" fmla="*/ 2142394 h 3709479"/>
              <a:gd name="connsiteX1" fmla="*/ 6542166 w 12220395"/>
              <a:gd name="connsiteY1" fmla="*/ 1335778 h 3709479"/>
              <a:gd name="connsiteX2" fmla="*/ 12220395 w 12220395"/>
              <a:gd name="connsiteY2" fmla="*/ 265988 h 3709479"/>
              <a:gd name="connsiteX3" fmla="*/ 6539666 w 12220395"/>
              <a:gd name="connsiteY3" fmla="*/ 1463294 h 3709479"/>
              <a:gd name="connsiteX4" fmla="*/ 12057 w 12220395"/>
              <a:gd name="connsiteY4" fmla="*/ 3175884 h 3709479"/>
              <a:gd name="connsiteX5" fmla="*/ 649 w 12220395"/>
              <a:gd name="connsiteY5" fmla="*/ 2142394 h 3709479"/>
              <a:gd name="connsiteX0" fmla="*/ 649 w 7308484"/>
              <a:gd name="connsiteY0" fmla="*/ 1665380 h 3232465"/>
              <a:gd name="connsiteX1" fmla="*/ 6542166 w 7308484"/>
              <a:gd name="connsiteY1" fmla="*/ 858764 h 3232465"/>
              <a:gd name="connsiteX2" fmla="*/ 7308484 w 7308484"/>
              <a:gd name="connsiteY2" fmla="*/ 483353 h 3232465"/>
              <a:gd name="connsiteX3" fmla="*/ 6539666 w 7308484"/>
              <a:gd name="connsiteY3" fmla="*/ 986280 h 3232465"/>
              <a:gd name="connsiteX4" fmla="*/ 12057 w 7308484"/>
              <a:gd name="connsiteY4" fmla="*/ 2698870 h 3232465"/>
              <a:gd name="connsiteX5" fmla="*/ 649 w 7308484"/>
              <a:gd name="connsiteY5" fmla="*/ 1665380 h 3232465"/>
              <a:gd name="connsiteX0" fmla="*/ 649 w 8190863"/>
              <a:gd name="connsiteY0" fmla="*/ 2035882 h 3602967"/>
              <a:gd name="connsiteX1" fmla="*/ 6542166 w 8190863"/>
              <a:gd name="connsiteY1" fmla="*/ 1229266 h 3602967"/>
              <a:gd name="connsiteX2" fmla="*/ 8190863 w 8190863"/>
              <a:gd name="connsiteY2" fmla="*/ 295628 h 3602967"/>
              <a:gd name="connsiteX3" fmla="*/ 6539666 w 8190863"/>
              <a:gd name="connsiteY3" fmla="*/ 1356782 h 3602967"/>
              <a:gd name="connsiteX4" fmla="*/ 12057 w 8190863"/>
              <a:gd name="connsiteY4" fmla="*/ 3069372 h 3602967"/>
              <a:gd name="connsiteX5" fmla="*/ 649 w 8190863"/>
              <a:gd name="connsiteY5" fmla="*/ 2035882 h 3602967"/>
              <a:gd name="connsiteX0" fmla="*/ 649 w 8190863"/>
              <a:gd name="connsiteY0" fmla="*/ 2035882 h 3069372"/>
              <a:gd name="connsiteX1" fmla="*/ 6542166 w 8190863"/>
              <a:gd name="connsiteY1" fmla="*/ 1229266 h 3069372"/>
              <a:gd name="connsiteX2" fmla="*/ 8190863 w 8190863"/>
              <a:gd name="connsiteY2" fmla="*/ 295628 h 3069372"/>
              <a:gd name="connsiteX3" fmla="*/ 12057 w 8190863"/>
              <a:gd name="connsiteY3" fmla="*/ 3069372 h 3069372"/>
              <a:gd name="connsiteX4" fmla="*/ 649 w 8190863"/>
              <a:gd name="connsiteY4" fmla="*/ 2035882 h 3069372"/>
              <a:gd name="connsiteX0" fmla="*/ 649 w 8190863"/>
              <a:gd name="connsiteY0" fmla="*/ 1754387 h 2787877"/>
              <a:gd name="connsiteX1" fmla="*/ 8190863 w 8190863"/>
              <a:gd name="connsiteY1" fmla="*/ 14133 h 2787877"/>
              <a:gd name="connsiteX2" fmla="*/ 12057 w 8190863"/>
              <a:gd name="connsiteY2" fmla="*/ 2787877 h 2787877"/>
              <a:gd name="connsiteX3" fmla="*/ 649 w 8190863"/>
              <a:gd name="connsiteY3" fmla="*/ 1754387 h 2787877"/>
              <a:gd name="connsiteX0" fmla="*/ 649 w 8190863"/>
              <a:gd name="connsiteY0" fmla="*/ 1754387 h 2297727"/>
              <a:gd name="connsiteX1" fmla="*/ 8190863 w 8190863"/>
              <a:gd name="connsiteY1" fmla="*/ 14133 h 2297727"/>
              <a:gd name="connsiteX2" fmla="*/ 12057 w 8190863"/>
              <a:gd name="connsiteY2" fmla="*/ 2297727 h 2297727"/>
              <a:gd name="connsiteX3" fmla="*/ 649 w 8190863"/>
              <a:gd name="connsiteY3" fmla="*/ 1754387 h 2297727"/>
              <a:gd name="connsiteX0" fmla="*/ 3298 w 8193512"/>
              <a:gd name="connsiteY0" fmla="*/ 1754387 h 2474725"/>
              <a:gd name="connsiteX1" fmla="*/ 8193512 w 8193512"/>
              <a:gd name="connsiteY1" fmla="*/ 14133 h 2474725"/>
              <a:gd name="connsiteX2" fmla="*/ 0 w 8193512"/>
              <a:gd name="connsiteY2" fmla="*/ 2474725 h 2474725"/>
              <a:gd name="connsiteX3" fmla="*/ 3298 w 8193512"/>
              <a:gd name="connsiteY3" fmla="*/ 1754387 h 2474725"/>
              <a:gd name="connsiteX0" fmla="*/ 3298 w 8193512"/>
              <a:gd name="connsiteY0" fmla="*/ 1754387 h 2474725"/>
              <a:gd name="connsiteX1" fmla="*/ 8193512 w 8193512"/>
              <a:gd name="connsiteY1" fmla="*/ 14133 h 2474725"/>
              <a:gd name="connsiteX2" fmla="*/ 0 w 8193512"/>
              <a:gd name="connsiteY2" fmla="*/ 2474725 h 2474725"/>
              <a:gd name="connsiteX3" fmla="*/ 3298 w 8193512"/>
              <a:gd name="connsiteY3" fmla="*/ 1754387 h 2474725"/>
              <a:gd name="connsiteX0" fmla="*/ 3298 w 8193512"/>
              <a:gd name="connsiteY0" fmla="*/ 1754387 h 2474725"/>
              <a:gd name="connsiteX1" fmla="*/ 8193512 w 8193512"/>
              <a:gd name="connsiteY1" fmla="*/ 14133 h 2474725"/>
              <a:gd name="connsiteX2" fmla="*/ 0 w 8193512"/>
              <a:gd name="connsiteY2" fmla="*/ 2474725 h 2474725"/>
              <a:gd name="connsiteX3" fmla="*/ 3298 w 8193512"/>
              <a:gd name="connsiteY3" fmla="*/ 1754387 h 2474725"/>
              <a:gd name="connsiteX0" fmla="*/ 3298 w 8193512"/>
              <a:gd name="connsiteY0" fmla="*/ 1740542 h 2460880"/>
              <a:gd name="connsiteX1" fmla="*/ 8193512 w 8193512"/>
              <a:gd name="connsiteY1" fmla="*/ 288 h 2460880"/>
              <a:gd name="connsiteX2" fmla="*/ 0 w 8193512"/>
              <a:gd name="connsiteY2" fmla="*/ 2460880 h 2460880"/>
              <a:gd name="connsiteX3" fmla="*/ 3298 w 8193512"/>
              <a:gd name="connsiteY3" fmla="*/ 1740542 h 2460880"/>
              <a:gd name="connsiteX0" fmla="*/ 3298 w 8193512"/>
              <a:gd name="connsiteY0" fmla="*/ 1740430 h 2460768"/>
              <a:gd name="connsiteX1" fmla="*/ 8193512 w 8193512"/>
              <a:gd name="connsiteY1" fmla="*/ 176 h 2460768"/>
              <a:gd name="connsiteX2" fmla="*/ 0 w 8193512"/>
              <a:gd name="connsiteY2" fmla="*/ 2460768 h 2460768"/>
              <a:gd name="connsiteX3" fmla="*/ 3298 w 8193512"/>
              <a:gd name="connsiteY3" fmla="*/ 1740430 h 2460768"/>
              <a:gd name="connsiteX0" fmla="*/ 3298 w 7208188"/>
              <a:gd name="connsiteY0" fmla="*/ 1468149 h 2188487"/>
              <a:gd name="connsiteX1" fmla="*/ 7208188 w 7208188"/>
              <a:gd name="connsiteY1" fmla="*/ 201 h 2188487"/>
              <a:gd name="connsiteX2" fmla="*/ 0 w 7208188"/>
              <a:gd name="connsiteY2" fmla="*/ 2188487 h 2188487"/>
              <a:gd name="connsiteX3" fmla="*/ 3298 w 7208188"/>
              <a:gd name="connsiteY3" fmla="*/ 1468149 h 2188487"/>
              <a:gd name="connsiteX0" fmla="*/ 3298 w 7208188"/>
              <a:gd name="connsiteY0" fmla="*/ 1468149 h 2188487"/>
              <a:gd name="connsiteX1" fmla="*/ 7208188 w 7208188"/>
              <a:gd name="connsiteY1" fmla="*/ 201 h 2188487"/>
              <a:gd name="connsiteX2" fmla="*/ 0 w 7208188"/>
              <a:gd name="connsiteY2" fmla="*/ 2188487 h 2188487"/>
              <a:gd name="connsiteX3" fmla="*/ 3298 w 7208188"/>
              <a:gd name="connsiteY3" fmla="*/ 1468149 h 2188487"/>
              <a:gd name="connsiteX0" fmla="*/ 3298 w 7178775"/>
              <a:gd name="connsiteY0" fmla="*/ 1440921 h 2161259"/>
              <a:gd name="connsiteX1" fmla="*/ 7178775 w 7178775"/>
              <a:gd name="connsiteY1" fmla="*/ 204 h 2161259"/>
              <a:gd name="connsiteX2" fmla="*/ 0 w 7178775"/>
              <a:gd name="connsiteY2" fmla="*/ 2161259 h 2161259"/>
              <a:gd name="connsiteX3" fmla="*/ 3298 w 7178775"/>
              <a:gd name="connsiteY3" fmla="*/ 1440921 h 2161259"/>
              <a:gd name="connsiteX0" fmla="*/ 3298 w 7178775"/>
              <a:gd name="connsiteY0" fmla="*/ 1440921 h 2202105"/>
              <a:gd name="connsiteX1" fmla="*/ 7178775 w 7178775"/>
              <a:gd name="connsiteY1" fmla="*/ 204 h 2202105"/>
              <a:gd name="connsiteX2" fmla="*/ 0 w 7178775"/>
              <a:gd name="connsiteY2" fmla="*/ 2202105 h 2202105"/>
              <a:gd name="connsiteX3" fmla="*/ 3298 w 7178775"/>
              <a:gd name="connsiteY3" fmla="*/ 1440921 h 2202105"/>
              <a:gd name="connsiteX0" fmla="*/ 18005 w 7178775"/>
              <a:gd name="connsiteY0" fmla="*/ 1590674 h 2202090"/>
              <a:gd name="connsiteX1" fmla="*/ 7178775 w 7178775"/>
              <a:gd name="connsiteY1" fmla="*/ 189 h 2202090"/>
              <a:gd name="connsiteX2" fmla="*/ 0 w 7178775"/>
              <a:gd name="connsiteY2" fmla="*/ 2202090 h 2202090"/>
              <a:gd name="connsiteX3" fmla="*/ 18005 w 7178775"/>
              <a:gd name="connsiteY3" fmla="*/ 1590674 h 2202090"/>
              <a:gd name="connsiteX0" fmla="*/ 18005 w 7178775"/>
              <a:gd name="connsiteY0" fmla="*/ 1590674 h 2202090"/>
              <a:gd name="connsiteX1" fmla="*/ 7178775 w 7178775"/>
              <a:gd name="connsiteY1" fmla="*/ 189 h 2202090"/>
              <a:gd name="connsiteX2" fmla="*/ 0 w 7178775"/>
              <a:gd name="connsiteY2" fmla="*/ 2202090 h 2202090"/>
              <a:gd name="connsiteX3" fmla="*/ 18005 w 7178775"/>
              <a:gd name="connsiteY3" fmla="*/ 1590674 h 2202090"/>
              <a:gd name="connsiteX0" fmla="*/ 18005 w 7178775"/>
              <a:gd name="connsiteY0" fmla="*/ 1876571 h 2202067"/>
              <a:gd name="connsiteX1" fmla="*/ 7178775 w 7178775"/>
              <a:gd name="connsiteY1" fmla="*/ 166 h 2202067"/>
              <a:gd name="connsiteX2" fmla="*/ 0 w 7178775"/>
              <a:gd name="connsiteY2" fmla="*/ 2202067 h 2202067"/>
              <a:gd name="connsiteX3" fmla="*/ 18005 w 7178775"/>
              <a:gd name="connsiteY3" fmla="*/ 1876571 h 2202067"/>
              <a:gd name="connsiteX0" fmla="*/ 18005 w 7178775"/>
              <a:gd name="connsiteY0" fmla="*/ 1876599 h 2202095"/>
              <a:gd name="connsiteX1" fmla="*/ 7178775 w 7178775"/>
              <a:gd name="connsiteY1" fmla="*/ 194 h 2202095"/>
              <a:gd name="connsiteX2" fmla="*/ 0 w 7178775"/>
              <a:gd name="connsiteY2" fmla="*/ 2202095 h 2202095"/>
              <a:gd name="connsiteX3" fmla="*/ 18005 w 7178775"/>
              <a:gd name="connsiteY3" fmla="*/ 1876599 h 2202095"/>
              <a:gd name="connsiteX0" fmla="*/ 234794 w 7178775"/>
              <a:gd name="connsiteY0" fmla="*/ 1552919 h 2202134"/>
              <a:gd name="connsiteX1" fmla="*/ 7178775 w 7178775"/>
              <a:gd name="connsiteY1" fmla="*/ 233 h 2202134"/>
              <a:gd name="connsiteX2" fmla="*/ 0 w 7178775"/>
              <a:gd name="connsiteY2" fmla="*/ 2202134 h 2202134"/>
              <a:gd name="connsiteX3" fmla="*/ 234794 w 7178775"/>
              <a:gd name="connsiteY3" fmla="*/ 1552919 h 2202134"/>
              <a:gd name="connsiteX0" fmla="*/ 234794 w 7178775"/>
              <a:gd name="connsiteY0" fmla="*/ 1552919 h 2202134"/>
              <a:gd name="connsiteX1" fmla="*/ 7178775 w 7178775"/>
              <a:gd name="connsiteY1" fmla="*/ 233 h 2202134"/>
              <a:gd name="connsiteX2" fmla="*/ 0 w 7178775"/>
              <a:gd name="connsiteY2" fmla="*/ 2202134 h 2202134"/>
              <a:gd name="connsiteX3" fmla="*/ 234794 w 7178775"/>
              <a:gd name="connsiteY3" fmla="*/ 1552919 h 2202134"/>
              <a:gd name="connsiteX0" fmla="*/ 234794 w 7178775"/>
              <a:gd name="connsiteY0" fmla="*/ 1552919 h 2202145"/>
              <a:gd name="connsiteX1" fmla="*/ 7178775 w 7178775"/>
              <a:gd name="connsiteY1" fmla="*/ 233 h 2202145"/>
              <a:gd name="connsiteX2" fmla="*/ 0 w 7178775"/>
              <a:gd name="connsiteY2" fmla="*/ 2202134 h 2202145"/>
              <a:gd name="connsiteX3" fmla="*/ 234794 w 7178775"/>
              <a:gd name="connsiteY3" fmla="*/ 1552919 h 2202145"/>
              <a:gd name="connsiteX0" fmla="*/ 0 w 7181750"/>
              <a:gd name="connsiteY0" fmla="*/ 1760074 h 2202125"/>
              <a:gd name="connsiteX1" fmla="*/ 7181750 w 7181750"/>
              <a:gd name="connsiteY1" fmla="*/ 207 h 2202125"/>
              <a:gd name="connsiteX2" fmla="*/ 2975 w 7181750"/>
              <a:gd name="connsiteY2" fmla="*/ 2202108 h 2202125"/>
              <a:gd name="connsiteX3" fmla="*/ 0 w 7181750"/>
              <a:gd name="connsiteY3" fmla="*/ 1760074 h 2202125"/>
              <a:gd name="connsiteX0" fmla="*/ 0 w 7195737"/>
              <a:gd name="connsiteY0" fmla="*/ 1902496 h 2202119"/>
              <a:gd name="connsiteX1" fmla="*/ 7195737 w 7195737"/>
              <a:gd name="connsiteY1" fmla="*/ 192 h 2202119"/>
              <a:gd name="connsiteX2" fmla="*/ 16962 w 7195737"/>
              <a:gd name="connsiteY2" fmla="*/ 2202093 h 2202119"/>
              <a:gd name="connsiteX3" fmla="*/ 0 w 7195737"/>
              <a:gd name="connsiteY3" fmla="*/ 1902496 h 2202119"/>
              <a:gd name="connsiteX0" fmla="*/ 0 w 7195737"/>
              <a:gd name="connsiteY0" fmla="*/ 1881771 h 2181394"/>
              <a:gd name="connsiteX1" fmla="*/ 7195737 w 7195737"/>
              <a:gd name="connsiteY1" fmla="*/ 195 h 2181394"/>
              <a:gd name="connsiteX2" fmla="*/ 16962 w 7195737"/>
              <a:gd name="connsiteY2" fmla="*/ 2181368 h 2181394"/>
              <a:gd name="connsiteX3" fmla="*/ 0 w 7195737"/>
              <a:gd name="connsiteY3" fmla="*/ 1881771 h 2181394"/>
              <a:gd name="connsiteX0" fmla="*/ 0 w 3644893"/>
              <a:gd name="connsiteY0" fmla="*/ 1661868 h 1961491"/>
              <a:gd name="connsiteX1" fmla="*/ 3509896 w 3644893"/>
              <a:gd name="connsiteY1" fmla="*/ 219 h 1961491"/>
              <a:gd name="connsiteX2" fmla="*/ 16962 w 3644893"/>
              <a:gd name="connsiteY2" fmla="*/ 1961465 h 1961491"/>
              <a:gd name="connsiteX3" fmla="*/ 0 w 3644893"/>
              <a:gd name="connsiteY3" fmla="*/ 1661868 h 1961491"/>
              <a:gd name="connsiteX0" fmla="*/ 0 w 3644892"/>
              <a:gd name="connsiteY0" fmla="*/ 1661848 h 1961471"/>
              <a:gd name="connsiteX1" fmla="*/ 3509896 w 3644892"/>
              <a:gd name="connsiteY1" fmla="*/ 199 h 1961471"/>
              <a:gd name="connsiteX2" fmla="*/ 16962 w 3644892"/>
              <a:gd name="connsiteY2" fmla="*/ 1961445 h 1961471"/>
              <a:gd name="connsiteX3" fmla="*/ 0 w 3644892"/>
              <a:gd name="connsiteY3" fmla="*/ 1661848 h 1961471"/>
              <a:gd name="connsiteX0" fmla="*/ 0 w 3509896"/>
              <a:gd name="connsiteY0" fmla="*/ 1661848 h 1973862"/>
              <a:gd name="connsiteX1" fmla="*/ 3509896 w 3509896"/>
              <a:gd name="connsiteY1" fmla="*/ 199 h 1973862"/>
              <a:gd name="connsiteX2" fmla="*/ 16962 w 3509896"/>
              <a:gd name="connsiteY2" fmla="*/ 1961445 h 1973862"/>
              <a:gd name="connsiteX3" fmla="*/ 0 w 3509896"/>
              <a:gd name="connsiteY3" fmla="*/ 1661848 h 1973862"/>
              <a:gd name="connsiteX0" fmla="*/ 0 w 3509896"/>
              <a:gd name="connsiteY0" fmla="*/ 1661848 h 1985486"/>
              <a:gd name="connsiteX1" fmla="*/ 3509896 w 3509896"/>
              <a:gd name="connsiteY1" fmla="*/ 199 h 1985486"/>
              <a:gd name="connsiteX2" fmla="*/ 16962 w 3509896"/>
              <a:gd name="connsiteY2" fmla="*/ 1961445 h 1985486"/>
              <a:gd name="connsiteX3" fmla="*/ 0 w 3509896"/>
              <a:gd name="connsiteY3" fmla="*/ 1661848 h 198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896" h="1985486">
                <a:moveTo>
                  <a:pt x="0" y="1661848"/>
                </a:moveTo>
                <a:cubicBezTo>
                  <a:pt x="1347430" y="1872480"/>
                  <a:pt x="3507995" y="-22282"/>
                  <a:pt x="3509896" y="199"/>
                </a:cubicBezTo>
                <a:cubicBezTo>
                  <a:pt x="3484687" y="3479"/>
                  <a:pt x="1444388" y="2240168"/>
                  <a:pt x="16962" y="1961445"/>
                </a:cubicBezTo>
                <a:cubicBezTo>
                  <a:pt x="21444" y="1964599"/>
                  <a:pt x="10224" y="1680640"/>
                  <a:pt x="0" y="16618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6F84F-1088-427B-A83E-CD18EE220152}"/>
              </a:ext>
            </a:extLst>
          </p:cNvPr>
          <p:cNvSpPr txBox="1"/>
          <p:nvPr/>
        </p:nvSpPr>
        <p:spPr>
          <a:xfrm>
            <a:off x="6743113" y="465187"/>
            <a:ext cx="531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Administrasi</a:t>
            </a:r>
            <a:r>
              <a:rPr lang="en-US" sz="3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Negara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CF14E-536E-44AE-9D43-D58BA2FDB9AE}"/>
              </a:ext>
            </a:extLst>
          </p:cNvPr>
          <p:cNvSpPr txBox="1"/>
          <p:nvPr/>
        </p:nvSpPr>
        <p:spPr>
          <a:xfrm>
            <a:off x="6743114" y="1111517"/>
            <a:ext cx="453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sz="20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kebal</a:t>
            </a:r>
            <a:r>
              <a:rPr lang="en-US" sz="20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terhadap</a:t>
            </a:r>
            <a:r>
              <a:rPr lang="en-US" sz="20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Disrupsi</a:t>
            </a:r>
            <a:endParaRPr lang="en-US" sz="2000" spc="300" dirty="0">
              <a:solidFill>
                <a:schemeClr val="accent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B51664-6459-9198-5A15-F6B9B3A6C406}"/>
              </a:ext>
            </a:extLst>
          </p:cNvPr>
          <p:cNvGrpSpPr/>
          <p:nvPr/>
        </p:nvGrpSpPr>
        <p:grpSpPr>
          <a:xfrm>
            <a:off x="2436575" y="2012453"/>
            <a:ext cx="8390172" cy="4796430"/>
            <a:chOff x="1827431" y="1509339"/>
            <a:chExt cx="6292629" cy="3597323"/>
          </a:xfrm>
        </p:grpSpPr>
        <p:sp>
          <p:nvSpPr>
            <p:cNvPr id="71" name="Rounded Rectangle 70"/>
            <p:cNvSpPr/>
            <p:nvPr/>
          </p:nvSpPr>
          <p:spPr>
            <a:xfrm>
              <a:off x="6328837" y="2111749"/>
              <a:ext cx="1791223" cy="2270354"/>
            </a:xfrm>
            <a:prstGeom prst="roundRect">
              <a:avLst>
                <a:gd name="adj" fmla="val 754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25400" dir="39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805245-870B-482B-BBA0-3870C0767663}"/>
                </a:ext>
              </a:extLst>
            </p:cNvPr>
            <p:cNvSpPr/>
            <p:nvPr/>
          </p:nvSpPr>
          <p:spPr>
            <a:xfrm>
              <a:off x="6475822" y="2913287"/>
              <a:ext cx="1497251" cy="142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Pada </a:t>
              </a:r>
              <a:r>
                <a:rPr lang="en-US" sz="16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hampir</a:t>
              </a:r>
              <a:r>
                <a:rPr lang="en-US" sz="16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semua</a:t>
              </a:r>
              <a:r>
                <a:rPr lang="en-US" sz="16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aspek</a:t>
              </a:r>
              <a:r>
                <a:rPr lang="en-US" sz="16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6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teknologi</a:t>
              </a:r>
              <a:r>
                <a:rPr lang="en-US" sz="16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memiliki</a:t>
              </a:r>
              <a:r>
                <a:rPr lang="en-US" sz="16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pengaruh</a:t>
              </a:r>
              <a:r>
                <a:rPr lang="en-US" sz="16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yang </a:t>
              </a:r>
              <a:r>
                <a:rPr lang="en-US" sz="16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sangat</a:t>
              </a:r>
              <a:r>
                <a:rPr lang="en-US" sz="16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signifikan</a:t>
              </a:r>
              <a:endParaRPr lang="en-US" sz="1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172BA4-5DFA-F447-88A0-60FB9B8717FD}"/>
                </a:ext>
              </a:extLst>
            </p:cNvPr>
            <p:cNvGrpSpPr/>
            <p:nvPr/>
          </p:nvGrpSpPr>
          <p:grpSpPr>
            <a:xfrm>
              <a:off x="3098570" y="1979396"/>
              <a:ext cx="2303806" cy="2535060"/>
              <a:chOff x="4446106" y="1728384"/>
              <a:chExt cx="3286131" cy="3709158"/>
            </a:xfrm>
          </p:grpSpPr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08E6756D-2663-E544-BB94-60E2EE7ECA73}"/>
                  </a:ext>
                </a:extLst>
              </p:cNvPr>
              <p:cNvSpPr/>
              <p:nvPr/>
            </p:nvSpPr>
            <p:spPr>
              <a:xfrm>
                <a:off x="5087176" y="2590931"/>
                <a:ext cx="2017648" cy="2017644"/>
              </a:xfrm>
              <a:prstGeom prst="ellipse">
                <a:avLst/>
              </a:prstGeom>
              <a:solidFill>
                <a:schemeClr val="bg1"/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pic>
            <p:nvPicPr>
              <p:cNvPr id="16" name="Graphic 15" descr="Lights On">
                <a:extLst>
                  <a:ext uri="{FF2B5EF4-FFF2-40B4-BE49-F238E27FC236}">
                    <a16:creationId xmlns:a16="http://schemas.microsoft.com/office/drawing/2014/main" id="{D1BE8BFB-FC70-3C43-8D38-C4E28C346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38834" y="2942587"/>
                <a:ext cx="1314332" cy="1314332"/>
              </a:xfrm>
              <a:prstGeom prst="rect">
                <a:avLst/>
              </a:prstGeom>
            </p:spPr>
          </p:pic>
          <p:sp>
            <p:nvSpPr>
              <p:cNvPr id="17" name="Freeform: Shape 48">
                <a:extLst>
                  <a:ext uri="{FF2B5EF4-FFF2-40B4-BE49-F238E27FC236}">
                    <a16:creationId xmlns:a16="http://schemas.microsoft.com/office/drawing/2014/main" id="{89AEC59D-36EF-2E4C-8862-850663DB903E}"/>
                  </a:ext>
                </a:extLst>
              </p:cNvPr>
              <p:cNvSpPr/>
              <p:nvPr/>
            </p:nvSpPr>
            <p:spPr>
              <a:xfrm>
                <a:off x="5460372" y="1908504"/>
                <a:ext cx="1271232" cy="913702"/>
              </a:xfrm>
              <a:custGeom>
                <a:avLst/>
                <a:gdLst>
                  <a:gd name="connsiteX0" fmla="*/ 356865 w 1271232"/>
                  <a:gd name="connsiteY0" fmla="*/ 1537 h 913702"/>
                  <a:gd name="connsiteX1" fmla="*/ 354220 w 1271232"/>
                  <a:gd name="connsiteY1" fmla="*/ 6411 h 913702"/>
                  <a:gd name="connsiteX2" fmla="*/ 330219 w 1271232"/>
                  <a:gd name="connsiteY2" fmla="*/ 125290 h 913702"/>
                  <a:gd name="connsiteX3" fmla="*/ 333050 w 1271232"/>
                  <a:gd name="connsiteY3" fmla="*/ 153373 h 913702"/>
                  <a:gd name="connsiteX4" fmla="*/ 332432 w 1271232"/>
                  <a:gd name="connsiteY4" fmla="*/ 150961 h 913702"/>
                  <a:gd name="connsiteX5" fmla="*/ 332432 w 1271232"/>
                  <a:gd name="connsiteY5" fmla="*/ 152567 h 913702"/>
                  <a:gd name="connsiteX6" fmla="*/ 334579 w 1271232"/>
                  <a:gd name="connsiteY6" fmla="*/ 168535 h 913702"/>
                  <a:gd name="connsiteX7" fmla="*/ 336424 w 1271232"/>
                  <a:gd name="connsiteY7" fmla="*/ 186841 h 913702"/>
                  <a:gd name="connsiteX8" fmla="*/ 337511 w 1271232"/>
                  <a:gd name="connsiteY8" fmla="*/ 190341 h 913702"/>
                  <a:gd name="connsiteX9" fmla="*/ 342662 w 1271232"/>
                  <a:gd name="connsiteY9" fmla="*/ 228651 h 913702"/>
                  <a:gd name="connsiteX10" fmla="*/ 475402 w 1271232"/>
                  <a:gd name="connsiteY10" fmla="*/ 401119 h 913702"/>
                  <a:gd name="connsiteX11" fmla="*/ 460809 w 1271232"/>
                  <a:gd name="connsiteY11" fmla="*/ 485590 h 913702"/>
                  <a:gd name="connsiteX12" fmla="*/ 545277 w 1271232"/>
                  <a:gd name="connsiteY12" fmla="*/ 631832 h 913702"/>
                  <a:gd name="connsiteX13" fmla="*/ 480267 w 1271232"/>
                  <a:gd name="connsiteY13" fmla="*/ 873873 h 913702"/>
                  <a:gd name="connsiteX14" fmla="*/ 452658 w 1271232"/>
                  <a:gd name="connsiteY14" fmla="*/ 890107 h 913702"/>
                  <a:gd name="connsiteX15" fmla="*/ 210627 w 1271232"/>
                  <a:gd name="connsiteY15" fmla="*/ 825126 h 913702"/>
                  <a:gd name="connsiteX16" fmla="*/ 48199 w 1271232"/>
                  <a:gd name="connsiteY16" fmla="*/ 544105 h 913702"/>
                  <a:gd name="connsiteX17" fmla="*/ 285366 w 1271232"/>
                  <a:gd name="connsiteY17" fmla="*/ 12881 h 913702"/>
                  <a:gd name="connsiteX18" fmla="*/ 913559 w 1271232"/>
                  <a:gd name="connsiteY18" fmla="*/ 0 h 913702"/>
                  <a:gd name="connsiteX19" fmla="*/ 985562 w 1271232"/>
                  <a:gd name="connsiteY19" fmla="*/ 11231 h 913702"/>
                  <a:gd name="connsiteX20" fmla="*/ 1221085 w 1271232"/>
                  <a:gd name="connsiteY20" fmla="*/ 540849 h 913702"/>
                  <a:gd name="connsiteX21" fmla="*/ 1060235 w 1271232"/>
                  <a:gd name="connsiteY21" fmla="*/ 818659 h 913702"/>
                  <a:gd name="connsiteX22" fmla="*/ 818204 w 1271232"/>
                  <a:gd name="connsiteY22" fmla="*/ 883640 h 913702"/>
                  <a:gd name="connsiteX23" fmla="*/ 798681 w 1271232"/>
                  <a:gd name="connsiteY23" fmla="*/ 872267 h 913702"/>
                  <a:gd name="connsiteX24" fmla="*/ 733736 w 1271232"/>
                  <a:gd name="connsiteY24" fmla="*/ 630182 h 913702"/>
                  <a:gd name="connsiteX25" fmla="*/ 818204 w 1271232"/>
                  <a:gd name="connsiteY25" fmla="*/ 483985 h 913702"/>
                  <a:gd name="connsiteX26" fmla="*/ 798681 w 1271232"/>
                  <a:gd name="connsiteY26" fmla="*/ 396258 h 913702"/>
                  <a:gd name="connsiteX27" fmla="*/ 926865 w 1271232"/>
                  <a:gd name="connsiteY27" fmla="*/ 226512 h 913702"/>
                  <a:gd name="connsiteX28" fmla="*/ 930173 w 1271232"/>
                  <a:gd name="connsiteY28" fmla="*/ 201858 h 913702"/>
                  <a:gd name="connsiteX29" fmla="*/ 934834 w 1271232"/>
                  <a:gd name="connsiteY29" fmla="*/ 186841 h 913702"/>
                  <a:gd name="connsiteX30" fmla="*/ 941039 w 1271232"/>
                  <a:gd name="connsiteY30" fmla="*/ 125290 h 913702"/>
                  <a:gd name="connsiteX31" fmla="*/ 917039 w 1271232"/>
                  <a:gd name="connsiteY31" fmla="*/ 6411 h 91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71232" h="913702">
                    <a:moveTo>
                      <a:pt x="356865" y="1537"/>
                    </a:moveTo>
                    <a:lnTo>
                      <a:pt x="354220" y="6411"/>
                    </a:lnTo>
                    <a:cubicBezTo>
                      <a:pt x="338765" y="42950"/>
                      <a:pt x="330219" y="83122"/>
                      <a:pt x="330219" y="125290"/>
                    </a:cubicBezTo>
                    <a:lnTo>
                      <a:pt x="333050" y="153373"/>
                    </a:lnTo>
                    <a:lnTo>
                      <a:pt x="332432" y="150961"/>
                    </a:lnTo>
                    <a:cubicBezTo>
                      <a:pt x="332432" y="152567"/>
                      <a:pt x="332432" y="152567"/>
                      <a:pt x="332432" y="152567"/>
                    </a:cubicBezTo>
                    <a:lnTo>
                      <a:pt x="334579" y="168535"/>
                    </a:lnTo>
                    <a:lnTo>
                      <a:pt x="336424" y="186841"/>
                    </a:lnTo>
                    <a:lnTo>
                      <a:pt x="337511" y="190341"/>
                    </a:lnTo>
                    <a:lnTo>
                      <a:pt x="342662" y="228651"/>
                    </a:lnTo>
                    <a:cubicBezTo>
                      <a:pt x="362690" y="301230"/>
                      <a:pt x="410819" y="362150"/>
                      <a:pt x="475402" y="401119"/>
                    </a:cubicBezTo>
                    <a:cubicBezTo>
                      <a:pt x="452658" y="420609"/>
                      <a:pt x="442930" y="456378"/>
                      <a:pt x="460809" y="485590"/>
                    </a:cubicBezTo>
                    <a:lnTo>
                      <a:pt x="545277" y="631832"/>
                    </a:lnTo>
                    <a:cubicBezTo>
                      <a:pt x="593986" y="716303"/>
                      <a:pt x="564800" y="825126"/>
                      <a:pt x="480267" y="873873"/>
                    </a:cubicBezTo>
                    <a:lnTo>
                      <a:pt x="452658" y="890107"/>
                    </a:lnTo>
                    <a:cubicBezTo>
                      <a:pt x="368191" y="938854"/>
                      <a:pt x="259336" y="909597"/>
                      <a:pt x="210627" y="825126"/>
                    </a:cubicBezTo>
                    <a:lnTo>
                      <a:pt x="48199" y="544105"/>
                    </a:lnTo>
                    <a:cubicBezTo>
                      <a:pt x="-73672" y="332882"/>
                      <a:pt x="46556" y="64840"/>
                      <a:pt x="285366" y="12881"/>
                    </a:cubicBezTo>
                    <a:close/>
                    <a:moveTo>
                      <a:pt x="913559" y="0"/>
                    </a:moveTo>
                    <a:lnTo>
                      <a:pt x="985562" y="11231"/>
                    </a:lnTo>
                    <a:cubicBezTo>
                      <a:pt x="1225950" y="61584"/>
                      <a:pt x="1346177" y="329671"/>
                      <a:pt x="1221085" y="540849"/>
                    </a:cubicBezTo>
                    <a:lnTo>
                      <a:pt x="1060235" y="818659"/>
                    </a:lnTo>
                    <a:cubicBezTo>
                      <a:pt x="1011526" y="903130"/>
                      <a:pt x="902671" y="932343"/>
                      <a:pt x="818204" y="883640"/>
                    </a:cubicBezTo>
                    <a:lnTo>
                      <a:pt x="798681" y="872267"/>
                    </a:lnTo>
                    <a:cubicBezTo>
                      <a:pt x="714213" y="823520"/>
                      <a:pt x="684961" y="714653"/>
                      <a:pt x="733736" y="630182"/>
                    </a:cubicBezTo>
                    <a:lnTo>
                      <a:pt x="818204" y="483985"/>
                    </a:lnTo>
                    <a:cubicBezTo>
                      <a:pt x="836083" y="453122"/>
                      <a:pt x="824711" y="415748"/>
                      <a:pt x="798681" y="396258"/>
                    </a:cubicBezTo>
                    <a:cubicBezTo>
                      <a:pt x="860848" y="357256"/>
                      <a:pt x="907449" y="297256"/>
                      <a:pt x="926865" y="226512"/>
                    </a:cubicBezTo>
                    <a:lnTo>
                      <a:pt x="930173" y="201858"/>
                    </a:lnTo>
                    <a:lnTo>
                      <a:pt x="934834" y="186841"/>
                    </a:lnTo>
                    <a:cubicBezTo>
                      <a:pt x="938903" y="166959"/>
                      <a:pt x="941039" y="146374"/>
                      <a:pt x="941039" y="125290"/>
                    </a:cubicBezTo>
                    <a:cubicBezTo>
                      <a:pt x="941039" y="83122"/>
                      <a:pt x="932493" y="42950"/>
                      <a:pt x="917039" y="641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8" name="Freeform: Shape 53">
                <a:extLst>
                  <a:ext uri="{FF2B5EF4-FFF2-40B4-BE49-F238E27FC236}">
                    <a16:creationId xmlns:a16="http://schemas.microsoft.com/office/drawing/2014/main" id="{B467307A-0C86-DC46-9D9C-06F475914963}"/>
                  </a:ext>
                </a:extLst>
              </p:cNvPr>
              <p:cNvSpPr/>
              <p:nvPr/>
            </p:nvSpPr>
            <p:spPr>
              <a:xfrm>
                <a:off x="4455506" y="2344409"/>
                <a:ext cx="1127090" cy="1189463"/>
              </a:xfrm>
              <a:custGeom>
                <a:avLst/>
                <a:gdLst>
                  <a:gd name="connsiteX0" fmla="*/ 48513 w 1127090"/>
                  <a:gd name="connsiteY0" fmla="*/ 642105 h 1189463"/>
                  <a:gd name="connsiteX1" fmla="*/ 80053 w 1127090"/>
                  <a:gd name="connsiteY1" fmla="*/ 680332 h 1189463"/>
                  <a:gd name="connsiteX2" fmla="*/ 234460 w 1127090"/>
                  <a:gd name="connsiteY2" fmla="*/ 763579 h 1189463"/>
                  <a:gd name="connsiteX3" fmla="*/ 237359 w 1127090"/>
                  <a:gd name="connsiteY3" fmla="*/ 763872 h 1189463"/>
                  <a:gd name="connsiteX4" fmla="*/ 248234 w 1127090"/>
                  <a:gd name="connsiteY4" fmla="*/ 768187 h 1189463"/>
                  <a:gd name="connsiteX5" fmla="*/ 444021 w 1127090"/>
                  <a:gd name="connsiteY5" fmla="*/ 749229 h 1189463"/>
                  <a:gd name="connsiteX6" fmla="*/ 510608 w 1127090"/>
                  <a:gd name="connsiteY6" fmla="*/ 814204 h 1189463"/>
                  <a:gd name="connsiteX7" fmla="*/ 705554 w 1127090"/>
                  <a:gd name="connsiteY7" fmla="*/ 814204 h 1189463"/>
                  <a:gd name="connsiteX8" fmla="*/ 882651 w 1127090"/>
                  <a:gd name="connsiteY8" fmla="*/ 991294 h 1189463"/>
                  <a:gd name="connsiteX9" fmla="*/ 882651 w 1127090"/>
                  <a:gd name="connsiteY9" fmla="*/ 1012373 h 1189463"/>
                  <a:gd name="connsiteX10" fmla="*/ 705554 w 1127090"/>
                  <a:gd name="connsiteY10" fmla="*/ 1189463 h 1189463"/>
                  <a:gd name="connsiteX11" fmla="*/ 359530 w 1127090"/>
                  <a:gd name="connsiteY11" fmla="*/ 1189463 h 1189463"/>
                  <a:gd name="connsiteX12" fmla="*/ 16751 w 1127090"/>
                  <a:gd name="connsiteY12" fmla="*/ 726470 h 1189463"/>
                  <a:gd name="connsiteX13" fmla="*/ 564404 w 1127090"/>
                  <a:gd name="connsiteY13" fmla="*/ 321516 h 1189463"/>
                  <a:gd name="connsiteX14" fmla="*/ 567877 w 1127090"/>
                  <a:gd name="connsiteY14" fmla="*/ 326866 h 1189463"/>
                  <a:gd name="connsiteX15" fmla="*/ 568863 w 1127090"/>
                  <a:gd name="connsiteY15" fmla="*/ 329731 h 1189463"/>
                  <a:gd name="connsiteX16" fmla="*/ 518640 w 1127090"/>
                  <a:gd name="connsiteY16" fmla="*/ 256504 h 1189463"/>
                  <a:gd name="connsiteX17" fmla="*/ 527511 w 1127090"/>
                  <a:gd name="connsiteY17" fmla="*/ 264681 h 1189463"/>
                  <a:gd name="connsiteX18" fmla="*/ 535349 w 1127090"/>
                  <a:gd name="connsiteY18" fmla="*/ 276756 h 1189463"/>
                  <a:gd name="connsiteX19" fmla="*/ 667994 w 1127090"/>
                  <a:gd name="connsiteY19" fmla="*/ 1758 h 1189463"/>
                  <a:gd name="connsiteX20" fmla="*/ 942746 w 1127090"/>
                  <a:gd name="connsiteY20" fmla="*/ 179043 h 1189463"/>
                  <a:gd name="connsiteX21" fmla="*/ 1103560 w 1127090"/>
                  <a:gd name="connsiteY21" fmla="*/ 456839 h 1189463"/>
                  <a:gd name="connsiteX22" fmla="*/ 1036974 w 1127090"/>
                  <a:gd name="connsiteY22" fmla="*/ 700468 h 1189463"/>
                  <a:gd name="connsiteX23" fmla="*/ 794914 w 1127090"/>
                  <a:gd name="connsiteY23" fmla="*/ 635493 h 1189463"/>
                  <a:gd name="connsiteX24" fmla="*/ 705554 w 1127090"/>
                  <a:gd name="connsiteY24" fmla="*/ 481161 h 1189463"/>
                  <a:gd name="connsiteX25" fmla="*/ 622685 w 1127090"/>
                  <a:gd name="connsiteY25" fmla="*/ 453538 h 1189463"/>
                  <a:gd name="connsiteX26" fmla="*/ 473230 w 1127090"/>
                  <a:gd name="connsiteY26" fmla="*/ 213152 h 1189463"/>
                  <a:gd name="connsiteX27" fmla="*/ 471607 w 1127090"/>
                  <a:gd name="connsiteY27" fmla="*/ 213152 h 1189463"/>
                  <a:gd name="connsiteX28" fmla="*/ 491929 w 1127090"/>
                  <a:gd name="connsiteY28" fmla="*/ 231884 h 1189463"/>
                  <a:gd name="connsiteX29" fmla="*/ 466768 w 1127090"/>
                  <a:gd name="connsiteY29" fmla="*/ 211123 h 1189463"/>
                  <a:gd name="connsiteX30" fmla="*/ 357561 w 1127090"/>
                  <a:gd name="connsiteY30" fmla="*/ 165169 h 1189463"/>
                  <a:gd name="connsiteX31" fmla="*/ 329128 w 1127090"/>
                  <a:gd name="connsiteY31" fmla="*/ 162303 h 1189463"/>
                  <a:gd name="connsiteX32" fmla="*/ 362775 w 1127090"/>
                  <a:gd name="connsiteY32" fmla="*/ 120554 h 1189463"/>
                  <a:gd name="connsiteX33" fmla="*/ 667994 w 1127090"/>
                  <a:gd name="connsiteY33" fmla="*/ 1758 h 118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27090" h="1189463">
                    <a:moveTo>
                      <a:pt x="48513" y="642105"/>
                    </a:moveTo>
                    <a:lnTo>
                      <a:pt x="80053" y="680332"/>
                    </a:lnTo>
                    <a:cubicBezTo>
                      <a:pt x="121504" y="721783"/>
                      <a:pt x="174815" y="751374"/>
                      <a:pt x="234460" y="763579"/>
                    </a:cubicBezTo>
                    <a:lnTo>
                      <a:pt x="237359" y="763872"/>
                    </a:lnTo>
                    <a:lnTo>
                      <a:pt x="248234" y="768187"/>
                    </a:lnTo>
                    <a:cubicBezTo>
                      <a:pt x="313937" y="785158"/>
                      <a:pt x="383087" y="777243"/>
                      <a:pt x="444021" y="749229"/>
                    </a:cubicBezTo>
                    <a:cubicBezTo>
                      <a:pt x="445644" y="783338"/>
                      <a:pt x="473286" y="814204"/>
                      <a:pt x="510608" y="814204"/>
                    </a:cubicBezTo>
                    <a:lnTo>
                      <a:pt x="705554" y="814204"/>
                    </a:lnTo>
                    <a:cubicBezTo>
                      <a:pt x="803027" y="814204"/>
                      <a:pt x="882651" y="893831"/>
                      <a:pt x="882651" y="991294"/>
                    </a:cubicBezTo>
                    <a:lnTo>
                      <a:pt x="882651" y="1012373"/>
                    </a:lnTo>
                    <a:cubicBezTo>
                      <a:pt x="882651" y="1109836"/>
                      <a:pt x="803027" y="1189463"/>
                      <a:pt x="705554" y="1189463"/>
                    </a:cubicBezTo>
                    <a:lnTo>
                      <a:pt x="359530" y="1189463"/>
                    </a:lnTo>
                    <a:cubicBezTo>
                      <a:pt x="119148" y="1189463"/>
                      <a:pt x="-56327" y="955563"/>
                      <a:pt x="16751" y="726470"/>
                    </a:cubicBezTo>
                    <a:close/>
                    <a:moveTo>
                      <a:pt x="564404" y="321516"/>
                    </a:moveTo>
                    <a:lnTo>
                      <a:pt x="567877" y="326866"/>
                    </a:lnTo>
                    <a:lnTo>
                      <a:pt x="568863" y="329731"/>
                    </a:lnTo>
                    <a:close/>
                    <a:moveTo>
                      <a:pt x="518640" y="256504"/>
                    </a:moveTo>
                    <a:lnTo>
                      <a:pt x="527511" y="264681"/>
                    </a:lnTo>
                    <a:lnTo>
                      <a:pt x="535349" y="276756"/>
                    </a:lnTo>
                    <a:close/>
                    <a:moveTo>
                      <a:pt x="667994" y="1758"/>
                    </a:moveTo>
                    <a:cubicBezTo>
                      <a:pt x="777036" y="12522"/>
                      <a:pt x="881000" y="72633"/>
                      <a:pt x="942746" y="179043"/>
                    </a:cubicBezTo>
                    <a:lnTo>
                      <a:pt x="1103560" y="456839"/>
                    </a:lnTo>
                    <a:cubicBezTo>
                      <a:pt x="1152297" y="541272"/>
                      <a:pt x="1123032" y="650144"/>
                      <a:pt x="1036974" y="700468"/>
                    </a:cubicBezTo>
                    <a:cubicBezTo>
                      <a:pt x="952482" y="749229"/>
                      <a:pt x="843650" y="719984"/>
                      <a:pt x="794914" y="635493"/>
                    </a:cubicBezTo>
                    <a:lnTo>
                      <a:pt x="705554" y="481161"/>
                    </a:lnTo>
                    <a:cubicBezTo>
                      <a:pt x="689327" y="450295"/>
                      <a:pt x="651949" y="440566"/>
                      <a:pt x="622685" y="453538"/>
                    </a:cubicBezTo>
                    <a:cubicBezTo>
                      <a:pt x="616194" y="354454"/>
                      <a:pt x="564212" y="261855"/>
                      <a:pt x="473230" y="213152"/>
                    </a:cubicBezTo>
                    <a:cubicBezTo>
                      <a:pt x="471607" y="213152"/>
                      <a:pt x="471607" y="213152"/>
                      <a:pt x="471607" y="213152"/>
                    </a:cubicBezTo>
                    <a:lnTo>
                      <a:pt x="491929" y="231884"/>
                    </a:lnTo>
                    <a:lnTo>
                      <a:pt x="466768" y="211123"/>
                    </a:lnTo>
                    <a:cubicBezTo>
                      <a:pt x="434272" y="189170"/>
                      <a:pt x="397324" y="173306"/>
                      <a:pt x="357561" y="165169"/>
                    </a:cubicBezTo>
                    <a:lnTo>
                      <a:pt x="329128" y="162303"/>
                    </a:lnTo>
                    <a:lnTo>
                      <a:pt x="362775" y="120554"/>
                    </a:lnTo>
                    <a:cubicBezTo>
                      <a:pt x="444833" y="29576"/>
                      <a:pt x="558953" y="-9007"/>
                      <a:pt x="667994" y="1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9" name="Freeform: Shape 49">
                <a:extLst>
                  <a:ext uri="{FF2B5EF4-FFF2-40B4-BE49-F238E27FC236}">
                    <a16:creationId xmlns:a16="http://schemas.microsoft.com/office/drawing/2014/main" id="{AE9EE0BA-20DF-FB47-90DB-2997C02639BC}"/>
                  </a:ext>
                </a:extLst>
              </p:cNvPr>
              <p:cNvSpPr/>
              <p:nvPr/>
            </p:nvSpPr>
            <p:spPr>
              <a:xfrm>
                <a:off x="6596334" y="2334111"/>
                <a:ext cx="1135300" cy="1199769"/>
              </a:xfrm>
              <a:custGeom>
                <a:avLst/>
                <a:gdLst>
                  <a:gd name="connsiteX0" fmla="*/ 1081642 w 1135300"/>
                  <a:gd name="connsiteY0" fmla="*/ 639618 h 1199769"/>
                  <a:gd name="connsiteX1" fmla="*/ 1118529 w 1135300"/>
                  <a:gd name="connsiteY1" fmla="*/ 736795 h 1199769"/>
                  <a:gd name="connsiteX2" fmla="*/ 775744 w 1135300"/>
                  <a:gd name="connsiteY2" fmla="*/ 1199761 h 1199769"/>
                  <a:gd name="connsiteX3" fmla="*/ 429747 w 1135300"/>
                  <a:gd name="connsiteY3" fmla="*/ 1199761 h 1199769"/>
                  <a:gd name="connsiteX4" fmla="*/ 252636 w 1135300"/>
                  <a:gd name="connsiteY4" fmla="*/ 1022707 h 1199769"/>
                  <a:gd name="connsiteX5" fmla="*/ 252636 w 1135300"/>
                  <a:gd name="connsiteY5" fmla="*/ 1001556 h 1199769"/>
                  <a:gd name="connsiteX6" fmla="*/ 429747 w 1135300"/>
                  <a:gd name="connsiteY6" fmla="*/ 824502 h 1199769"/>
                  <a:gd name="connsiteX7" fmla="*/ 624659 w 1135300"/>
                  <a:gd name="connsiteY7" fmla="*/ 824502 h 1199769"/>
                  <a:gd name="connsiteX8" fmla="*/ 691301 w 1135300"/>
                  <a:gd name="connsiteY8" fmla="*/ 764390 h 1199769"/>
                  <a:gd name="connsiteX9" fmla="*/ 879998 w 1135300"/>
                  <a:gd name="connsiteY9" fmla="*/ 778116 h 1199769"/>
                  <a:gd name="connsiteX10" fmla="*/ 901805 w 1135300"/>
                  <a:gd name="connsiteY10" fmla="*/ 769216 h 1199769"/>
                  <a:gd name="connsiteX11" fmla="*/ 944116 w 1135300"/>
                  <a:gd name="connsiteY11" fmla="*/ 756081 h 1199769"/>
                  <a:gd name="connsiteX12" fmla="*/ 1078488 w 1135300"/>
                  <a:gd name="connsiteY12" fmla="*/ 645430 h 1199769"/>
                  <a:gd name="connsiteX13" fmla="*/ 535708 w 1135300"/>
                  <a:gd name="connsiteY13" fmla="*/ 1909 h 1199769"/>
                  <a:gd name="connsiteX14" fmla="*/ 756252 w 1135300"/>
                  <a:gd name="connsiteY14" fmla="*/ 112945 h 1199769"/>
                  <a:gd name="connsiteX15" fmla="*/ 804409 w 1135300"/>
                  <a:gd name="connsiteY15" fmla="*/ 171362 h 1199769"/>
                  <a:gd name="connsiteX16" fmla="*/ 763687 w 1135300"/>
                  <a:gd name="connsiteY16" fmla="*/ 175467 h 1199769"/>
                  <a:gd name="connsiteX17" fmla="*/ 654480 w 1135300"/>
                  <a:gd name="connsiteY17" fmla="*/ 221421 h 1199769"/>
                  <a:gd name="connsiteX18" fmla="*/ 652891 w 1135300"/>
                  <a:gd name="connsiteY18" fmla="*/ 222732 h 1199769"/>
                  <a:gd name="connsiteX19" fmla="*/ 653896 w 1135300"/>
                  <a:gd name="connsiteY19" fmla="*/ 221802 h 1199769"/>
                  <a:gd name="connsiteX20" fmla="*/ 652318 w 1135300"/>
                  <a:gd name="connsiteY20" fmla="*/ 221802 h 1199769"/>
                  <a:gd name="connsiteX21" fmla="*/ 502811 w 1135300"/>
                  <a:gd name="connsiteY21" fmla="*/ 458968 h 1199769"/>
                  <a:gd name="connsiteX22" fmla="*/ 428113 w 1135300"/>
                  <a:gd name="connsiteY22" fmla="*/ 489844 h 1199769"/>
                  <a:gd name="connsiteX23" fmla="*/ 338769 w 1135300"/>
                  <a:gd name="connsiteY23" fmla="*/ 644167 h 1199769"/>
                  <a:gd name="connsiteX24" fmla="*/ 96707 w 1135300"/>
                  <a:gd name="connsiteY24" fmla="*/ 709141 h 1199769"/>
                  <a:gd name="connsiteX25" fmla="*/ 88595 w 1135300"/>
                  <a:gd name="connsiteY25" fmla="*/ 704278 h 1199769"/>
                  <a:gd name="connsiteX26" fmla="*/ 23587 w 1135300"/>
                  <a:gd name="connsiteY26" fmla="*/ 462249 h 1199769"/>
                  <a:gd name="connsiteX27" fmla="*/ 186051 w 1135300"/>
                  <a:gd name="connsiteY27" fmla="*/ 181200 h 1199769"/>
                  <a:gd name="connsiteX28" fmla="*/ 535708 w 1135300"/>
                  <a:gd name="connsiteY28" fmla="*/ 1909 h 119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35300" h="1199769">
                    <a:moveTo>
                      <a:pt x="1081642" y="639618"/>
                    </a:moveTo>
                    <a:lnTo>
                      <a:pt x="1118529" y="736795"/>
                    </a:lnTo>
                    <a:cubicBezTo>
                      <a:pt x="1191649" y="965817"/>
                      <a:pt x="1016229" y="1201402"/>
                      <a:pt x="775744" y="1199761"/>
                    </a:cubicBezTo>
                    <a:lnTo>
                      <a:pt x="429747" y="1199761"/>
                    </a:lnTo>
                    <a:cubicBezTo>
                      <a:pt x="332235" y="1199761"/>
                      <a:pt x="252636" y="1120198"/>
                      <a:pt x="252636" y="1022707"/>
                    </a:cubicBezTo>
                    <a:lnTo>
                      <a:pt x="252636" y="1001556"/>
                    </a:lnTo>
                    <a:cubicBezTo>
                      <a:pt x="252636" y="904124"/>
                      <a:pt x="332235" y="824502"/>
                      <a:pt x="429747" y="824502"/>
                    </a:cubicBezTo>
                    <a:lnTo>
                      <a:pt x="624659" y="824502"/>
                    </a:lnTo>
                    <a:cubicBezTo>
                      <a:pt x="662064" y="824502"/>
                      <a:pt x="688033" y="796907"/>
                      <a:pt x="691301" y="764390"/>
                    </a:cubicBezTo>
                    <a:cubicBezTo>
                      <a:pt x="751000" y="790008"/>
                      <a:pt x="817099" y="795490"/>
                      <a:pt x="879998" y="778116"/>
                    </a:cubicBezTo>
                    <a:lnTo>
                      <a:pt x="901805" y="769216"/>
                    </a:lnTo>
                    <a:lnTo>
                      <a:pt x="944116" y="756081"/>
                    </a:lnTo>
                    <a:cubicBezTo>
                      <a:pt x="998925" y="732900"/>
                      <a:pt x="1045557" y="694173"/>
                      <a:pt x="1078488" y="645430"/>
                    </a:cubicBezTo>
                    <a:close/>
                    <a:moveTo>
                      <a:pt x="535708" y="1909"/>
                    </a:moveTo>
                    <a:cubicBezTo>
                      <a:pt x="616588" y="10309"/>
                      <a:pt x="695328" y="46549"/>
                      <a:pt x="756252" y="112945"/>
                    </a:cubicBezTo>
                    <a:lnTo>
                      <a:pt x="804409" y="171362"/>
                    </a:lnTo>
                    <a:lnTo>
                      <a:pt x="763687" y="175467"/>
                    </a:lnTo>
                    <a:cubicBezTo>
                      <a:pt x="723924" y="183604"/>
                      <a:pt x="686976" y="199468"/>
                      <a:pt x="654480" y="221421"/>
                    </a:cubicBezTo>
                    <a:lnTo>
                      <a:pt x="652891" y="222732"/>
                    </a:lnTo>
                    <a:lnTo>
                      <a:pt x="653896" y="221802"/>
                    </a:lnTo>
                    <a:cubicBezTo>
                      <a:pt x="652318" y="221802"/>
                      <a:pt x="652318" y="221802"/>
                      <a:pt x="652318" y="221802"/>
                    </a:cubicBezTo>
                    <a:cubicBezTo>
                      <a:pt x="561341" y="270548"/>
                      <a:pt x="509345" y="361536"/>
                      <a:pt x="502811" y="458968"/>
                    </a:cubicBezTo>
                    <a:cubicBezTo>
                      <a:pt x="475208" y="452465"/>
                      <a:pt x="444337" y="462249"/>
                      <a:pt x="428113" y="489844"/>
                    </a:cubicBezTo>
                    <a:lnTo>
                      <a:pt x="338769" y="644167"/>
                    </a:lnTo>
                    <a:cubicBezTo>
                      <a:pt x="290041" y="728651"/>
                      <a:pt x="181150" y="757887"/>
                      <a:pt x="96707" y="709141"/>
                    </a:cubicBezTo>
                    <a:lnTo>
                      <a:pt x="88595" y="704278"/>
                    </a:lnTo>
                    <a:cubicBezTo>
                      <a:pt x="4096" y="655533"/>
                      <a:pt x="-25142" y="546734"/>
                      <a:pt x="23587" y="462249"/>
                    </a:cubicBezTo>
                    <a:lnTo>
                      <a:pt x="186051" y="181200"/>
                    </a:lnTo>
                    <a:cubicBezTo>
                      <a:pt x="260164" y="51244"/>
                      <a:pt x="400908" y="-12091"/>
                      <a:pt x="535708" y="19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20" name="Freeform: Shape 51">
                <a:extLst>
                  <a:ext uri="{FF2B5EF4-FFF2-40B4-BE49-F238E27FC236}">
                    <a16:creationId xmlns:a16="http://schemas.microsoft.com/office/drawing/2014/main" id="{607C104D-B9A3-DB46-8360-1051FC753E1B}"/>
                  </a:ext>
                </a:extLst>
              </p:cNvPr>
              <p:cNvSpPr/>
              <p:nvPr/>
            </p:nvSpPr>
            <p:spPr>
              <a:xfrm>
                <a:off x="5471204" y="4371859"/>
                <a:ext cx="1267716" cy="916612"/>
              </a:xfrm>
              <a:custGeom>
                <a:avLst/>
                <a:gdLst>
                  <a:gd name="connsiteX0" fmla="*/ 883182 w 1267716"/>
                  <a:gd name="connsiteY0" fmla="*/ 6165 h 916612"/>
                  <a:gd name="connsiteX1" fmla="*/ 1058643 w 1267716"/>
                  <a:gd name="connsiteY1" fmla="*/ 93437 h 916612"/>
                  <a:gd name="connsiteX2" fmla="*/ 1219465 w 1267716"/>
                  <a:gd name="connsiteY2" fmla="*/ 371247 h 916612"/>
                  <a:gd name="connsiteX3" fmla="*/ 985537 w 1267716"/>
                  <a:gd name="connsiteY3" fmla="*/ 902470 h 916612"/>
                  <a:gd name="connsiteX4" fmla="*/ 894904 w 1267716"/>
                  <a:gd name="connsiteY4" fmla="*/ 916612 h 916612"/>
                  <a:gd name="connsiteX5" fmla="*/ 915236 w 1267716"/>
                  <a:gd name="connsiteY5" fmla="*/ 879153 h 916612"/>
                  <a:gd name="connsiteX6" fmla="*/ 939236 w 1267716"/>
                  <a:gd name="connsiteY6" fmla="*/ 760274 h 916612"/>
                  <a:gd name="connsiteX7" fmla="*/ 933031 w 1267716"/>
                  <a:gd name="connsiteY7" fmla="*/ 698724 h 916612"/>
                  <a:gd name="connsiteX8" fmla="*/ 931837 w 1267716"/>
                  <a:gd name="connsiteY8" fmla="*/ 694874 h 916612"/>
                  <a:gd name="connsiteX9" fmla="*/ 927825 w 1267716"/>
                  <a:gd name="connsiteY9" fmla="*/ 660024 h 916612"/>
                  <a:gd name="connsiteX10" fmla="*/ 831200 w 1267716"/>
                  <a:gd name="connsiteY10" fmla="*/ 504465 h 916612"/>
                  <a:gd name="connsiteX11" fmla="*/ 840961 w 1267716"/>
                  <a:gd name="connsiteY11" fmla="*/ 424855 h 916612"/>
                  <a:gd name="connsiteX12" fmla="*/ 751609 w 1267716"/>
                  <a:gd name="connsiteY12" fmla="*/ 270497 h 916612"/>
                  <a:gd name="connsiteX13" fmla="*/ 816592 w 1267716"/>
                  <a:gd name="connsiteY13" fmla="*/ 28456 h 916612"/>
                  <a:gd name="connsiteX14" fmla="*/ 883182 w 1267716"/>
                  <a:gd name="connsiteY14" fmla="*/ 6165 h 916612"/>
                  <a:gd name="connsiteX15" fmla="*/ 386080 w 1267716"/>
                  <a:gd name="connsiteY15" fmla="*/ 1304 h 916612"/>
                  <a:gd name="connsiteX16" fmla="*/ 452697 w 1267716"/>
                  <a:gd name="connsiteY16" fmla="*/ 23594 h 916612"/>
                  <a:gd name="connsiteX17" fmla="*/ 460820 w 1267716"/>
                  <a:gd name="connsiteY17" fmla="*/ 28456 h 916612"/>
                  <a:gd name="connsiteX18" fmla="*/ 525804 w 1267716"/>
                  <a:gd name="connsiteY18" fmla="*/ 270497 h 916612"/>
                  <a:gd name="connsiteX19" fmla="*/ 436451 w 1267716"/>
                  <a:gd name="connsiteY19" fmla="*/ 424855 h 916612"/>
                  <a:gd name="connsiteX20" fmla="*/ 441299 w 1267716"/>
                  <a:gd name="connsiteY20" fmla="*/ 499559 h 916612"/>
                  <a:gd name="connsiteX21" fmla="*/ 340132 w 1267716"/>
                  <a:gd name="connsiteY21" fmla="*/ 657884 h 916612"/>
                  <a:gd name="connsiteX22" fmla="*/ 335856 w 1267716"/>
                  <a:gd name="connsiteY22" fmla="*/ 694745 h 916612"/>
                  <a:gd name="connsiteX23" fmla="*/ 334621 w 1267716"/>
                  <a:gd name="connsiteY23" fmla="*/ 698724 h 916612"/>
                  <a:gd name="connsiteX24" fmla="*/ 328416 w 1267716"/>
                  <a:gd name="connsiteY24" fmla="*/ 760274 h 916612"/>
                  <a:gd name="connsiteX25" fmla="*/ 352417 w 1267716"/>
                  <a:gd name="connsiteY25" fmla="*/ 879153 h 916612"/>
                  <a:gd name="connsiteX26" fmla="*/ 371629 w 1267716"/>
                  <a:gd name="connsiteY26" fmla="*/ 914550 h 916612"/>
                  <a:gd name="connsiteX27" fmla="*/ 285390 w 1267716"/>
                  <a:gd name="connsiteY27" fmla="*/ 900820 h 916612"/>
                  <a:gd name="connsiteX28" fmla="*/ 48187 w 1267716"/>
                  <a:gd name="connsiteY28" fmla="*/ 369596 h 916612"/>
                  <a:gd name="connsiteX29" fmla="*/ 210646 w 1267716"/>
                  <a:gd name="connsiteY29" fmla="*/ 88576 h 916612"/>
                  <a:gd name="connsiteX30" fmla="*/ 386080 w 1267716"/>
                  <a:gd name="connsiteY30" fmla="*/ 1304 h 91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67716" h="916612">
                    <a:moveTo>
                      <a:pt x="883182" y="6165"/>
                    </a:moveTo>
                    <a:cubicBezTo>
                      <a:pt x="951710" y="-2212"/>
                      <a:pt x="1022090" y="30084"/>
                      <a:pt x="1058643" y="93437"/>
                    </a:cubicBezTo>
                    <a:lnTo>
                      <a:pt x="1219465" y="371247"/>
                    </a:lnTo>
                    <a:cubicBezTo>
                      <a:pt x="1341309" y="584030"/>
                      <a:pt x="1221102" y="852073"/>
                      <a:pt x="985537" y="902470"/>
                    </a:cubicBezTo>
                    <a:lnTo>
                      <a:pt x="894904" y="916612"/>
                    </a:lnTo>
                    <a:lnTo>
                      <a:pt x="915236" y="879153"/>
                    </a:lnTo>
                    <a:cubicBezTo>
                      <a:pt x="930690" y="842615"/>
                      <a:pt x="939236" y="802443"/>
                      <a:pt x="939236" y="760274"/>
                    </a:cubicBezTo>
                    <a:cubicBezTo>
                      <a:pt x="939236" y="739190"/>
                      <a:pt x="937100" y="718605"/>
                      <a:pt x="933031" y="698724"/>
                    </a:cubicBezTo>
                    <a:lnTo>
                      <a:pt x="931837" y="694874"/>
                    </a:lnTo>
                    <a:lnTo>
                      <a:pt x="927825" y="660024"/>
                    </a:lnTo>
                    <a:cubicBezTo>
                      <a:pt x="913433" y="598575"/>
                      <a:pt x="878710" y="544672"/>
                      <a:pt x="831200" y="504465"/>
                    </a:cubicBezTo>
                    <a:cubicBezTo>
                      <a:pt x="850722" y="483325"/>
                      <a:pt x="857207" y="452462"/>
                      <a:pt x="840961" y="424855"/>
                    </a:cubicBezTo>
                    <a:lnTo>
                      <a:pt x="751609" y="270497"/>
                    </a:lnTo>
                    <a:cubicBezTo>
                      <a:pt x="702871" y="186025"/>
                      <a:pt x="732087" y="77203"/>
                      <a:pt x="816592" y="28456"/>
                    </a:cubicBezTo>
                    <a:cubicBezTo>
                      <a:pt x="837702" y="16269"/>
                      <a:pt x="860339" y="8958"/>
                      <a:pt x="883182" y="6165"/>
                    </a:cubicBezTo>
                    <a:close/>
                    <a:moveTo>
                      <a:pt x="386080" y="1304"/>
                    </a:moveTo>
                    <a:cubicBezTo>
                      <a:pt x="408926" y="4096"/>
                      <a:pt x="431571" y="11408"/>
                      <a:pt x="452697" y="23594"/>
                    </a:cubicBezTo>
                    <a:lnTo>
                      <a:pt x="460820" y="28456"/>
                    </a:lnTo>
                    <a:cubicBezTo>
                      <a:pt x="545259" y="77203"/>
                      <a:pt x="574541" y="186025"/>
                      <a:pt x="525804" y="270497"/>
                    </a:cubicBezTo>
                    <a:lnTo>
                      <a:pt x="436451" y="424855"/>
                    </a:lnTo>
                    <a:cubicBezTo>
                      <a:pt x="421843" y="449206"/>
                      <a:pt x="425053" y="478464"/>
                      <a:pt x="441299" y="499559"/>
                    </a:cubicBezTo>
                    <a:cubicBezTo>
                      <a:pt x="391382" y="539766"/>
                      <a:pt x="355135" y="594598"/>
                      <a:pt x="340132" y="657884"/>
                    </a:cubicBezTo>
                    <a:lnTo>
                      <a:pt x="335856" y="694745"/>
                    </a:lnTo>
                    <a:lnTo>
                      <a:pt x="334621" y="698724"/>
                    </a:lnTo>
                    <a:cubicBezTo>
                      <a:pt x="330553" y="718605"/>
                      <a:pt x="328416" y="739190"/>
                      <a:pt x="328416" y="760274"/>
                    </a:cubicBezTo>
                    <a:cubicBezTo>
                      <a:pt x="328416" y="802443"/>
                      <a:pt x="336962" y="842615"/>
                      <a:pt x="352417" y="879153"/>
                    </a:cubicBezTo>
                    <a:lnTo>
                      <a:pt x="371629" y="914550"/>
                    </a:lnTo>
                    <a:lnTo>
                      <a:pt x="285390" y="900820"/>
                    </a:lnTo>
                    <a:cubicBezTo>
                      <a:pt x="46549" y="848862"/>
                      <a:pt x="-73658" y="580819"/>
                      <a:pt x="48187" y="369596"/>
                    </a:cubicBezTo>
                    <a:lnTo>
                      <a:pt x="210646" y="88576"/>
                    </a:lnTo>
                    <a:cubicBezTo>
                      <a:pt x="247199" y="25222"/>
                      <a:pt x="317542" y="-7074"/>
                      <a:pt x="386080" y="13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23" name="Freeform: Shape 52">
                <a:extLst>
                  <a:ext uri="{FF2B5EF4-FFF2-40B4-BE49-F238E27FC236}">
                    <a16:creationId xmlns:a16="http://schemas.microsoft.com/office/drawing/2014/main" id="{E3CF876F-7639-B54E-8708-9B68E6F8968A}"/>
                  </a:ext>
                </a:extLst>
              </p:cNvPr>
              <p:cNvSpPr/>
              <p:nvPr/>
            </p:nvSpPr>
            <p:spPr>
              <a:xfrm>
                <a:off x="4455533" y="3660553"/>
                <a:ext cx="1126021" cy="1190134"/>
              </a:xfrm>
              <a:custGeom>
                <a:avLst/>
                <a:gdLst>
                  <a:gd name="connsiteX0" fmla="*/ 950840 w 1126021"/>
                  <a:gd name="connsiteY0" fmla="*/ 458566 h 1190134"/>
                  <a:gd name="connsiteX1" fmla="*/ 1017447 w 1126021"/>
                  <a:gd name="connsiteY1" fmla="*/ 480872 h 1190134"/>
                  <a:gd name="connsiteX2" fmla="*/ 1036948 w 1126021"/>
                  <a:gd name="connsiteY2" fmla="*/ 492237 h 1190134"/>
                  <a:gd name="connsiteX3" fmla="*/ 1103557 w 1126021"/>
                  <a:gd name="connsiteY3" fmla="*/ 732644 h 1190134"/>
                  <a:gd name="connsiteX4" fmla="*/ 942736 w 1126021"/>
                  <a:gd name="connsiteY4" fmla="*/ 1010452 h 1190134"/>
                  <a:gd name="connsiteX5" fmla="*/ 362763 w 1126021"/>
                  <a:gd name="connsiteY5" fmla="*/ 1068901 h 1190134"/>
                  <a:gd name="connsiteX6" fmla="*/ 302232 w 1126021"/>
                  <a:gd name="connsiteY6" fmla="*/ 993823 h 1190134"/>
                  <a:gd name="connsiteX7" fmla="*/ 302808 w 1126021"/>
                  <a:gd name="connsiteY7" fmla="*/ 993881 h 1190134"/>
                  <a:gd name="connsiteX8" fmla="*/ 473566 w 1126021"/>
                  <a:gd name="connsiteY8" fmla="*/ 941722 h 1190134"/>
                  <a:gd name="connsiteX9" fmla="*/ 477395 w 1126021"/>
                  <a:gd name="connsiteY9" fmla="*/ 938562 h 1190134"/>
                  <a:gd name="connsiteX10" fmla="*/ 471616 w 1126021"/>
                  <a:gd name="connsiteY10" fmla="*/ 943827 h 1190134"/>
                  <a:gd name="connsiteX11" fmla="*/ 473237 w 1126021"/>
                  <a:gd name="connsiteY11" fmla="*/ 943827 h 1190134"/>
                  <a:gd name="connsiteX12" fmla="*/ 619473 w 1126021"/>
                  <a:gd name="connsiteY12" fmla="*/ 724526 h 1190134"/>
                  <a:gd name="connsiteX13" fmla="*/ 690943 w 1126021"/>
                  <a:gd name="connsiteY13" fmla="*/ 692055 h 1190134"/>
                  <a:gd name="connsiteX14" fmla="*/ 775433 w 1126021"/>
                  <a:gd name="connsiteY14" fmla="*/ 545816 h 1190134"/>
                  <a:gd name="connsiteX15" fmla="*/ 950840 w 1126021"/>
                  <a:gd name="connsiteY15" fmla="*/ 458566 h 1190134"/>
                  <a:gd name="connsiteX16" fmla="*/ 359522 w 1126021"/>
                  <a:gd name="connsiteY16" fmla="*/ 0 h 1190134"/>
                  <a:gd name="connsiteX17" fmla="*/ 705584 w 1126021"/>
                  <a:gd name="connsiteY17" fmla="*/ 0 h 1190134"/>
                  <a:gd name="connsiteX18" fmla="*/ 882610 w 1126021"/>
                  <a:gd name="connsiteY18" fmla="*/ 177087 h 1190134"/>
                  <a:gd name="connsiteX19" fmla="*/ 882610 w 1126021"/>
                  <a:gd name="connsiteY19" fmla="*/ 188452 h 1190134"/>
                  <a:gd name="connsiteX20" fmla="*/ 705584 w 1126021"/>
                  <a:gd name="connsiteY20" fmla="*/ 365481 h 1190134"/>
                  <a:gd name="connsiteX21" fmla="*/ 505759 w 1126021"/>
                  <a:gd name="connsiteY21" fmla="*/ 365481 h 1190134"/>
                  <a:gd name="connsiteX22" fmla="*/ 444012 w 1126021"/>
                  <a:gd name="connsiteY22" fmla="*/ 406129 h 1190134"/>
                  <a:gd name="connsiteX23" fmla="*/ 248237 w 1126021"/>
                  <a:gd name="connsiteY23" fmla="*/ 387179 h 1190134"/>
                  <a:gd name="connsiteX24" fmla="*/ 243562 w 1126021"/>
                  <a:gd name="connsiteY24" fmla="*/ 389034 h 1190134"/>
                  <a:gd name="connsiteX25" fmla="*/ 241258 w 1126021"/>
                  <a:gd name="connsiteY25" fmla="*/ 389266 h 1190134"/>
                  <a:gd name="connsiteX26" fmla="*/ 49558 w 1126021"/>
                  <a:gd name="connsiteY26" fmla="*/ 517714 h 1190134"/>
                  <a:gd name="connsiteX27" fmla="*/ 42330 w 1126021"/>
                  <a:gd name="connsiteY27" fmla="*/ 531030 h 1190134"/>
                  <a:gd name="connsiteX28" fmla="*/ 16758 w 1126021"/>
                  <a:gd name="connsiteY28" fmla="*/ 462955 h 1190134"/>
                  <a:gd name="connsiteX29" fmla="*/ 359522 w 1126021"/>
                  <a:gd name="connsiteY29" fmla="*/ 0 h 119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26021" h="1190134">
                    <a:moveTo>
                      <a:pt x="950840" y="458566"/>
                    </a:moveTo>
                    <a:cubicBezTo>
                      <a:pt x="973683" y="461364"/>
                      <a:pt x="996324" y="468681"/>
                      <a:pt x="1017447" y="480872"/>
                    </a:cubicBezTo>
                    <a:lnTo>
                      <a:pt x="1036948" y="492237"/>
                    </a:lnTo>
                    <a:cubicBezTo>
                      <a:pt x="1121438" y="540945"/>
                      <a:pt x="1150663" y="649783"/>
                      <a:pt x="1103557" y="732644"/>
                    </a:cubicBezTo>
                    <a:lnTo>
                      <a:pt x="942736" y="1010452"/>
                    </a:lnTo>
                    <a:cubicBezTo>
                      <a:pt x="820919" y="1223258"/>
                      <a:pt x="526881" y="1252482"/>
                      <a:pt x="362763" y="1068901"/>
                    </a:cubicBezTo>
                    <a:lnTo>
                      <a:pt x="302232" y="993823"/>
                    </a:lnTo>
                    <a:lnTo>
                      <a:pt x="302808" y="993881"/>
                    </a:lnTo>
                    <a:cubicBezTo>
                      <a:pt x="366061" y="993881"/>
                      <a:pt x="424822" y="974653"/>
                      <a:pt x="473566" y="941722"/>
                    </a:cubicBezTo>
                    <a:lnTo>
                      <a:pt x="477395" y="938562"/>
                    </a:lnTo>
                    <a:lnTo>
                      <a:pt x="471616" y="943827"/>
                    </a:lnTo>
                    <a:cubicBezTo>
                      <a:pt x="473237" y="943827"/>
                      <a:pt x="473237" y="943827"/>
                      <a:pt x="473237" y="943827"/>
                    </a:cubicBezTo>
                    <a:cubicBezTo>
                      <a:pt x="556106" y="898366"/>
                      <a:pt x="608074" y="815505"/>
                      <a:pt x="619473" y="724526"/>
                    </a:cubicBezTo>
                    <a:cubicBezTo>
                      <a:pt x="647078" y="729397"/>
                      <a:pt x="676303" y="718032"/>
                      <a:pt x="690943" y="692055"/>
                    </a:cubicBezTo>
                    <a:lnTo>
                      <a:pt x="775433" y="545816"/>
                    </a:lnTo>
                    <a:cubicBezTo>
                      <a:pt x="811978" y="482452"/>
                      <a:pt x="882313" y="450173"/>
                      <a:pt x="950840" y="458566"/>
                    </a:cubicBezTo>
                    <a:close/>
                    <a:moveTo>
                      <a:pt x="359522" y="0"/>
                    </a:moveTo>
                    <a:lnTo>
                      <a:pt x="705584" y="0"/>
                    </a:lnTo>
                    <a:cubicBezTo>
                      <a:pt x="803037" y="0"/>
                      <a:pt x="882610" y="79614"/>
                      <a:pt x="882610" y="177087"/>
                    </a:cubicBezTo>
                    <a:lnTo>
                      <a:pt x="882610" y="188452"/>
                    </a:lnTo>
                    <a:cubicBezTo>
                      <a:pt x="882610" y="285926"/>
                      <a:pt x="803037" y="365481"/>
                      <a:pt x="705584" y="365481"/>
                    </a:cubicBezTo>
                    <a:lnTo>
                      <a:pt x="505759" y="365481"/>
                    </a:lnTo>
                    <a:cubicBezTo>
                      <a:pt x="476478" y="365481"/>
                      <a:pt x="453735" y="383399"/>
                      <a:pt x="444012" y="406129"/>
                    </a:cubicBezTo>
                    <a:cubicBezTo>
                      <a:pt x="383076" y="378122"/>
                      <a:pt x="313935" y="370207"/>
                      <a:pt x="248237" y="387179"/>
                    </a:cubicBezTo>
                    <a:lnTo>
                      <a:pt x="243562" y="389034"/>
                    </a:lnTo>
                    <a:lnTo>
                      <a:pt x="241258" y="389266"/>
                    </a:lnTo>
                    <a:cubicBezTo>
                      <a:pt x="161732" y="405539"/>
                      <a:pt x="93465" y="452722"/>
                      <a:pt x="49558" y="517714"/>
                    </a:cubicBezTo>
                    <a:lnTo>
                      <a:pt x="42330" y="531030"/>
                    </a:lnTo>
                    <a:lnTo>
                      <a:pt x="16758" y="462955"/>
                    </a:lnTo>
                    <a:cubicBezTo>
                      <a:pt x="-56333" y="233913"/>
                      <a:pt x="119129" y="0"/>
                      <a:pt x="359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24" name="Freeform: Shape 50">
                <a:extLst>
                  <a:ext uri="{FF2B5EF4-FFF2-40B4-BE49-F238E27FC236}">
                    <a16:creationId xmlns:a16="http://schemas.microsoft.com/office/drawing/2014/main" id="{77F6A25E-D4F2-BC4C-83C8-26FAF0F4BDF3}"/>
                  </a:ext>
                </a:extLst>
              </p:cNvPr>
              <p:cNvSpPr/>
              <p:nvPr/>
            </p:nvSpPr>
            <p:spPr>
              <a:xfrm>
                <a:off x="6596299" y="3660553"/>
                <a:ext cx="1135938" cy="1200682"/>
              </a:xfrm>
              <a:custGeom>
                <a:avLst/>
                <a:gdLst>
                  <a:gd name="connsiteX0" fmla="*/ 182807 w 1135938"/>
                  <a:gd name="connsiteY0" fmla="*/ 458559 h 1200682"/>
                  <a:gd name="connsiteX1" fmla="*/ 358261 w 1135938"/>
                  <a:gd name="connsiteY1" fmla="*/ 545852 h 1200682"/>
                  <a:gd name="connsiteX2" fmla="*/ 442702 w 1135938"/>
                  <a:gd name="connsiteY2" fmla="*/ 692013 h 1200682"/>
                  <a:gd name="connsiteX3" fmla="*/ 504468 w 1135938"/>
                  <a:gd name="connsiteY3" fmla="*/ 724545 h 1200682"/>
                  <a:gd name="connsiteX4" fmla="*/ 650676 w 1135938"/>
                  <a:gd name="connsiteY4" fmla="*/ 943846 h 1200682"/>
                  <a:gd name="connsiteX5" fmla="*/ 652312 w 1135938"/>
                  <a:gd name="connsiteY5" fmla="*/ 943846 h 1200682"/>
                  <a:gd name="connsiteX6" fmla="*/ 602145 w 1135938"/>
                  <a:gd name="connsiteY6" fmla="*/ 898510 h 1200682"/>
                  <a:gd name="connsiteX7" fmla="*/ 588921 w 1135938"/>
                  <a:gd name="connsiteY7" fmla="*/ 879709 h 1200682"/>
                  <a:gd name="connsiteX8" fmla="*/ 609316 w 1135938"/>
                  <a:gd name="connsiteY8" fmla="*/ 904429 h 1200682"/>
                  <a:gd name="connsiteX9" fmla="*/ 825273 w 1135938"/>
                  <a:gd name="connsiteY9" fmla="*/ 993881 h 1200682"/>
                  <a:gd name="connsiteX10" fmla="*/ 834865 w 1135938"/>
                  <a:gd name="connsiteY10" fmla="*/ 992914 h 1200682"/>
                  <a:gd name="connsiteX11" fmla="*/ 756270 w 1135938"/>
                  <a:gd name="connsiteY11" fmla="*/ 1088427 h 1200682"/>
                  <a:gd name="connsiteX12" fmla="*/ 186049 w 1135938"/>
                  <a:gd name="connsiteY12" fmla="*/ 1020144 h 1200682"/>
                  <a:gd name="connsiteX13" fmla="*/ 23596 w 1135938"/>
                  <a:gd name="connsiteY13" fmla="*/ 739115 h 1200682"/>
                  <a:gd name="connsiteX14" fmla="*/ 88578 w 1135938"/>
                  <a:gd name="connsiteY14" fmla="*/ 497112 h 1200682"/>
                  <a:gd name="connsiteX15" fmla="*/ 116217 w 1135938"/>
                  <a:gd name="connsiteY15" fmla="*/ 480846 h 1200682"/>
                  <a:gd name="connsiteX16" fmla="*/ 182807 w 1135938"/>
                  <a:gd name="connsiteY16" fmla="*/ 458559 h 1200682"/>
                  <a:gd name="connsiteX17" fmla="*/ 431364 w 1135938"/>
                  <a:gd name="connsiteY17" fmla="*/ 0 h 1200682"/>
                  <a:gd name="connsiteX18" fmla="*/ 777366 w 1135938"/>
                  <a:gd name="connsiteY18" fmla="*/ 0 h 1200682"/>
                  <a:gd name="connsiteX19" fmla="*/ 1118517 w 1135938"/>
                  <a:gd name="connsiteY19" fmla="*/ 464580 h 1200682"/>
                  <a:gd name="connsiteX20" fmla="*/ 1090118 w 1135938"/>
                  <a:gd name="connsiteY20" fmla="*/ 539075 h 1200682"/>
                  <a:gd name="connsiteX21" fmla="*/ 1078524 w 1135938"/>
                  <a:gd name="connsiteY21" fmla="*/ 517714 h 1200682"/>
                  <a:gd name="connsiteX22" fmla="*/ 886824 w 1135938"/>
                  <a:gd name="connsiteY22" fmla="*/ 389266 h 1200682"/>
                  <a:gd name="connsiteX23" fmla="*/ 882266 w 1135938"/>
                  <a:gd name="connsiteY23" fmla="*/ 388807 h 1200682"/>
                  <a:gd name="connsiteX24" fmla="*/ 879726 w 1135938"/>
                  <a:gd name="connsiteY24" fmla="*/ 387785 h 1200682"/>
                  <a:gd name="connsiteX25" fmla="*/ 689653 w 1135938"/>
                  <a:gd name="connsiteY25" fmla="*/ 402850 h 1200682"/>
                  <a:gd name="connsiteX26" fmla="*/ 631159 w 1135938"/>
                  <a:gd name="connsiteY26" fmla="*/ 365520 h 1200682"/>
                  <a:gd name="connsiteX27" fmla="*/ 431364 w 1135938"/>
                  <a:gd name="connsiteY27" fmla="*/ 365520 h 1200682"/>
                  <a:gd name="connsiteX28" fmla="*/ 254302 w 1135938"/>
                  <a:gd name="connsiteY28" fmla="*/ 188465 h 1200682"/>
                  <a:gd name="connsiteX29" fmla="*/ 254302 w 1135938"/>
                  <a:gd name="connsiteY29" fmla="*/ 177055 h 1200682"/>
                  <a:gd name="connsiteX30" fmla="*/ 431364 w 1135938"/>
                  <a:gd name="connsiteY30" fmla="*/ 0 h 120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35938" h="1200682">
                    <a:moveTo>
                      <a:pt x="182807" y="458559"/>
                    </a:moveTo>
                    <a:cubicBezTo>
                      <a:pt x="251334" y="450186"/>
                      <a:pt x="321709" y="482484"/>
                      <a:pt x="358261" y="545852"/>
                    </a:cubicBezTo>
                    <a:lnTo>
                      <a:pt x="442702" y="692013"/>
                    </a:lnTo>
                    <a:cubicBezTo>
                      <a:pt x="455732" y="714774"/>
                      <a:pt x="480100" y="726125"/>
                      <a:pt x="504468" y="724545"/>
                    </a:cubicBezTo>
                    <a:cubicBezTo>
                      <a:pt x="515806" y="815472"/>
                      <a:pt x="566178" y="898324"/>
                      <a:pt x="650676" y="943846"/>
                    </a:cubicBezTo>
                    <a:cubicBezTo>
                      <a:pt x="652312" y="943846"/>
                      <a:pt x="652312" y="943846"/>
                      <a:pt x="652312" y="943846"/>
                    </a:cubicBezTo>
                    <a:cubicBezTo>
                      <a:pt x="633627" y="930432"/>
                      <a:pt x="616870" y="915193"/>
                      <a:pt x="602145" y="898510"/>
                    </a:cubicBezTo>
                    <a:lnTo>
                      <a:pt x="588921" y="879709"/>
                    </a:lnTo>
                    <a:lnTo>
                      <a:pt x="609316" y="904429"/>
                    </a:lnTo>
                    <a:cubicBezTo>
                      <a:pt x="664584" y="959697"/>
                      <a:pt x="740937" y="993881"/>
                      <a:pt x="825273" y="993881"/>
                    </a:cubicBezTo>
                    <a:lnTo>
                      <a:pt x="834865" y="992914"/>
                    </a:lnTo>
                    <a:lnTo>
                      <a:pt x="756270" y="1088427"/>
                    </a:lnTo>
                    <a:cubicBezTo>
                      <a:pt x="593817" y="1263844"/>
                      <a:pt x="306253" y="1228093"/>
                      <a:pt x="186049" y="1020144"/>
                    </a:cubicBezTo>
                    <a:lnTo>
                      <a:pt x="23596" y="739115"/>
                    </a:lnTo>
                    <a:cubicBezTo>
                      <a:pt x="-25140" y="654683"/>
                      <a:pt x="4080" y="545852"/>
                      <a:pt x="88578" y="497112"/>
                    </a:cubicBezTo>
                    <a:lnTo>
                      <a:pt x="116217" y="480846"/>
                    </a:lnTo>
                    <a:cubicBezTo>
                      <a:pt x="137328" y="468661"/>
                      <a:pt x="159965" y="461351"/>
                      <a:pt x="182807" y="458559"/>
                    </a:cubicBezTo>
                    <a:close/>
                    <a:moveTo>
                      <a:pt x="431364" y="0"/>
                    </a:moveTo>
                    <a:lnTo>
                      <a:pt x="777366" y="0"/>
                    </a:lnTo>
                    <a:cubicBezTo>
                      <a:pt x="1017830" y="0"/>
                      <a:pt x="1193257" y="235567"/>
                      <a:pt x="1118517" y="464580"/>
                    </a:cubicBezTo>
                    <a:lnTo>
                      <a:pt x="1090118" y="539075"/>
                    </a:lnTo>
                    <a:lnTo>
                      <a:pt x="1078524" y="517714"/>
                    </a:lnTo>
                    <a:cubicBezTo>
                      <a:pt x="1034616" y="452722"/>
                      <a:pt x="966350" y="405539"/>
                      <a:pt x="886824" y="389266"/>
                    </a:cubicBezTo>
                    <a:lnTo>
                      <a:pt x="882266" y="388807"/>
                    </a:lnTo>
                    <a:lnTo>
                      <a:pt x="879726" y="387785"/>
                    </a:lnTo>
                    <a:cubicBezTo>
                      <a:pt x="816368" y="370870"/>
                      <a:pt x="749346" y="377266"/>
                      <a:pt x="689653" y="402850"/>
                    </a:cubicBezTo>
                    <a:cubicBezTo>
                      <a:pt x="679895" y="381728"/>
                      <a:pt x="658798" y="365520"/>
                      <a:pt x="631159" y="365520"/>
                    </a:cubicBezTo>
                    <a:lnTo>
                      <a:pt x="431364" y="365520"/>
                    </a:lnTo>
                    <a:cubicBezTo>
                      <a:pt x="333893" y="365520"/>
                      <a:pt x="254302" y="285886"/>
                      <a:pt x="254302" y="188465"/>
                    </a:cubicBezTo>
                    <a:lnTo>
                      <a:pt x="254302" y="177055"/>
                    </a:lnTo>
                    <a:cubicBezTo>
                      <a:pt x="254302" y="79575"/>
                      <a:pt x="333893" y="0"/>
                      <a:pt x="4313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25" name="Circle">
                <a:extLst>
                  <a:ext uri="{FF2B5EF4-FFF2-40B4-BE49-F238E27FC236}">
                    <a16:creationId xmlns:a16="http://schemas.microsoft.com/office/drawing/2014/main" id="{4806338F-5945-4048-B9ED-D564C3863F90}"/>
                  </a:ext>
                </a:extLst>
              </p:cNvPr>
              <p:cNvSpPr/>
              <p:nvPr/>
            </p:nvSpPr>
            <p:spPr>
              <a:xfrm>
                <a:off x="5790591" y="1728384"/>
                <a:ext cx="610819" cy="6108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1" dirty="0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01</a:t>
                </a:r>
                <a:endParaRPr sz="20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548C1E7C-AEFB-5C42-8D54-845B92522931}"/>
                  </a:ext>
                </a:extLst>
              </p:cNvPr>
              <p:cNvSpPr/>
              <p:nvPr/>
            </p:nvSpPr>
            <p:spPr>
              <a:xfrm>
                <a:off x="4446106" y="2503373"/>
                <a:ext cx="610819" cy="6108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1" dirty="0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06</a:t>
                </a:r>
                <a:endParaRPr sz="20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Circle">
                <a:extLst>
                  <a:ext uri="{FF2B5EF4-FFF2-40B4-BE49-F238E27FC236}">
                    <a16:creationId xmlns:a16="http://schemas.microsoft.com/office/drawing/2014/main" id="{4B64269C-F8ED-CD4A-9CDC-E026F2138AEC}"/>
                  </a:ext>
                </a:extLst>
              </p:cNvPr>
              <p:cNvSpPr/>
              <p:nvPr/>
            </p:nvSpPr>
            <p:spPr>
              <a:xfrm>
                <a:off x="7116162" y="2503373"/>
                <a:ext cx="610819" cy="6108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1" dirty="0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02</a:t>
                </a:r>
                <a:endParaRPr sz="20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13BC5AD8-B644-BC48-94C8-613E532DDD6C}"/>
                  </a:ext>
                </a:extLst>
              </p:cNvPr>
              <p:cNvSpPr/>
              <p:nvPr/>
            </p:nvSpPr>
            <p:spPr>
              <a:xfrm>
                <a:off x="5799621" y="4826723"/>
                <a:ext cx="610819" cy="6108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1" dirty="0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04</a:t>
                </a:r>
                <a:endParaRPr sz="20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FFAC162F-A6BE-0044-877D-6D74E49B0D12}"/>
                  </a:ext>
                </a:extLst>
              </p:cNvPr>
              <p:cNvSpPr/>
              <p:nvPr/>
            </p:nvSpPr>
            <p:spPr>
              <a:xfrm>
                <a:off x="4452930" y="4043614"/>
                <a:ext cx="610819" cy="6108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1" dirty="0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05</a:t>
                </a:r>
                <a:endParaRPr sz="20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3F90BBD3-1E2D-3447-AFF7-D0D4FE5D0CC4}"/>
                  </a:ext>
                </a:extLst>
              </p:cNvPr>
              <p:cNvSpPr/>
              <p:nvPr/>
            </p:nvSpPr>
            <p:spPr>
              <a:xfrm>
                <a:off x="7116163" y="4043614"/>
                <a:ext cx="610819" cy="61081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1" dirty="0">
                    <a:solidFill>
                      <a:prstClr val="white">
                        <a:lumMod val="95000"/>
                      </a:prstClr>
                    </a:solidFill>
                    <a:latin typeface="Calibri" panose="020F0502020204030204"/>
                  </a:rPr>
                  <a:t>03</a:t>
                </a:r>
                <a:endParaRPr sz="2000" b="1" dirty="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D9D263-4722-B341-8872-AB90B9143B22}"/>
                </a:ext>
              </a:extLst>
            </p:cNvPr>
            <p:cNvSpPr txBox="1"/>
            <p:nvPr/>
          </p:nvSpPr>
          <p:spPr>
            <a:xfrm>
              <a:off x="3744231" y="1509339"/>
              <a:ext cx="1339391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Perubahan</a:t>
              </a:r>
              <a:r>
                <a:rPr lang="en-US" sz="1200" b="1" dirty="0"/>
                <a:t> </a:t>
              </a:r>
              <a:r>
                <a:rPr lang="en-US" sz="1200" b="1" dirty="0" err="1"/>
                <a:t>Politik</a:t>
              </a:r>
              <a:endParaRPr lang="en-US" sz="1200" b="1" dirty="0"/>
            </a:p>
            <a:p>
              <a:r>
                <a:rPr lang="en-US" sz="900" dirty="0" err="1"/>
                <a:t>Perubahan</a:t>
              </a:r>
              <a:r>
                <a:rPr lang="en-US" sz="900" dirty="0"/>
                <a:t> </a:t>
              </a:r>
              <a:r>
                <a:rPr lang="en-US" sz="900" dirty="0" err="1"/>
                <a:t>politik</a:t>
              </a:r>
              <a:r>
                <a:rPr lang="en-US" sz="900" dirty="0"/>
                <a:t> </a:t>
              </a:r>
              <a:r>
                <a:rPr lang="en-US" sz="900" dirty="0" err="1"/>
                <a:t>menuju</a:t>
              </a:r>
              <a:r>
                <a:rPr lang="en-US" sz="900" dirty="0"/>
                <a:t> </a:t>
              </a:r>
              <a:r>
                <a:rPr lang="en-US" sz="900" dirty="0" err="1"/>
                <a:t>tatanan</a:t>
              </a:r>
              <a:r>
                <a:rPr lang="en-US" sz="900" dirty="0"/>
                <a:t> </a:t>
              </a:r>
              <a:r>
                <a:rPr lang="en-US" sz="900" dirty="0" err="1"/>
                <a:t>kenegaraan</a:t>
              </a:r>
              <a:r>
                <a:rPr lang="en-US" sz="900" dirty="0"/>
                <a:t> yang </a:t>
              </a:r>
              <a:r>
                <a:rPr lang="en-US" sz="900" dirty="0" err="1"/>
                <a:t>baru</a:t>
              </a:r>
              <a:endParaRPr lang="en-US" sz="8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0A0E22-9007-0646-905E-0D9433220061}"/>
                </a:ext>
              </a:extLst>
            </p:cNvPr>
            <p:cNvSpPr txBox="1"/>
            <p:nvPr/>
          </p:nvSpPr>
          <p:spPr>
            <a:xfrm>
              <a:off x="5167029" y="2201014"/>
              <a:ext cx="1193796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Perubahan</a:t>
              </a:r>
              <a:r>
                <a:rPr lang="en-US" sz="1200" b="1" dirty="0"/>
                <a:t> </a:t>
              </a:r>
              <a:r>
                <a:rPr lang="en-US" sz="1200" b="1" dirty="0" err="1"/>
                <a:t>Demografi</a:t>
              </a:r>
              <a:endParaRPr lang="en-US" sz="1200" b="1" dirty="0"/>
            </a:p>
            <a:p>
              <a:pPr marL="225420"/>
              <a:r>
                <a:rPr lang="en-US" sz="900" dirty="0" err="1"/>
                <a:t>Peningkatan</a:t>
              </a:r>
              <a:r>
                <a:rPr lang="en-US" sz="900" dirty="0"/>
                <a:t> </a:t>
              </a:r>
              <a:r>
                <a:rPr lang="en-US" sz="900" dirty="0" err="1"/>
                <a:t>kecakapan</a:t>
              </a:r>
              <a:r>
                <a:rPr lang="en-US" sz="900" dirty="0"/>
                <a:t>, </a:t>
              </a:r>
              <a:r>
                <a:rPr lang="en-US" sz="900" dirty="0" err="1"/>
                <a:t>lapangan</a:t>
              </a:r>
              <a:r>
                <a:rPr lang="en-US" sz="900" dirty="0"/>
                <a:t> </a:t>
              </a:r>
              <a:r>
                <a:rPr lang="en-US" sz="900" dirty="0" err="1"/>
                <a:t>pekerjaan</a:t>
              </a:r>
              <a:r>
                <a:rPr lang="en-US" sz="900" dirty="0"/>
                <a:t>, </a:t>
              </a:r>
              <a:r>
                <a:rPr lang="en-US" sz="900" dirty="0" err="1"/>
                <a:t>angka</a:t>
              </a:r>
              <a:r>
                <a:rPr lang="en-US" sz="900" dirty="0"/>
                <a:t> </a:t>
              </a:r>
              <a:r>
                <a:rPr lang="en-US" sz="900" dirty="0" err="1"/>
                <a:t>ketergantungan</a:t>
              </a:r>
              <a:endParaRPr lang="en-US" sz="8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AC548D-B383-4943-BB0D-A1D27FE48684}"/>
                </a:ext>
              </a:extLst>
            </p:cNvPr>
            <p:cNvSpPr txBox="1"/>
            <p:nvPr/>
          </p:nvSpPr>
          <p:spPr>
            <a:xfrm>
              <a:off x="5100892" y="4033291"/>
              <a:ext cx="1193796" cy="107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Perubahan</a:t>
              </a:r>
              <a:r>
                <a:rPr lang="en-US" sz="1200" b="1" dirty="0"/>
                <a:t> </a:t>
              </a:r>
              <a:r>
                <a:rPr lang="en-US" sz="1200" b="1" dirty="0" err="1"/>
                <a:t>ekonomi</a:t>
              </a:r>
              <a:endParaRPr lang="en-US" sz="1200" b="1" dirty="0"/>
            </a:p>
            <a:p>
              <a:r>
                <a:rPr lang="en-US" sz="900" dirty="0" err="1"/>
                <a:t>Pergerakan</a:t>
              </a:r>
              <a:r>
                <a:rPr lang="en-US" sz="900" dirty="0"/>
                <a:t> </a:t>
              </a:r>
              <a:r>
                <a:rPr lang="en-US" sz="900" dirty="0" err="1"/>
                <a:t>poros</a:t>
              </a:r>
              <a:r>
                <a:rPr lang="en-US" sz="900" dirty="0"/>
                <a:t> </a:t>
              </a:r>
              <a:r>
                <a:rPr lang="en-US" sz="900" dirty="0" err="1"/>
                <a:t>ekonomi</a:t>
              </a:r>
              <a:r>
                <a:rPr lang="en-US" sz="900" dirty="0"/>
                <a:t> global &amp; </a:t>
              </a:r>
              <a:r>
                <a:rPr lang="en-US" sz="900" dirty="0" err="1"/>
                <a:t>nasional</a:t>
              </a:r>
              <a:r>
                <a:rPr lang="en-US" sz="900" dirty="0"/>
                <a:t>, </a:t>
              </a:r>
              <a:r>
                <a:rPr lang="en-US" sz="900" dirty="0" err="1"/>
                <a:t>masuknya</a:t>
              </a:r>
              <a:r>
                <a:rPr lang="en-US" sz="900" dirty="0"/>
                <a:t> Indonesia </a:t>
              </a:r>
              <a:r>
                <a:rPr lang="en-US" sz="900" dirty="0" err="1"/>
                <a:t>ke</a:t>
              </a:r>
              <a:r>
                <a:rPr lang="en-US" sz="900" dirty="0"/>
                <a:t> G20, </a:t>
              </a:r>
              <a:r>
                <a:rPr lang="en-US" sz="900" dirty="0" err="1"/>
                <a:t>perubahan</a:t>
              </a:r>
              <a:r>
                <a:rPr lang="en-US" sz="900" dirty="0"/>
                <a:t> status </a:t>
              </a:r>
              <a:r>
                <a:rPr lang="en-US" sz="900" dirty="0" err="1"/>
                <a:t>kemampuan</a:t>
              </a:r>
              <a:r>
                <a:rPr lang="en-US" sz="900" dirty="0"/>
                <a:t> </a:t>
              </a:r>
              <a:r>
                <a:rPr lang="en-US" sz="900" dirty="0" err="1"/>
                <a:t>ekonomi</a:t>
              </a:r>
              <a:r>
                <a:rPr lang="en-US" sz="900" dirty="0"/>
                <a:t> </a:t>
              </a:r>
              <a:r>
                <a:rPr lang="en-US" sz="900" dirty="0" err="1"/>
                <a:t>masyarakat</a:t>
              </a:r>
              <a:r>
                <a:rPr lang="en-US" sz="900" dirty="0"/>
                <a:t>, </a:t>
              </a:r>
              <a:r>
                <a:rPr lang="en-US" sz="900" dirty="0" err="1"/>
                <a:t>bahkan</a:t>
              </a:r>
              <a:r>
                <a:rPr lang="en-US" sz="900" dirty="0"/>
                <a:t> </a:t>
              </a:r>
              <a:r>
                <a:rPr lang="en-US" sz="900" dirty="0" err="1"/>
                <a:t>inovasi</a:t>
              </a:r>
              <a:r>
                <a:rPr lang="en-US" sz="900" dirty="0"/>
                <a:t> </a:t>
              </a:r>
              <a:r>
                <a:rPr lang="en-US" sz="900" dirty="0" err="1"/>
                <a:t>berusaha</a:t>
              </a:r>
              <a:r>
                <a:rPr lang="en-US" sz="900" dirty="0"/>
                <a:t> </a:t>
              </a:r>
              <a:r>
                <a:rPr lang="en-US" sz="900" dirty="0" err="1"/>
                <a:t>baru</a:t>
              </a:r>
              <a:endParaRPr lang="en-US" sz="9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209DA0-A05E-BC4B-867A-794E1EB789AD}"/>
                </a:ext>
              </a:extLst>
            </p:cNvPr>
            <p:cNvSpPr txBox="1"/>
            <p:nvPr/>
          </p:nvSpPr>
          <p:spPr>
            <a:xfrm>
              <a:off x="3692935" y="4473476"/>
              <a:ext cx="150708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Perubahan</a:t>
              </a:r>
              <a:r>
                <a:rPr lang="en-US" sz="1200" b="1" dirty="0"/>
                <a:t> </a:t>
              </a:r>
              <a:r>
                <a:rPr lang="en-US" sz="1200" b="1" dirty="0" err="1"/>
                <a:t>urbanisasi</a:t>
              </a:r>
              <a:endParaRPr lang="en-US" sz="1200" b="1" dirty="0"/>
            </a:p>
            <a:p>
              <a:r>
                <a:rPr lang="en-US" sz="900" dirty="0" err="1"/>
                <a:t>Desa</a:t>
              </a:r>
              <a:r>
                <a:rPr lang="en-US" sz="900" dirty="0"/>
                <a:t> yang </a:t>
              </a:r>
              <a:r>
                <a:rPr lang="en-US" sz="900" dirty="0" err="1"/>
                <a:t>menjadi</a:t>
              </a:r>
              <a:r>
                <a:rPr lang="en-US" sz="900" dirty="0"/>
                <a:t> </a:t>
              </a:r>
              <a:r>
                <a:rPr lang="en-US" sz="900" dirty="0" err="1"/>
                <a:t>kota</a:t>
              </a:r>
              <a:r>
                <a:rPr lang="en-US" sz="900" dirty="0"/>
                <a:t>, </a:t>
              </a:r>
              <a:r>
                <a:rPr lang="en-US" sz="900" dirty="0" err="1"/>
                <a:t>telenetworking</a:t>
              </a:r>
              <a:r>
                <a:rPr lang="en-US" sz="900" dirty="0"/>
                <a:t>, marketplace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C12854-FC0D-A944-BC54-1D7CFF5C0C25}"/>
                </a:ext>
              </a:extLst>
            </p:cNvPr>
            <p:cNvSpPr txBox="1"/>
            <p:nvPr/>
          </p:nvSpPr>
          <p:spPr>
            <a:xfrm>
              <a:off x="1827431" y="3682230"/>
              <a:ext cx="12595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Perubahan</a:t>
              </a:r>
              <a:r>
                <a:rPr lang="en-US" sz="1200" b="1" dirty="0"/>
                <a:t> </a:t>
              </a:r>
              <a:r>
                <a:rPr lang="en-US" sz="1200" b="1" dirty="0" err="1"/>
                <a:t>Teknologi</a:t>
              </a:r>
              <a:endParaRPr lang="en-US" sz="1200" b="1" dirty="0"/>
            </a:p>
            <a:p>
              <a:r>
                <a:rPr lang="en-US" sz="900" dirty="0" err="1"/>
                <a:t>Revolusi</a:t>
              </a:r>
              <a:r>
                <a:rPr lang="en-US" sz="900" dirty="0"/>
                <a:t> </a:t>
              </a:r>
              <a:r>
                <a:rPr lang="en-US" sz="900" dirty="0" err="1"/>
                <a:t>Industri</a:t>
              </a:r>
              <a:r>
                <a:rPr lang="en-US" sz="900" dirty="0"/>
                <a:t> 4.0, </a:t>
              </a:r>
              <a:r>
                <a:rPr lang="en-US" sz="900" dirty="0" err="1"/>
                <a:t>khususnya</a:t>
              </a:r>
              <a:r>
                <a:rPr lang="en-US" sz="900" dirty="0"/>
                <a:t> di </a:t>
              </a:r>
              <a:r>
                <a:rPr lang="en-US" sz="900" dirty="0" err="1"/>
                <a:t>bidang</a:t>
              </a:r>
              <a:r>
                <a:rPr lang="en-US" sz="900" dirty="0"/>
                <a:t> TIK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A3E6E5-1269-C64E-9CFF-C4E4D4E5DC12}"/>
                </a:ext>
              </a:extLst>
            </p:cNvPr>
            <p:cNvSpPr txBox="1"/>
            <p:nvPr/>
          </p:nvSpPr>
          <p:spPr>
            <a:xfrm>
              <a:off x="2197995" y="2602285"/>
              <a:ext cx="920961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Terjadi</a:t>
              </a:r>
              <a:r>
                <a:rPr lang="en-US" sz="1200" b="1" dirty="0"/>
                <a:t> </a:t>
              </a:r>
              <a:r>
                <a:rPr lang="en-US" sz="1200" b="1" dirty="0" err="1"/>
                <a:t>Bencana</a:t>
              </a:r>
              <a:endParaRPr lang="en-US" sz="1200" b="1" dirty="0"/>
            </a:p>
            <a:p>
              <a:r>
                <a:rPr lang="en-US" sz="900" dirty="0" err="1"/>
                <a:t>Krisis</a:t>
              </a:r>
              <a:r>
                <a:rPr lang="en-US" sz="900" dirty="0"/>
                <a:t> </a:t>
              </a:r>
              <a:r>
                <a:rPr lang="en-US" sz="900" dirty="0" err="1"/>
                <a:t>kemanusiaan</a:t>
              </a:r>
              <a:r>
                <a:rPr lang="en-US" sz="900" dirty="0"/>
                <a:t>, </a:t>
              </a:r>
              <a:r>
                <a:rPr lang="en-US" sz="900" dirty="0" err="1"/>
                <a:t>bencana</a:t>
              </a:r>
              <a:r>
                <a:rPr lang="en-US" sz="900" dirty="0"/>
                <a:t> </a:t>
              </a:r>
              <a:r>
                <a:rPr lang="en-US" sz="900" dirty="0" err="1"/>
                <a:t>alam</a:t>
              </a:r>
              <a:r>
                <a:rPr lang="en-US" sz="900" dirty="0"/>
                <a:t>, </a:t>
              </a:r>
              <a:r>
                <a:rPr lang="en-US" sz="900" dirty="0" err="1"/>
                <a:t>pandemi</a:t>
              </a:r>
              <a:endParaRPr lang="en-US" sz="9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43B55A-F6FF-054D-938B-D5F10F4DA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743" y="2267636"/>
              <a:ext cx="581410" cy="602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9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5488-6E6E-7C86-82B6-2697058D6F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6586" y="539200"/>
            <a:ext cx="8378825" cy="968375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Digital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3F08D-FD4D-789D-937C-0CD4898EA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2"/>
          <a:stretch/>
        </p:blipFill>
        <p:spPr>
          <a:xfrm>
            <a:off x="1573109" y="1634583"/>
            <a:ext cx="9045781" cy="5173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73E1E3-A109-79EA-FAE6-55415D7C613B}"/>
              </a:ext>
            </a:extLst>
          </p:cNvPr>
          <p:cNvSpPr/>
          <p:nvPr/>
        </p:nvSpPr>
        <p:spPr>
          <a:xfrm>
            <a:off x="1680519" y="4588427"/>
            <a:ext cx="2113005" cy="59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EC483"/>
                </a:solidFill>
              </a:rPr>
              <a:t>01. </a:t>
            </a:r>
            <a:r>
              <a:rPr lang="en-US" sz="1100" dirty="0">
                <a:solidFill>
                  <a:sysClr val="windowText" lastClr="000000"/>
                </a:solidFill>
              </a:rPr>
              <a:t>SESUAI KONDISI YANG DIHADAPI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7B284-9D1D-719D-CD2B-E70C090C85E2}"/>
              </a:ext>
            </a:extLst>
          </p:cNvPr>
          <p:cNvSpPr/>
          <p:nvPr/>
        </p:nvSpPr>
        <p:spPr>
          <a:xfrm>
            <a:off x="1680519" y="5177481"/>
            <a:ext cx="1492988" cy="55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00" dirty="0">
                <a:solidFill>
                  <a:schemeClr val="tx1"/>
                </a:solidFill>
              </a:rPr>
              <a:t>Tentukan nilai bisnis dari transformasi digital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AA030A-336C-0D50-FB1F-BF742EDA1F75}"/>
              </a:ext>
            </a:extLst>
          </p:cNvPr>
          <p:cNvSpPr/>
          <p:nvPr/>
        </p:nvSpPr>
        <p:spPr>
          <a:xfrm>
            <a:off x="1807888" y="3212758"/>
            <a:ext cx="2113005" cy="59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CCC23"/>
                </a:solidFill>
              </a:rPr>
              <a:t>02. </a:t>
            </a:r>
            <a:r>
              <a:rPr lang="en-US" sz="1100" dirty="0">
                <a:solidFill>
                  <a:sysClr val="windowText" lastClr="000000"/>
                </a:solidFill>
              </a:rPr>
              <a:t>BERSIAP UNTUK MERUBAH BUDAYA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A525E0-FF88-AD7B-2006-04C0097C5EF5}"/>
              </a:ext>
            </a:extLst>
          </p:cNvPr>
          <p:cNvSpPr/>
          <p:nvPr/>
        </p:nvSpPr>
        <p:spPr>
          <a:xfrm>
            <a:off x="1807888" y="3731741"/>
            <a:ext cx="1985636" cy="55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00" dirty="0">
                <a:solidFill>
                  <a:schemeClr val="tx1"/>
                </a:solidFill>
              </a:rPr>
              <a:t>Jadikan manusia sebagai jantung dalam perubahan digital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2EA016-BDDE-4151-9F48-936A59C586AC}"/>
              </a:ext>
            </a:extLst>
          </p:cNvPr>
          <p:cNvSpPr/>
          <p:nvPr/>
        </p:nvSpPr>
        <p:spPr>
          <a:xfrm>
            <a:off x="2445448" y="1989439"/>
            <a:ext cx="2696151" cy="59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4C71B9"/>
                </a:solidFill>
              </a:rPr>
              <a:t>03.</a:t>
            </a:r>
            <a:r>
              <a:rPr lang="en-US" sz="1100" dirty="0">
                <a:solidFill>
                  <a:srgbClr val="FCCC23"/>
                </a:solidFill>
              </a:rPr>
              <a:t> </a:t>
            </a:r>
            <a:r>
              <a:rPr lang="en-US" sz="1100" dirty="0">
                <a:solidFill>
                  <a:sysClr val="windowText" lastClr="000000"/>
                </a:solidFill>
              </a:rPr>
              <a:t>MULAI DARI HAL KECIL NAMUN STRATEGIS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F66FDC-0E9A-7E05-8564-BF188E9E7DAF}"/>
              </a:ext>
            </a:extLst>
          </p:cNvPr>
          <p:cNvSpPr/>
          <p:nvPr/>
        </p:nvSpPr>
        <p:spPr>
          <a:xfrm>
            <a:off x="5184094" y="1692877"/>
            <a:ext cx="2106392" cy="59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1CB8AB"/>
                </a:solidFill>
              </a:rPr>
              <a:t>04</a:t>
            </a:r>
            <a:r>
              <a:rPr lang="en-US" sz="1100" dirty="0">
                <a:solidFill>
                  <a:srgbClr val="4C71B9"/>
                </a:solidFill>
              </a:rPr>
              <a:t>.</a:t>
            </a:r>
            <a:r>
              <a:rPr lang="en-US" sz="1100" dirty="0">
                <a:solidFill>
                  <a:srgbClr val="FCCC23"/>
                </a:solidFill>
              </a:rPr>
              <a:t> </a:t>
            </a:r>
            <a:r>
              <a:rPr lang="en-US" sz="1100" dirty="0">
                <a:solidFill>
                  <a:sysClr val="windowText" lastClr="000000"/>
                </a:solidFill>
              </a:rPr>
              <a:t>PEMETAAN TEKNOLOGI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05FB7-06A9-6C87-F8A5-F9310DDF1A8F}"/>
              </a:ext>
            </a:extLst>
          </p:cNvPr>
          <p:cNvSpPr/>
          <p:nvPr/>
        </p:nvSpPr>
        <p:spPr>
          <a:xfrm>
            <a:off x="2591234" y="2601098"/>
            <a:ext cx="2404578" cy="55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00" dirty="0">
                <a:solidFill>
                  <a:schemeClr val="tx1"/>
                </a:solidFill>
              </a:rPr>
              <a:t>Melakukan lompatan digital terhadap inisiatif-inisiatif kecil namun memiliki dampak luas dan terukur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900D3-8495-0AF9-E6A3-C6FEF6D56240}"/>
              </a:ext>
            </a:extLst>
          </p:cNvPr>
          <p:cNvSpPr/>
          <p:nvPr/>
        </p:nvSpPr>
        <p:spPr>
          <a:xfrm>
            <a:off x="4995812" y="2323071"/>
            <a:ext cx="2200378" cy="55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00" dirty="0">
                <a:solidFill>
                  <a:schemeClr val="tx1"/>
                </a:solidFill>
              </a:rPr>
              <a:t>Pilih teknologi yang memenuhi kebutuhan jangka menengah dan panjang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F49B6-E66D-C693-85EA-FB4338DD174B}"/>
              </a:ext>
            </a:extLst>
          </p:cNvPr>
          <p:cNvSpPr/>
          <p:nvPr/>
        </p:nvSpPr>
        <p:spPr>
          <a:xfrm>
            <a:off x="7332981" y="2026509"/>
            <a:ext cx="2898414" cy="59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4C71B9"/>
                </a:solidFill>
              </a:rPr>
              <a:t>05.</a:t>
            </a:r>
            <a:r>
              <a:rPr lang="en-US" sz="1100" dirty="0">
                <a:solidFill>
                  <a:srgbClr val="FCCC23"/>
                </a:solidFill>
              </a:rPr>
              <a:t> </a:t>
            </a:r>
            <a:r>
              <a:rPr lang="en-US" sz="1100" dirty="0">
                <a:solidFill>
                  <a:sysClr val="windowText" lastClr="000000"/>
                </a:solidFill>
              </a:rPr>
              <a:t>TEMUKAN PARTNER DAN AHLI YANG TEPAT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AFC94D-6E9C-5792-F54A-26F1F2E9A9DE}"/>
              </a:ext>
            </a:extLst>
          </p:cNvPr>
          <p:cNvSpPr/>
          <p:nvPr/>
        </p:nvSpPr>
        <p:spPr>
          <a:xfrm>
            <a:off x="7290486" y="2540017"/>
            <a:ext cx="2983404" cy="55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00" dirty="0" err="1">
                <a:solidFill>
                  <a:schemeClr val="tx1"/>
                </a:solidFill>
              </a:rPr>
              <a:t>Kemukanan</a:t>
            </a:r>
            <a:r>
              <a:rPr lang="id-ID" sz="700" dirty="0">
                <a:solidFill>
                  <a:schemeClr val="tx1"/>
                </a:solidFill>
              </a:rPr>
              <a:t> visi dan inovasi Anda kepada </a:t>
            </a:r>
            <a:r>
              <a:rPr lang="id-ID" sz="700" dirty="0" err="1">
                <a:solidFill>
                  <a:schemeClr val="tx1"/>
                </a:solidFill>
              </a:rPr>
              <a:t>partnet</a:t>
            </a:r>
            <a:r>
              <a:rPr lang="id-ID" sz="700" dirty="0">
                <a:solidFill>
                  <a:schemeClr val="tx1"/>
                </a:solidFill>
              </a:rPr>
              <a:t> dan para ahli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A53C2-1BD5-B277-8200-BD621316277C}"/>
              </a:ext>
            </a:extLst>
          </p:cNvPr>
          <p:cNvSpPr/>
          <p:nvPr/>
        </p:nvSpPr>
        <p:spPr>
          <a:xfrm>
            <a:off x="7955255" y="3313017"/>
            <a:ext cx="2898414" cy="59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4C71B9"/>
                </a:solidFill>
              </a:rPr>
              <a:t>06.</a:t>
            </a:r>
            <a:r>
              <a:rPr lang="en-US" sz="1100" dirty="0">
                <a:solidFill>
                  <a:srgbClr val="FCCC23"/>
                </a:solidFill>
              </a:rPr>
              <a:t> </a:t>
            </a:r>
            <a:r>
              <a:rPr lang="en-US" sz="1100" dirty="0">
                <a:solidFill>
                  <a:sysClr val="windowText" lastClr="000000"/>
                </a:solidFill>
              </a:rPr>
              <a:t>DAPATKAN FEEDBACK DAN SARING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F7004F-BA50-0216-6BD2-ABE94D916254}"/>
              </a:ext>
            </a:extLst>
          </p:cNvPr>
          <p:cNvSpPr/>
          <p:nvPr/>
        </p:nvSpPr>
        <p:spPr>
          <a:xfrm>
            <a:off x="8496798" y="3943550"/>
            <a:ext cx="1985636" cy="55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00" dirty="0">
                <a:solidFill>
                  <a:schemeClr val="tx1"/>
                </a:solidFill>
              </a:rPr>
              <a:t>Mendapatkan masukan dari pihak-pihak terkait adalah penting dan perlu menyaring ide-ide yang terbaik yang layak diterapkan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1606AA-C4A1-E59D-8AEB-1B7351B9850E}"/>
              </a:ext>
            </a:extLst>
          </p:cNvPr>
          <p:cNvSpPr/>
          <p:nvPr/>
        </p:nvSpPr>
        <p:spPr>
          <a:xfrm>
            <a:off x="8539684" y="4537013"/>
            <a:ext cx="2186616" cy="59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4C71B9"/>
                </a:solidFill>
              </a:rPr>
              <a:t>06.</a:t>
            </a:r>
            <a:r>
              <a:rPr lang="en-US" sz="1100" dirty="0">
                <a:solidFill>
                  <a:srgbClr val="FCCC23"/>
                </a:solidFill>
              </a:rPr>
              <a:t> </a:t>
            </a:r>
            <a:r>
              <a:rPr lang="en-US" sz="1100" dirty="0">
                <a:solidFill>
                  <a:sysClr val="windowText" lastClr="000000"/>
                </a:solidFill>
              </a:rPr>
              <a:t>TINGKATKAN DAN TERUS BERUBAH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FB750F-2332-A45C-EFCF-BDA48BED2106}"/>
              </a:ext>
            </a:extLst>
          </p:cNvPr>
          <p:cNvSpPr/>
          <p:nvPr/>
        </p:nvSpPr>
        <p:spPr>
          <a:xfrm>
            <a:off x="8943263" y="5098034"/>
            <a:ext cx="1985636" cy="556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00" dirty="0">
                <a:solidFill>
                  <a:schemeClr val="tx1"/>
                </a:solidFill>
              </a:rPr>
              <a:t>Terus tingkatkan kualitas layanan dan terus melakukan perubahan sesuai perkembangan</a:t>
            </a: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4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AFFD5-EA2A-97BE-9D1A-0628F0049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4" r="8767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0CD78-0A27-27E6-4440-538CDE3FEBB9}"/>
              </a:ext>
            </a:extLst>
          </p:cNvPr>
          <p:cNvSpPr txBox="1"/>
          <p:nvPr/>
        </p:nvSpPr>
        <p:spPr>
          <a:xfrm>
            <a:off x="521127" y="-235500"/>
            <a:ext cx="6545852" cy="486128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+mj-lt"/>
                <a:ea typeface="+mj-ea"/>
                <a:cs typeface="+mj-cs"/>
              </a:rPr>
              <a:t>Bagaimana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latin typeface="+mj-lt"/>
                <a:ea typeface="+mj-ea"/>
                <a:cs typeface="+mj-cs"/>
              </a:rPr>
              <a:t>Membangun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 err="1">
                <a:latin typeface="+mj-lt"/>
                <a:ea typeface="+mj-ea"/>
                <a:cs typeface="+mj-cs"/>
              </a:rPr>
              <a:t>Smartcity</a:t>
            </a:r>
            <a:r>
              <a:rPr lang="en-US" sz="7200" dirty="0"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529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85983-B5D1-4D9E-E65D-7A4A9F4F6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t="6636" b="3"/>
          <a:stretch/>
        </p:blipFill>
        <p:spPr>
          <a:xfrm>
            <a:off x="2" y="10"/>
            <a:ext cx="12191271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A94EE-509C-375C-39FA-B9DE0AA4B84E}"/>
              </a:ext>
            </a:extLst>
          </p:cNvPr>
          <p:cNvSpPr txBox="1"/>
          <p:nvPr/>
        </p:nvSpPr>
        <p:spPr>
          <a:xfrm>
            <a:off x="1536536" y="1740049"/>
            <a:ext cx="911820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err="1">
                <a:solidFill>
                  <a:schemeClr val="bg1">
                    <a:lumMod val="95000"/>
                  </a:schemeClr>
                </a:solidFill>
              </a:rPr>
              <a:t>Guyub</a:t>
            </a:r>
            <a:r>
              <a:rPr lang="en-US" sz="19900" dirty="0">
                <a:solidFill>
                  <a:schemeClr val="bg1">
                    <a:lumMod val="95000"/>
                  </a:schemeClr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5205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99E-46A8-8FA0-CE7E-FD23734E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KOLABORASI MENUJU SMARTCITY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B27EE5-ECA3-D157-EC70-E65FDE3C9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43236"/>
              </p:ext>
            </p:extLst>
          </p:nvPr>
        </p:nvGraphicFramePr>
        <p:xfrm>
          <a:off x="3492052" y="1807285"/>
          <a:ext cx="5207896" cy="398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EC4248-7EDF-C4BA-F0A5-D155A216C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687548"/>
              </p:ext>
            </p:extLst>
          </p:nvPr>
        </p:nvGraphicFramePr>
        <p:xfrm>
          <a:off x="6938680" y="968188"/>
          <a:ext cx="4958045" cy="270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A68E61-937B-DE68-3BE9-1F70641AD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422690"/>
              </p:ext>
            </p:extLst>
          </p:nvPr>
        </p:nvGraphicFramePr>
        <p:xfrm>
          <a:off x="7819315" y="3668358"/>
          <a:ext cx="4327261" cy="240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5885BFF-66AD-2887-C2C2-796FE531D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571665"/>
              </p:ext>
            </p:extLst>
          </p:nvPr>
        </p:nvGraphicFramePr>
        <p:xfrm>
          <a:off x="0" y="3429000"/>
          <a:ext cx="4622538" cy="264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0ED4E89-F859-5719-F657-C19E5696AB8F}"/>
              </a:ext>
            </a:extLst>
          </p:cNvPr>
          <p:cNvSpPr txBox="1"/>
          <p:nvPr/>
        </p:nvSpPr>
        <p:spPr>
          <a:xfrm>
            <a:off x="462580" y="1485142"/>
            <a:ext cx="4389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Smartcity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Lintas </a:t>
            </a:r>
            <a:r>
              <a:rPr lang="en-US" dirty="0" err="1"/>
              <a:t>Pemerintahan</a:t>
            </a:r>
            <a:r>
              <a:rPr lang="en-US" dirty="0"/>
              <a:t>, Kerjasama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dunia </a:t>
            </a:r>
            <a:r>
              <a:rPr lang="en-US" dirty="0" err="1"/>
              <a:t>usaha</a:t>
            </a:r>
            <a:r>
              <a:rPr lang="en-US" dirty="0"/>
              <a:t> dan </a:t>
            </a:r>
            <a:r>
              <a:rPr lang="en-US" dirty="0" err="1"/>
              <a:t>masyarakat</a:t>
            </a:r>
            <a:r>
              <a:rPr lang="en-US" dirty="0"/>
              <a:t>, dan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akademisi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</a:t>
            </a:r>
            <a:r>
              <a:rPr lang="en-US" dirty="0" err="1"/>
              <a:t>Smartcity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berkolaborasi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8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6631F47-5E79-E6C0-A982-D223D903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13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4A2FBF-92E7-BE62-82C5-74420574545B}"/>
              </a:ext>
            </a:extLst>
          </p:cNvPr>
          <p:cNvSpPr txBox="1"/>
          <p:nvPr/>
        </p:nvSpPr>
        <p:spPr>
          <a:xfrm>
            <a:off x="2772846" y="915226"/>
            <a:ext cx="66463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SMART Province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9C6F4-CDD8-D7E5-BD61-915DE4B2DB53}"/>
              </a:ext>
            </a:extLst>
          </p:cNvPr>
          <p:cNvSpPr txBox="1"/>
          <p:nvPr/>
        </p:nvSpPr>
        <p:spPr>
          <a:xfrm>
            <a:off x="1226372" y="3059668"/>
            <a:ext cx="9509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Merupakan</a:t>
            </a:r>
            <a:r>
              <a:rPr lang="en-US" sz="3200" dirty="0"/>
              <a:t> Program </a:t>
            </a:r>
            <a:r>
              <a:rPr lang="en-US" sz="3200" dirty="0" err="1"/>
              <a:t>Pemerintah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mengharmonisasi</a:t>
            </a:r>
            <a:r>
              <a:rPr lang="en-US" sz="3200" dirty="0"/>
              <a:t> Pembangunan Wilayah </a:t>
            </a:r>
            <a:r>
              <a:rPr lang="en-US" sz="3200" dirty="0" err="1"/>
              <a:t>Provinsi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solusi</a:t>
            </a:r>
            <a:r>
              <a:rPr lang="en-US" sz="3200" dirty="0"/>
              <a:t> </a:t>
            </a:r>
            <a:r>
              <a:rPr lang="en-US" sz="3200" dirty="0" err="1"/>
              <a:t>pemecahan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dan </a:t>
            </a:r>
            <a:r>
              <a:rPr lang="en-US" sz="3200" dirty="0" err="1"/>
              <a:t>inovasi</a:t>
            </a:r>
            <a:r>
              <a:rPr lang="en-US" sz="3200" dirty="0"/>
              <a:t> </a:t>
            </a:r>
            <a:r>
              <a:rPr lang="en-US" sz="3200" dirty="0" err="1"/>
              <a:t>perkotaan</a:t>
            </a:r>
            <a:r>
              <a:rPr lang="en-US" sz="3200" dirty="0"/>
              <a:t> </a:t>
            </a:r>
            <a:r>
              <a:rPr lang="en-US" sz="3200" dirty="0" err="1"/>
              <a:t>lintas</a:t>
            </a:r>
            <a:r>
              <a:rPr lang="en-US" sz="3200" dirty="0"/>
              <a:t> wilayah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terpadu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95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FE17-800C-E360-B6B0-8F393E98EA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0006" y="541338"/>
            <a:ext cx="10654092" cy="968375"/>
          </a:xfrm>
        </p:spPr>
        <p:txBody>
          <a:bodyPr>
            <a:noAutofit/>
          </a:bodyPr>
          <a:lstStyle/>
          <a:p>
            <a:r>
              <a:rPr lang="en-US" sz="3600" dirty="0"/>
              <a:t>Strategi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Transformasi</a:t>
            </a:r>
            <a:r>
              <a:rPr lang="en-US" sz="3600" dirty="0"/>
              <a:t> Digital </a:t>
            </a:r>
            <a:r>
              <a:rPr lang="en-US" sz="3600" dirty="0" err="1"/>
              <a:t>Pemerintahan</a:t>
            </a:r>
            <a:r>
              <a:rPr lang="en-US" sz="3600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525481-05C3-DB1D-8F42-26E0B5DA70F0}"/>
              </a:ext>
            </a:extLst>
          </p:cNvPr>
          <p:cNvGrpSpPr/>
          <p:nvPr/>
        </p:nvGrpSpPr>
        <p:grpSpPr>
          <a:xfrm>
            <a:off x="4871258" y="2335874"/>
            <a:ext cx="2419894" cy="3771756"/>
            <a:chOff x="4583832" y="1509118"/>
            <a:chExt cx="3226525" cy="5029008"/>
          </a:xfrm>
          <a:solidFill>
            <a:schemeClr val="bg1"/>
          </a:solidFill>
        </p:grpSpPr>
        <p:sp>
          <p:nvSpPr>
            <p:cNvPr id="5" name="Freeform: Shape 65">
              <a:extLst>
                <a:ext uri="{FF2B5EF4-FFF2-40B4-BE49-F238E27FC236}">
                  <a16:creationId xmlns:a16="http://schemas.microsoft.com/office/drawing/2014/main" id="{F3F142FA-6342-3D65-0985-1B1844D6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919" y="1509118"/>
              <a:ext cx="2109438" cy="4199249"/>
            </a:xfrm>
            <a:custGeom>
              <a:avLst/>
              <a:gdLst>
                <a:gd name="connsiteX0" fmla="*/ 1352563 w 2109438"/>
                <a:gd name="connsiteY0" fmla="*/ 0 h 4199249"/>
                <a:gd name="connsiteX1" fmla="*/ 1352564 w 2109438"/>
                <a:gd name="connsiteY1" fmla="*/ 1 h 4199249"/>
                <a:gd name="connsiteX2" fmla="*/ 1352564 w 2109438"/>
                <a:gd name="connsiteY2" fmla="*/ 1 h 4199249"/>
                <a:gd name="connsiteX3" fmla="*/ 2109438 w 2109438"/>
                <a:gd name="connsiteY3" fmla="*/ 1747820 h 4199249"/>
                <a:gd name="connsiteX4" fmla="*/ 1794073 w 2109438"/>
                <a:gd name="connsiteY4" fmla="*/ 1918201 h 4199249"/>
                <a:gd name="connsiteX5" fmla="*/ 1794073 w 2109438"/>
                <a:gd name="connsiteY5" fmla="*/ 3920327 h 4199249"/>
                <a:gd name="connsiteX6" fmla="*/ 1296499 w 2109438"/>
                <a:gd name="connsiteY6" fmla="*/ 4199249 h 4199249"/>
                <a:gd name="connsiteX7" fmla="*/ 1296499 w 2109438"/>
                <a:gd name="connsiteY7" fmla="*/ 4199248 h 4199249"/>
                <a:gd name="connsiteX8" fmla="*/ 1296498 w 2109438"/>
                <a:gd name="connsiteY8" fmla="*/ 4199248 h 4199249"/>
                <a:gd name="connsiteX9" fmla="*/ 1296498 w 2109438"/>
                <a:gd name="connsiteY9" fmla="*/ 4199249 h 4199249"/>
                <a:gd name="connsiteX10" fmla="*/ 374233 w 2109438"/>
                <a:gd name="connsiteY10" fmla="*/ 3728305 h 4199249"/>
                <a:gd name="connsiteX11" fmla="*/ 374233 w 2109438"/>
                <a:gd name="connsiteY11" fmla="*/ 1300702 h 4199249"/>
                <a:gd name="connsiteX12" fmla="*/ 0 w 2109438"/>
                <a:gd name="connsiteY12" fmla="*/ 1111484 h 4199249"/>
                <a:gd name="connsiteX13" fmla="*/ 944691 w 2109438"/>
                <a:gd name="connsiteY13" fmla="*/ 225661 h 4199249"/>
                <a:gd name="connsiteX14" fmla="*/ 1298563 w 2109438"/>
                <a:gd name="connsiteY14" fmla="*/ 1053574 h 4199249"/>
                <a:gd name="connsiteX15" fmla="*/ 1691754 w 2109438"/>
                <a:gd name="connsiteY15" fmla="*/ 1973479 h 4199249"/>
                <a:gd name="connsiteX16" fmla="*/ 1691754 w 2109438"/>
                <a:gd name="connsiteY16" fmla="*/ 1973478 h 4199249"/>
                <a:gd name="connsiteX17" fmla="*/ 1298563 w 2109438"/>
                <a:gd name="connsiteY17" fmla="*/ 1053574 h 4199249"/>
                <a:gd name="connsiteX18" fmla="*/ 944691 w 2109438"/>
                <a:gd name="connsiteY18" fmla="*/ 225660 h 419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9438" h="4199249">
                  <a:moveTo>
                    <a:pt x="1352563" y="0"/>
                  </a:moveTo>
                  <a:lnTo>
                    <a:pt x="1352564" y="1"/>
                  </a:lnTo>
                  <a:lnTo>
                    <a:pt x="1352564" y="1"/>
                  </a:lnTo>
                  <a:lnTo>
                    <a:pt x="2109438" y="1747820"/>
                  </a:lnTo>
                  <a:lnTo>
                    <a:pt x="1794073" y="1918201"/>
                  </a:lnTo>
                  <a:lnTo>
                    <a:pt x="1794073" y="3920327"/>
                  </a:lnTo>
                  <a:lnTo>
                    <a:pt x="1296499" y="4199249"/>
                  </a:lnTo>
                  <a:lnTo>
                    <a:pt x="1296499" y="4199248"/>
                  </a:lnTo>
                  <a:lnTo>
                    <a:pt x="1296498" y="4199248"/>
                  </a:lnTo>
                  <a:lnTo>
                    <a:pt x="1296498" y="4199249"/>
                  </a:lnTo>
                  <a:lnTo>
                    <a:pt x="374233" y="3728305"/>
                  </a:lnTo>
                  <a:lnTo>
                    <a:pt x="374233" y="1300702"/>
                  </a:lnTo>
                  <a:lnTo>
                    <a:pt x="0" y="1111484"/>
                  </a:lnTo>
                  <a:lnTo>
                    <a:pt x="944691" y="225661"/>
                  </a:lnTo>
                  <a:lnTo>
                    <a:pt x="1298563" y="1053574"/>
                  </a:lnTo>
                  <a:lnTo>
                    <a:pt x="1691754" y="1973479"/>
                  </a:lnTo>
                  <a:lnTo>
                    <a:pt x="1691754" y="1973478"/>
                  </a:lnTo>
                  <a:lnTo>
                    <a:pt x="1298563" y="1053574"/>
                  </a:lnTo>
                  <a:lnTo>
                    <a:pt x="944691" y="22566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 baseline="-25000"/>
            </a:p>
          </p:txBody>
        </p:sp>
        <p:sp>
          <p:nvSpPr>
            <p:cNvPr id="6" name="Freeform: Shape 66">
              <a:extLst>
                <a:ext uri="{FF2B5EF4-FFF2-40B4-BE49-F238E27FC236}">
                  <a16:creationId xmlns:a16="http://schemas.microsoft.com/office/drawing/2014/main" id="{259F9AD4-A827-54D5-959B-FF6498F78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982" y="3548474"/>
              <a:ext cx="1418439" cy="2436013"/>
            </a:xfrm>
            <a:custGeom>
              <a:avLst/>
              <a:gdLst>
                <a:gd name="connsiteX0" fmla="*/ 496174 w 1418439"/>
                <a:gd name="connsiteY0" fmla="*/ 0 h 2436013"/>
                <a:gd name="connsiteX1" fmla="*/ 1418439 w 1418439"/>
                <a:gd name="connsiteY1" fmla="*/ 468140 h 2436013"/>
                <a:gd name="connsiteX2" fmla="*/ 1418439 w 1418439"/>
                <a:gd name="connsiteY2" fmla="*/ 468141 h 2436013"/>
                <a:gd name="connsiteX3" fmla="*/ 1418437 w 1418439"/>
                <a:gd name="connsiteY3" fmla="*/ 468142 h 2436013"/>
                <a:gd name="connsiteX4" fmla="*/ 1418437 w 1418439"/>
                <a:gd name="connsiteY4" fmla="*/ 2159893 h 2436013"/>
                <a:gd name="connsiteX5" fmla="*/ 920865 w 1418439"/>
                <a:gd name="connsiteY5" fmla="*/ 2436011 h 2436013"/>
                <a:gd name="connsiteX6" fmla="*/ 920865 w 1418439"/>
                <a:gd name="connsiteY6" fmla="*/ 2436013 h 2436013"/>
                <a:gd name="connsiteX7" fmla="*/ 920863 w 1418439"/>
                <a:gd name="connsiteY7" fmla="*/ 2436012 h 2436013"/>
                <a:gd name="connsiteX8" fmla="*/ 0 w 1418439"/>
                <a:gd name="connsiteY8" fmla="*/ 1965070 h 2436013"/>
                <a:gd name="connsiteX9" fmla="*/ 0 w 1418439"/>
                <a:gd name="connsiteY9" fmla="*/ 271914 h 2436013"/>
                <a:gd name="connsiteX10" fmla="*/ 1 w 1418439"/>
                <a:gd name="connsiteY10" fmla="*/ 271914 h 2436013"/>
                <a:gd name="connsiteX11" fmla="*/ 0 w 1418439"/>
                <a:gd name="connsiteY11" fmla="*/ 271914 h 243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8439" h="2436013">
                  <a:moveTo>
                    <a:pt x="496174" y="0"/>
                  </a:moveTo>
                  <a:lnTo>
                    <a:pt x="1418439" y="468140"/>
                  </a:lnTo>
                  <a:lnTo>
                    <a:pt x="1418439" y="468141"/>
                  </a:lnTo>
                  <a:lnTo>
                    <a:pt x="1418437" y="468142"/>
                  </a:lnTo>
                  <a:lnTo>
                    <a:pt x="1418437" y="2159893"/>
                  </a:lnTo>
                  <a:lnTo>
                    <a:pt x="920865" y="2436011"/>
                  </a:lnTo>
                  <a:lnTo>
                    <a:pt x="920865" y="2436013"/>
                  </a:lnTo>
                  <a:lnTo>
                    <a:pt x="920863" y="2436012"/>
                  </a:lnTo>
                  <a:lnTo>
                    <a:pt x="0" y="1965070"/>
                  </a:lnTo>
                  <a:lnTo>
                    <a:pt x="0" y="271914"/>
                  </a:lnTo>
                  <a:lnTo>
                    <a:pt x="1" y="271914"/>
                  </a:lnTo>
                  <a:lnTo>
                    <a:pt x="0" y="27191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 baseline="-25000"/>
            </a:p>
          </p:txBody>
        </p:sp>
        <p:sp>
          <p:nvSpPr>
            <p:cNvPr id="7" name="Freeform: Shape 67">
              <a:extLst>
                <a:ext uri="{FF2B5EF4-FFF2-40B4-BE49-F238E27FC236}">
                  <a16:creationId xmlns:a16="http://schemas.microsoft.com/office/drawing/2014/main" id="{6F0B500A-5ED6-A8E2-5243-CF1FE8B1B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405" y="4229661"/>
              <a:ext cx="1418440" cy="2029543"/>
            </a:xfrm>
            <a:custGeom>
              <a:avLst/>
              <a:gdLst>
                <a:gd name="connsiteX0" fmla="*/ 497575 w 1418440"/>
                <a:gd name="connsiteY0" fmla="*/ 0 h 2029543"/>
                <a:gd name="connsiteX1" fmla="*/ 497576 w 1418440"/>
                <a:gd name="connsiteY1" fmla="*/ 0 h 2029543"/>
                <a:gd name="connsiteX2" fmla="*/ 804570 w 1418440"/>
                <a:gd name="connsiteY2" fmla="*/ 155600 h 2029543"/>
                <a:gd name="connsiteX3" fmla="*/ 1418439 w 1418440"/>
                <a:gd name="connsiteY3" fmla="*/ 466739 h 2029543"/>
                <a:gd name="connsiteX4" fmla="*/ 1418439 w 1418440"/>
                <a:gd name="connsiteY4" fmla="*/ 466740 h 2029543"/>
                <a:gd name="connsiteX5" fmla="*/ 1276361 w 1418440"/>
                <a:gd name="connsiteY5" fmla="*/ 545583 h 2029543"/>
                <a:gd name="connsiteX6" fmla="*/ 1331665 w 1418440"/>
                <a:gd name="connsiteY6" fmla="*/ 514894 h 2029543"/>
                <a:gd name="connsiteX7" fmla="*/ 1418439 w 1418440"/>
                <a:gd name="connsiteY7" fmla="*/ 466740 h 2029543"/>
                <a:gd name="connsiteX8" fmla="*/ 1418439 w 1418440"/>
                <a:gd name="connsiteY8" fmla="*/ 466740 h 2029543"/>
                <a:gd name="connsiteX9" fmla="*/ 1418440 w 1418440"/>
                <a:gd name="connsiteY9" fmla="*/ 466739 h 2029543"/>
                <a:gd name="connsiteX10" fmla="*/ 1418440 w 1418440"/>
                <a:gd name="connsiteY10" fmla="*/ 466739 h 2029543"/>
                <a:gd name="connsiteX11" fmla="*/ 1418440 w 1418440"/>
                <a:gd name="connsiteY11" fmla="*/ 1754826 h 2029543"/>
                <a:gd name="connsiteX12" fmla="*/ 920866 w 1418440"/>
                <a:gd name="connsiteY12" fmla="*/ 2029543 h 2029543"/>
                <a:gd name="connsiteX13" fmla="*/ 920866 w 1418440"/>
                <a:gd name="connsiteY13" fmla="*/ 2029543 h 2029543"/>
                <a:gd name="connsiteX14" fmla="*/ 920866 w 1418440"/>
                <a:gd name="connsiteY14" fmla="*/ 2029543 h 2029543"/>
                <a:gd name="connsiteX15" fmla="*/ 920866 w 1418440"/>
                <a:gd name="connsiteY15" fmla="*/ 742858 h 2029543"/>
                <a:gd name="connsiteX16" fmla="*/ 920865 w 1418440"/>
                <a:gd name="connsiteY16" fmla="*/ 742859 h 2029543"/>
                <a:gd name="connsiteX17" fmla="*/ 920865 w 1418440"/>
                <a:gd name="connsiteY17" fmla="*/ 2029543 h 2029543"/>
                <a:gd name="connsiteX18" fmla="*/ 0 w 1418440"/>
                <a:gd name="connsiteY18" fmla="*/ 1562805 h 2029543"/>
                <a:gd name="connsiteX19" fmla="*/ 0 w 1418440"/>
                <a:gd name="connsiteY19" fmla="*/ 274718 h 2029543"/>
                <a:gd name="connsiteX20" fmla="*/ 0 w 1418440"/>
                <a:gd name="connsiteY20" fmla="*/ 274718 h 2029543"/>
                <a:gd name="connsiteX21" fmla="*/ 0 w 1418440"/>
                <a:gd name="connsiteY21" fmla="*/ 274717 h 2029543"/>
                <a:gd name="connsiteX22" fmla="*/ 1 w 1418440"/>
                <a:gd name="connsiteY22" fmla="*/ 274718 h 202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8440" h="2029543">
                  <a:moveTo>
                    <a:pt x="497575" y="0"/>
                  </a:moveTo>
                  <a:lnTo>
                    <a:pt x="497576" y="0"/>
                  </a:lnTo>
                  <a:lnTo>
                    <a:pt x="804570" y="155600"/>
                  </a:lnTo>
                  <a:lnTo>
                    <a:pt x="1418439" y="466739"/>
                  </a:lnTo>
                  <a:lnTo>
                    <a:pt x="1418439" y="466740"/>
                  </a:lnTo>
                  <a:lnTo>
                    <a:pt x="1276361" y="545583"/>
                  </a:lnTo>
                  <a:lnTo>
                    <a:pt x="1331665" y="514894"/>
                  </a:lnTo>
                  <a:lnTo>
                    <a:pt x="1418439" y="466740"/>
                  </a:lnTo>
                  <a:lnTo>
                    <a:pt x="1418439" y="466740"/>
                  </a:lnTo>
                  <a:lnTo>
                    <a:pt x="1418440" y="466739"/>
                  </a:lnTo>
                  <a:lnTo>
                    <a:pt x="1418440" y="466739"/>
                  </a:lnTo>
                  <a:lnTo>
                    <a:pt x="1418440" y="1754826"/>
                  </a:lnTo>
                  <a:lnTo>
                    <a:pt x="920866" y="2029543"/>
                  </a:lnTo>
                  <a:lnTo>
                    <a:pt x="920866" y="2029543"/>
                  </a:lnTo>
                  <a:lnTo>
                    <a:pt x="920866" y="2029543"/>
                  </a:lnTo>
                  <a:lnTo>
                    <a:pt x="920866" y="742858"/>
                  </a:lnTo>
                  <a:lnTo>
                    <a:pt x="920865" y="742859"/>
                  </a:lnTo>
                  <a:lnTo>
                    <a:pt x="920865" y="2029543"/>
                  </a:lnTo>
                  <a:lnTo>
                    <a:pt x="0" y="1562805"/>
                  </a:lnTo>
                  <a:lnTo>
                    <a:pt x="0" y="274718"/>
                  </a:lnTo>
                  <a:lnTo>
                    <a:pt x="0" y="274718"/>
                  </a:lnTo>
                  <a:lnTo>
                    <a:pt x="0" y="274717"/>
                  </a:lnTo>
                  <a:lnTo>
                    <a:pt x="1" y="27471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 baseline="-25000"/>
            </a:p>
          </p:txBody>
        </p:sp>
        <p:sp>
          <p:nvSpPr>
            <p:cNvPr id="8" name="Freeform: Shape 68">
              <a:extLst>
                <a:ext uri="{FF2B5EF4-FFF2-40B4-BE49-F238E27FC236}">
                  <a16:creationId xmlns:a16="http://schemas.microsoft.com/office/drawing/2014/main" id="{456723BC-C771-4CAC-A4B7-27C8CE66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832" y="4916453"/>
              <a:ext cx="1418439" cy="1621673"/>
            </a:xfrm>
            <a:custGeom>
              <a:avLst/>
              <a:gdLst>
                <a:gd name="connsiteX0" fmla="*/ 497575 w 1418439"/>
                <a:gd name="connsiteY0" fmla="*/ 0 h 1621673"/>
                <a:gd name="connsiteX1" fmla="*/ 497576 w 1418439"/>
                <a:gd name="connsiteY1" fmla="*/ 0 h 1621673"/>
                <a:gd name="connsiteX2" fmla="*/ 1418439 w 1418439"/>
                <a:gd name="connsiteY2" fmla="*/ 470944 h 1621673"/>
                <a:gd name="connsiteX3" fmla="*/ 1418439 w 1418439"/>
                <a:gd name="connsiteY3" fmla="*/ 1342751 h 1621673"/>
                <a:gd name="connsiteX4" fmla="*/ 1418439 w 1418439"/>
                <a:gd name="connsiteY4" fmla="*/ 1342752 h 1621673"/>
                <a:gd name="connsiteX5" fmla="*/ 922266 w 1418439"/>
                <a:gd name="connsiteY5" fmla="*/ 1621673 h 1621673"/>
                <a:gd name="connsiteX6" fmla="*/ 922265 w 1418439"/>
                <a:gd name="connsiteY6" fmla="*/ 1621673 h 1621673"/>
                <a:gd name="connsiteX7" fmla="*/ 922265 w 1418439"/>
                <a:gd name="connsiteY7" fmla="*/ 1621673 h 1621673"/>
                <a:gd name="connsiteX8" fmla="*/ 922265 w 1418439"/>
                <a:gd name="connsiteY8" fmla="*/ 1621673 h 1621673"/>
                <a:gd name="connsiteX9" fmla="*/ 0 w 1418439"/>
                <a:gd name="connsiteY9" fmla="*/ 1150729 h 1621673"/>
                <a:gd name="connsiteX10" fmla="*/ 0 w 1418439"/>
                <a:gd name="connsiteY10" fmla="*/ 274718 h 1621673"/>
                <a:gd name="connsiteX11" fmla="*/ 0 w 1418439"/>
                <a:gd name="connsiteY11" fmla="*/ 274717 h 1621673"/>
                <a:gd name="connsiteX12" fmla="*/ 1 w 1418439"/>
                <a:gd name="connsiteY12" fmla="*/ 274718 h 1621673"/>
                <a:gd name="connsiteX13" fmla="*/ 2 w 1418439"/>
                <a:gd name="connsiteY13" fmla="*/ 274718 h 1621673"/>
                <a:gd name="connsiteX14" fmla="*/ 0 w 1418439"/>
                <a:gd name="connsiteY14" fmla="*/ 274717 h 16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439" h="1621673">
                  <a:moveTo>
                    <a:pt x="497575" y="0"/>
                  </a:moveTo>
                  <a:lnTo>
                    <a:pt x="497576" y="0"/>
                  </a:lnTo>
                  <a:lnTo>
                    <a:pt x="1418439" y="470944"/>
                  </a:lnTo>
                  <a:lnTo>
                    <a:pt x="1418439" y="1342751"/>
                  </a:lnTo>
                  <a:lnTo>
                    <a:pt x="1418439" y="1342752"/>
                  </a:lnTo>
                  <a:lnTo>
                    <a:pt x="922266" y="1621673"/>
                  </a:lnTo>
                  <a:lnTo>
                    <a:pt x="922265" y="1621673"/>
                  </a:lnTo>
                  <a:lnTo>
                    <a:pt x="922265" y="1621673"/>
                  </a:lnTo>
                  <a:lnTo>
                    <a:pt x="922265" y="1621673"/>
                  </a:lnTo>
                  <a:lnTo>
                    <a:pt x="0" y="1150729"/>
                  </a:lnTo>
                  <a:lnTo>
                    <a:pt x="0" y="274718"/>
                  </a:lnTo>
                  <a:lnTo>
                    <a:pt x="0" y="274717"/>
                  </a:lnTo>
                  <a:lnTo>
                    <a:pt x="1" y="274718"/>
                  </a:lnTo>
                  <a:lnTo>
                    <a:pt x="2" y="274718"/>
                  </a:lnTo>
                  <a:lnTo>
                    <a:pt x="0" y="27471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 baseline="-250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859342-6B11-F16C-BF90-C4570E1D6E7F}"/>
              </a:ext>
            </a:extLst>
          </p:cNvPr>
          <p:cNvGrpSpPr/>
          <p:nvPr/>
        </p:nvGrpSpPr>
        <p:grpSpPr>
          <a:xfrm>
            <a:off x="4871258" y="2335874"/>
            <a:ext cx="2419895" cy="3771756"/>
            <a:chOff x="4597666" y="1772326"/>
            <a:chExt cx="2996668" cy="46707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DBA269-299E-35E9-46CF-F5B3F97B3978}"/>
                </a:ext>
              </a:extLst>
            </p:cNvPr>
            <p:cNvGrpSpPr/>
            <p:nvPr/>
          </p:nvGrpSpPr>
          <p:grpSpPr>
            <a:xfrm>
              <a:off x="5635173" y="1772326"/>
              <a:ext cx="1959161" cy="3900094"/>
              <a:chOff x="5635173" y="1772326"/>
              <a:chExt cx="1959161" cy="3900094"/>
            </a:xfrm>
          </p:grpSpPr>
          <p:sp>
            <p:nvSpPr>
              <p:cNvPr id="23" name="Freeform: Shape 93">
                <a:extLst>
                  <a:ext uri="{FF2B5EF4-FFF2-40B4-BE49-F238E27FC236}">
                    <a16:creationId xmlns:a16="http://schemas.microsoft.com/office/drawing/2014/main" id="{12101011-CF22-C970-26DF-86ECA79B4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173" y="1772326"/>
                <a:ext cx="1959160" cy="3900094"/>
              </a:xfrm>
              <a:custGeom>
                <a:avLst/>
                <a:gdLst>
                  <a:gd name="connsiteX0" fmla="*/ 1256206 w 1959160"/>
                  <a:gd name="connsiteY0" fmla="*/ 0 h 3900094"/>
                  <a:gd name="connsiteX1" fmla="*/ 1959160 w 1959160"/>
                  <a:gd name="connsiteY1" fmla="*/ 1623304 h 3900094"/>
                  <a:gd name="connsiteX2" fmla="*/ 1666262 w 1959160"/>
                  <a:gd name="connsiteY2" fmla="*/ 1781547 h 3900094"/>
                  <a:gd name="connsiteX3" fmla="*/ 1666262 w 1959160"/>
                  <a:gd name="connsiteY3" fmla="*/ 3641042 h 3900094"/>
                  <a:gd name="connsiteX4" fmla="*/ 1204135 w 1959160"/>
                  <a:gd name="connsiteY4" fmla="*/ 3900093 h 3900094"/>
                  <a:gd name="connsiteX5" fmla="*/ 1204135 w 1959160"/>
                  <a:gd name="connsiteY5" fmla="*/ 1645434 h 3900094"/>
                  <a:gd name="connsiteX6" fmla="*/ 1204135 w 1959160"/>
                  <a:gd name="connsiteY6" fmla="*/ 1645434 h 3900094"/>
                  <a:gd name="connsiteX7" fmla="*/ 1204135 w 1959160"/>
                  <a:gd name="connsiteY7" fmla="*/ 3900094 h 3900094"/>
                  <a:gd name="connsiteX8" fmla="*/ 347572 w 1959160"/>
                  <a:gd name="connsiteY8" fmla="*/ 3462700 h 3900094"/>
                  <a:gd name="connsiteX9" fmla="*/ 347572 w 1959160"/>
                  <a:gd name="connsiteY9" fmla="*/ 1208040 h 3900094"/>
                  <a:gd name="connsiteX10" fmla="*/ 0 w 1959160"/>
                  <a:gd name="connsiteY10" fmla="*/ 1032302 h 3900094"/>
                  <a:gd name="connsiteX11" fmla="*/ 877391 w 1959160"/>
                  <a:gd name="connsiteY11" fmla="*/ 209585 h 3900094"/>
                  <a:gd name="connsiteX12" fmla="*/ 1571233 w 1959160"/>
                  <a:gd name="connsiteY12" fmla="*/ 1832887 h 3900094"/>
                  <a:gd name="connsiteX13" fmla="*/ 1571233 w 1959160"/>
                  <a:gd name="connsiteY13" fmla="*/ 1832888 h 3900094"/>
                  <a:gd name="connsiteX14" fmla="*/ 877391 w 1959160"/>
                  <a:gd name="connsiteY14" fmla="*/ 209584 h 390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9160" h="3900094">
                    <a:moveTo>
                      <a:pt x="1256206" y="0"/>
                    </a:moveTo>
                    <a:lnTo>
                      <a:pt x="1959160" y="1623304"/>
                    </a:lnTo>
                    <a:lnTo>
                      <a:pt x="1666262" y="1781547"/>
                    </a:lnTo>
                    <a:lnTo>
                      <a:pt x="1666262" y="3641042"/>
                    </a:lnTo>
                    <a:lnTo>
                      <a:pt x="1204135" y="3900093"/>
                    </a:lnTo>
                    <a:lnTo>
                      <a:pt x="1204135" y="1645434"/>
                    </a:lnTo>
                    <a:lnTo>
                      <a:pt x="1204135" y="1645434"/>
                    </a:lnTo>
                    <a:lnTo>
                      <a:pt x="1204135" y="3900094"/>
                    </a:lnTo>
                    <a:lnTo>
                      <a:pt x="347572" y="3462700"/>
                    </a:lnTo>
                    <a:lnTo>
                      <a:pt x="347572" y="1208040"/>
                    </a:lnTo>
                    <a:lnTo>
                      <a:pt x="0" y="1032302"/>
                    </a:lnTo>
                    <a:lnTo>
                      <a:pt x="877391" y="209585"/>
                    </a:lnTo>
                    <a:lnTo>
                      <a:pt x="1571233" y="1832887"/>
                    </a:lnTo>
                    <a:lnTo>
                      <a:pt x="1571233" y="1832888"/>
                    </a:lnTo>
                    <a:lnTo>
                      <a:pt x="877391" y="20958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05A43F58-4E20-E8E9-CF69-F6992A9DF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9309" y="3417760"/>
                <a:ext cx="462127" cy="2254660"/>
              </a:xfrm>
              <a:custGeom>
                <a:avLst/>
                <a:gdLst>
                  <a:gd name="T0" fmla="*/ 355 w 355"/>
                  <a:gd name="T1" fmla="*/ 1533 h 1732"/>
                  <a:gd name="T2" fmla="*/ 355 w 355"/>
                  <a:gd name="T3" fmla="*/ 104 h 1732"/>
                  <a:gd name="T4" fmla="*/ 282 w 355"/>
                  <a:gd name="T5" fmla="*/ 144 h 1732"/>
                  <a:gd name="T6" fmla="*/ 0 w 355"/>
                  <a:gd name="T7" fmla="*/ 0 h 1732"/>
                  <a:gd name="T8" fmla="*/ 0 w 355"/>
                  <a:gd name="T9" fmla="*/ 1732 h 1732"/>
                  <a:gd name="T10" fmla="*/ 355 w 355"/>
                  <a:gd name="T11" fmla="*/ 1533 h 1732"/>
                  <a:gd name="T12" fmla="*/ 355 w 355"/>
                  <a:gd name="T13" fmla="*/ 1533 h 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1732">
                    <a:moveTo>
                      <a:pt x="355" y="1533"/>
                    </a:moveTo>
                    <a:lnTo>
                      <a:pt x="355" y="104"/>
                    </a:lnTo>
                    <a:lnTo>
                      <a:pt x="282" y="144"/>
                    </a:lnTo>
                    <a:lnTo>
                      <a:pt x="0" y="0"/>
                    </a:lnTo>
                    <a:lnTo>
                      <a:pt x="0" y="1732"/>
                    </a:lnTo>
                    <a:lnTo>
                      <a:pt x="355" y="1533"/>
                    </a:lnTo>
                    <a:lnTo>
                      <a:pt x="355" y="153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B011C228-0722-ABB6-D48C-54102FD17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565" y="1772327"/>
                <a:ext cx="1081769" cy="1832888"/>
              </a:xfrm>
              <a:custGeom>
                <a:avLst/>
                <a:gdLst>
                  <a:gd name="T0" fmla="*/ 291 w 831"/>
                  <a:gd name="T1" fmla="*/ 0 h 1408"/>
                  <a:gd name="T2" fmla="*/ 0 w 831"/>
                  <a:gd name="T3" fmla="*/ 161 h 1408"/>
                  <a:gd name="T4" fmla="*/ 533 w 831"/>
                  <a:gd name="T5" fmla="*/ 1408 h 1408"/>
                  <a:gd name="T6" fmla="*/ 831 w 831"/>
                  <a:gd name="T7" fmla="*/ 1247 h 1408"/>
                  <a:gd name="T8" fmla="*/ 291 w 831"/>
                  <a:gd name="T9" fmla="*/ 0 h 1408"/>
                  <a:gd name="T10" fmla="*/ 291 w 831"/>
                  <a:gd name="T11" fmla="*/ 0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1" h="1408">
                    <a:moveTo>
                      <a:pt x="291" y="0"/>
                    </a:moveTo>
                    <a:lnTo>
                      <a:pt x="0" y="161"/>
                    </a:lnTo>
                    <a:lnTo>
                      <a:pt x="533" y="1408"/>
                    </a:lnTo>
                    <a:lnTo>
                      <a:pt x="831" y="1247"/>
                    </a:lnTo>
                    <a:lnTo>
                      <a:pt x="29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BE8781A-B7EB-2769-2D41-A1922BE96146}"/>
                </a:ext>
              </a:extLst>
            </p:cNvPr>
            <p:cNvGrpSpPr/>
            <p:nvPr/>
          </p:nvGrpSpPr>
          <p:grpSpPr>
            <a:xfrm>
              <a:off x="5521921" y="3666398"/>
              <a:ext cx="1317389" cy="2262471"/>
              <a:chOff x="5521921" y="3666398"/>
              <a:chExt cx="1317389" cy="2262471"/>
            </a:xfrm>
          </p:grpSpPr>
          <p:sp>
            <p:nvSpPr>
              <p:cNvPr id="20" name="Freeform: Shape 89">
                <a:extLst>
                  <a:ext uri="{FF2B5EF4-FFF2-40B4-BE49-F238E27FC236}">
                    <a16:creationId xmlns:a16="http://schemas.microsoft.com/office/drawing/2014/main" id="{7988AC63-DC97-916A-3106-B2461FF0C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921" y="3666398"/>
                <a:ext cx="1317389" cy="2262471"/>
              </a:xfrm>
              <a:custGeom>
                <a:avLst/>
                <a:gdLst>
                  <a:gd name="connsiteX0" fmla="*/ 460826 w 1317389"/>
                  <a:gd name="connsiteY0" fmla="*/ 0 h 2262471"/>
                  <a:gd name="connsiteX1" fmla="*/ 1317389 w 1317389"/>
                  <a:gd name="connsiteY1" fmla="*/ 434790 h 2262471"/>
                  <a:gd name="connsiteX2" fmla="*/ 1317387 w 1317389"/>
                  <a:gd name="connsiteY2" fmla="*/ 434791 h 2262471"/>
                  <a:gd name="connsiteX3" fmla="*/ 1317387 w 1317389"/>
                  <a:gd name="connsiteY3" fmla="*/ 2006022 h 2262471"/>
                  <a:gd name="connsiteX4" fmla="*/ 855262 w 1317389"/>
                  <a:gd name="connsiteY4" fmla="*/ 2262469 h 2262471"/>
                  <a:gd name="connsiteX5" fmla="*/ 855262 w 1317389"/>
                  <a:gd name="connsiteY5" fmla="*/ 2262471 h 2262471"/>
                  <a:gd name="connsiteX6" fmla="*/ 855260 w 1317389"/>
                  <a:gd name="connsiteY6" fmla="*/ 2262470 h 2262471"/>
                  <a:gd name="connsiteX7" fmla="*/ 855260 w 1317389"/>
                  <a:gd name="connsiteY7" fmla="*/ 2262470 h 2262471"/>
                  <a:gd name="connsiteX8" fmla="*/ 855260 w 1317389"/>
                  <a:gd name="connsiteY8" fmla="*/ 2262470 h 2262471"/>
                  <a:gd name="connsiteX9" fmla="*/ 0 w 1317389"/>
                  <a:gd name="connsiteY9" fmla="*/ 1825078 h 2262471"/>
                  <a:gd name="connsiteX10" fmla="*/ 0 w 1317389"/>
                  <a:gd name="connsiteY10" fmla="*/ 252543 h 2262471"/>
                  <a:gd name="connsiteX11" fmla="*/ 855261 w 1317389"/>
                  <a:gd name="connsiteY11" fmla="*/ 691238 h 2262471"/>
                  <a:gd name="connsiteX12" fmla="*/ 855261 w 1317389"/>
                  <a:gd name="connsiteY12" fmla="*/ 691238 h 2262471"/>
                  <a:gd name="connsiteX13" fmla="*/ 0 w 1317389"/>
                  <a:gd name="connsiteY13" fmla="*/ 252543 h 226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7389" h="2262471">
                    <a:moveTo>
                      <a:pt x="460826" y="0"/>
                    </a:moveTo>
                    <a:lnTo>
                      <a:pt x="1317389" y="434790"/>
                    </a:lnTo>
                    <a:lnTo>
                      <a:pt x="1317387" y="434791"/>
                    </a:lnTo>
                    <a:lnTo>
                      <a:pt x="1317387" y="2006022"/>
                    </a:lnTo>
                    <a:lnTo>
                      <a:pt x="855262" y="2262469"/>
                    </a:lnTo>
                    <a:lnTo>
                      <a:pt x="855262" y="2262471"/>
                    </a:lnTo>
                    <a:lnTo>
                      <a:pt x="855260" y="2262470"/>
                    </a:lnTo>
                    <a:lnTo>
                      <a:pt x="855260" y="2262470"/>
                    </a:lnTo>
                    <a:lnTo>
                      <a:pt x="855260" y="2262470"/>
                    </a:lnTo>
                    <a:lnTo>
                      <a:pt x="0" y="1825078"/>
                    </a:lnTo>
                    <a:lnTo>
                      <a:pt x="0" y="252543"/>
                    </a:lnTo>
                    <a:lnTo>
                      <a:pt x="855261" y="691238"/>
                    </a:lnTo>
                    <a:lnTo>
                      <a:pt x="855261" y="691238"/>
                    </a:lnTo>
                    <a:lnTo>
                      <a:pt x="0" y="25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95C240B5-3AE0-13F6-B970-928A6A324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921" y="3666398"/>
                <a:ext cx="1317389" cy="691238"/>
              </a:xfrm>
              <a:custGeom>
                <a:avLst/>
                <a:gdLst>
                  <a:gd name="T0" fmla="*/ 1012 w 1012"/>
                  <a:gd name="T1" fmla="*/ 334 h 531"/>
                  <a:gd name="T2" fmla="*/ 354 w 1012"/>
                  <a:gd name="T3" fmla="*/ 0 h 531"/>
                  <a:gd name="T4" fmla="*/ 0 w 1012"/>
                  <a:gd name="T5" fmla="*/ 194 h 531"/>
                  <a:gd name="T6" fmla="*/ 657 w 1012"/>
                  <a:gd name="T7" fmla="*/ 531 h 531"/>
                  <a:gd name="T8" fmla="*/ 1012 w 1012"/>
                  <a:gd name="T9" fmla="*/ 334 h 531"/>
                  <a:gd name="T10" fmla="*/ 1012 w 1012"/>
                  <a:gd name="T11" fmla="*/ 33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531">
                    <a:moveTo>
                      <a:pt x="1012" y="334"/>
                    </a:moveTo>
                    <a:lnTo>
                      <a:pt x="354" y="0"/>
                    </a:lnTo>
                    <a:lnTo>
                      <a:pt x="0" y="194"/>
                    </a:lnTo>
                    <a:lnTo>
                      <a:pt x="657" y="531"/>
                    </a:lnTo>
                    <a:lnTo>
                      <a:pt x="1012" y="334"/>
                    </a:lnTo>
                    <a:lnTo>
                      <a:pt x="1012" y="334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1D17BB4B-ACE8-AC4B-C2F9-35D340002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181" y="4101188"/>
                <a:ext cx="462127" cy="1827680"/>
              </a:xfrm>
              <a:custGeom>
                <a:avLst/>
                <a:gdLst>
                  <a:gd name="T0" fmla="*/ 355 w 355"/>
                  <a:gd name="T1" fmla="*/ 1207 h 1404"/>
                  <a:gd name="T2" fmla="*/ 355 w 355"/>
                  <a:gd name="T3" fmla="*/ 0 h 1404"/>
                  <a:gd name="T4" fmla="*/ 0 w 355"/>
                  <a:gd name="T5" fmla="*/ 197 h 1404"/>
                  <a:gd name="T6" fmla="*/ 0 w 355"/>
                  <a:gd name="T7" fmla="*/ 1404 h 1404"/>
                  <a:gd name="T8" fmla="*/ 355 w 355"/>
                  <a:gd name="T9" fmla="*/ 1207 h 1404"/>
                  <a:gd name="T10" fmla="*/ 355 w 355"/>
                  <a:gd name="T11" fmla="*/ 1207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1404">
                    <a:moveTo>
                      <a:pt x="355" y="1207"/>
                    </a:moveTo>
                    <a:lnTo>
                      <a:pt x="355" y="0"/>
                    </a:lnTo>
                    <a:lnTo>
                      <a:pt x="0" y="197"/>
                    </a:lnTo>
                    <a:lnTo>
                      <a:pt x="0" y="1404"/>
                    </a:lnTo>
                    <a:lnTo>
                      <a:pt x="355" y="1207"/>
                    </a:lnTo>
                    <a:lnTo>
                      <a:pt x="355" y="120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472A10-AA51-EE3B-5682-B8DDA4AC172A}"/>
                </a:ext>
              </a:extLst>
            </p:cNvPr>
            <p:cNvGrpSpPr/>
            <p:nvPr/>
          </p:nvGrpSpPr>
          <p:grpSpPr>
            <a:xfrm>
              <a:off x="5059792" y="4299057"/>
              <a:ext cx="1317390" cy="1884958"/>
              <a:chOff x="5059792" y="4299057"/>
              <a:chExt cx="1317390" cy="1884958"/>
            </a:xfrm>
          </p:grpSpPr>
          <p:sp>
            <p:nvSpPr>
              <p:cNvPr id="17" name="Freeform: Shape 80">
                <a:extLst>
                  <a:ext uri="{FF2B5EF4-FFF2-40B4-BE49-F238E27FC236}">
                    <a16:creationId xmlns:a16="http://schemas.microsoft.com/office/drawing/2014/main" id="{D6EF81D6-4AD8-C181-9827-7C1658004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792" y="4299057"/>
                <a:ext cx="1317390" cy="1884958"/>
              </a:xfrm>
              <a:custGeom>
                <a:avLst/>
                <a:gdLst>
                  <a:gd name="connsiteX0" fmla="*/ 462128 w 1317390"/>
                  <a:gd name="connsiteY0" fmla="*/ 0 h 1884958"/>
                  <a:gd name="connsiteX1" fmla="*/ 1317389 w 1317390"/>
                  <a:gd name="connsiteY1" fmla="*/ 433489 h 1884958"/>
                  <a:gd name="connsiteX2" fmla="*/ 1173315 w 1317390"/>
                  <a:gd name="connsiteY2" fmla="*/ 513440 h 1884958"/>
                  <a:gd name="connsiteX3" fmla="*/ 1317390 w 1317390"/>
                  <a:gd name="connsiteY3" fmla="*/ 433488 h 1884958"/>
                  <a:gd name="connsiteX4" fmla="*/ 1317390 w 1317390"/>
                  <a:gd name="connsiteY4" fmla="*/ 1629812 h 1884958"/>
                  <a:gd name="connsiteX5" fmla="*/ 855263 w 1317390"/>
                  <a:gd name="connsiteY5" fmla="*/ 1884958 h 1884958"/>
                  <a:gd name="connsiteX6" fmla="*/ 855263 w 1317390"/>
                  <a:gd name="connsiteY6" fmla="*/ 689936 h 1884958"/>
                  <a:gd name="connsiteX7" fmla="*/ 855262 w 1317390"/>
                  <a:gd name="connsiteY7" fmla="*/ 689937 h 1884958"/>
                  <a:gd name="connsiteX8" fmla="*/ 855262 w 1317390"/>
                  <a:gd name="connsiteY8" fmla="*/ 1884958 h 1884958"/>
                  <a:gd name="connsiteX9" fmla="*/ 0 w 1317390"/>
                  <a:gd name="connsiteY9" fmla="*/ 1451470 h 1884958"/>
                  <a:gd name="connsiteX10" fmla="*/ 0 w 1317390"/>
                  <a:gd name="connsiteY10" fmla="*/ 255147 h 1884958"/>
                  <a:gd name="connsiteX11" fmla="*/ 0 w 1317390"/>
                  <a:gd name="connsiteY11" fmla="*/ 255146 h 1884958"/>
                  <a:gd name="connsiteX12" fmla="*/ 1 w 1317390"/>
                  <a:gd name="connsiteY12" fmla="*/ 255147 h 188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17390" h="1884958">
                    <a:moveTo>
                      <a:pt x="462128" y="0"/>
                    </a:moveTo>
                    <a:lnTo>
                      <a:pt x="1317389" y="433489"/>
                    </a:lnTo>
                    <a:lnTo>
                      <a:pt x="1173315" y="513440"/>
                    </a:lnTo>
                    <a:lnTo>
                      <a:pt x="1317390" y="433488"/>
                    </a:lnTo>
                    <a:lnTo>
                      <a:pt x="1317390" y="1629812"/>
                    </a:lnTo>
                    <a:lnTo>
                      <a:pt x="855263" y="1884958"/>
                    </a:lnTo>
                    <a:lnTo>
                      <a:pt x="855263" y="689936"/>
                    </a:lnTo>
                    <a:lnTo>
                      <a:pt x="855262" y="689937"/>
                    </a:lnTo>
                    <a:lnTo>
                      <a:pt x="855262" y="1884958"/>
                    </a:lnTo>
                    <a:lnTo>
                      <a:pt x="0" y="1451470"/>
                    </a:lnTo>
                    <a:lnTo>
                      <a:pt x="0" y="255147"/>
                    </a:lnTo>
                    <a:lnTo>
                      <a:pt x="0" y="255146"/>
                    </a:lnTo>
                    <a:lnTo>
                      <a:pt x="1" y="2551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46C1D459-BC13-FE28-9E9F-517218213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792" y="4299057"/>
                <a:ext cx="1317389" cy="689937"/>
              </a:xfrm>
              <a:custGeom>
                <a:avLst/>
                <a:gdLst>
                  <a:gd name="T0" fmla="*/ 1012 w 1012"/>
                  <a:gd name="T1" fmla="*/ 333 h 530"/>
                  <a:gd name="T2" fmla="*/ 355 w 1012"/>
                  <a:gd name="T3" fmla="*/ 0 h 530"/>
                  <a:gd name="T4" fmla="*/ 0 w 1012"/>
                  <a:gd name="T5" fmla="*/ 196 h 530"/>
                  <a:gd name="T6" fmla="*/ 657 w 1012"/>
                  <a:gd name="T7" fmla="*/ 530 h 530"/>
                  <a:gd name="T8" fmla="*/ 1012 w 1012"/>
                  <a:gd name="T9" fmla="*/ 333 h 530"/>
                  <a:gd name="T10" fmla="*/ 1012 w 1012"/>
                  <a:gd name="T11" fmla="*/ 333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530">
                    <a:moveTo>
                      <a:pt x="1012" y="333"/>
                    </a:moveTo>
                    <a:lnTo>
                      <a:pt x="355" y="0"/>
                    </a:lnTo>
                    <a:lnTo>
                      <a:pt x="0" y="196"/>
                    </a:lnTo>
                    <a:lnTo>
                      <a:pt x="657" y="530"/>
                    </a:lnTo>
                    <a:lnTo>
                      <a:pt x="1012" y="333"/>
                    </a:lnTo>
                    <a:lnTo>
                      <a:pt x="1012" y="333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18626C05-31F9-A3B9-1963-FAE58368C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5055" y="4732545"/>
                <a:ext cx="462127" cy="1451470"/>
              </a:xfrm>
              <a:custGeom>
                <a:avLst/>
                <a:gdLst>
                  <a:gd name="T0" fmla="*/ 355 w 355"/>
                  <a:gd name="T1" fmla="*/ 919 h 1115"/>
                  <a:gd name="T2" fmla="*/ 355 w 355"/>
                  <a:gd name="T3" fmla="*/ 0 h 1115"/>
                  <a:gd name="T4" fmla="*/ 0 w 355"/>
                  <a:gd name="T5" fmla="*/ 197 h 1115"/>
                  <a:gd name="T6" fmla="*/ 0 w 355"/>
                  <a:gd name="T7" fmla="*/ 1115 h 1115"/>
                  <a:gd name="T8" fmla="*/ 355 w 355"/>
                  <a:gd name="T9" fmla="*/ 919 h 1115"/>
                  <a:gd name="T10" fmla="*/ 355 w 355"/>
                  <a:gd name="T11" fmla="*/ 919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1115">
                    <a:moveTo>
                      <a:pt x="355" y="919"/>
                    </a:moveTo>
                    <a:lnTo>
                      <a:pt x="355" y="0"/>
                    </a:lnTo>
                    <a:lnTo>
                      <a:pt x="0" y="197"/>
                    </a:lnTo>
                    <a:lnTo>
                      <a:pt x="0" y="1115"/>
                    </a:lnTo>
                    <a:lnTo>
                      <a:pt x="355" y="919"/>
                    </a:lnTo>
                    <a:lnTo>
                      <a:pt x="355" y="91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45BA999-2AF9-034A-BBD8-8751CB25BBD6}"/>
                </a:ext>
              </a:extLst>
            </p:cNvPr>
            <p:cNvGrpSpPr/>
            <p:nvPr/>
          </p:nvGrpSpPr>
          <p:grpSpPr>
            <a:xfrm>
              <a:off x="4597666" y="4936922"/>
              <a:ext cx="1317389" cy="1506145"/>
              <a:chOff x="4597666" y="4936922"/>
              <a:chExt cx="1317389" cy="1506145"/>
            </a:xfrm>
          </p:grpSpPr>
          <p:sp>
            <p:nvSpPr>
              <p:cNvPr id="14" name="Freeform: Shape 75">
                <a:extLst>
                  <a:ext uri="{FF2B5EF4-FFF2-40B4-BE49-F238E27FC236}">
                    <a16:creationId xmlns:a16="http://schemas.microsoft.com/office/drawing/2014/main" id="{553746C0-E11F-D9E5-96CC-4E71DEA03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666" y="4936922"/>
                <a:ext cx="1317389" cy="1506145"/>
              </a:xfrm>
              <a:custGeom>
                <a:avLst/>
                <a:gdLst>
                  <a:gd name="connsiteX0" fmla="*/ 462128 w 1317389"/>
                  <a:gd name="connsiteY0" fmla="*/ 0 h 1506145"/>
                  <a:gd name="connsiteX1" fmla="*/ 1317389 w 1317389"/>
                  <a:gd name="connsiteY1" fmla="*/ 437394 h 1506145"/>
                  <a:gd name="connsiteX2" fmla="*/ 856563 w 1317389"/>
                  <a:gd name="connsiteY2" fmla="*/ 692540 h 1506145"/>
                  <a:gd name="connsiteX3" fmla="*/ 856563 w 1317389"/>
                  <a:gd name="connsiteY3" fmla="*/ 692541 h 1506145"/>
                  <a:gd name="connsiteX4" fmla="*/ 1317389 w 1317389"/>
                  <a:gd name="connsiteY4" fmla="*/ 437394 h 1506145"/>
                  <a:gd name="connsiteX5" fmla="*/ 1317389 w 1317389"/>
                  <a:gd name="connsiteY5" fmla="*/ 1247094 h 1506145"/>
                  <a:gd name="connsiteX6" fmla="*/ 856563 w 1317389"/>
                  <a:gd name="connsiteY6" fmla="*/ 1506145 h 1506145"/>
                  <a:gd name="connsiteX7" fmla="*/ 0 w 1317389"/>
                  <a:gd name="connsiteY7" fmla="*/ 1068751 h 1506145"/>
                  <a:gd name="connsiteX8" fmla="*/ 0 w 1317389"/>
                  <a:gd name="connsiteY8" fmla="*/ 255147 h 1506145"/>
                  <a:gd name="connsiteX9" fmla="*/ 0 w 1317389"/>
                  <a:gd name="connsiteY9" fmla="*/ 255146 h 1506145"/>
                  <a:gd name="connsiteX10" fmla="*/ 1 w 1317389"/>
                  <a:gd name="connsiteY10" fmla="*/ 255147 h 1506145"/>
                  <a:gd name="connsiteX0" fmla="*/ 462128 w 1317389"/>
                  <a:gd name="connsiteY0" fmla="*/ 0 h 1506145"/>
                  <a:gd name="connsiteX1" fmla="*/ 1317389 w 1317389"/>
                  <a:gd name="connsiteY1" fmla="*/ 437394 h 1506145"/>
                  <a:gd name="connsiteX2" fmla="*/ 856563 w 1317389"/>
                  <a:gd name="connsiteY2" fmla="*/ 692540 h 1506145"/>
                  <a:gd name="connsiteX3" fmla="*/ 1317389 w 1317389"/>
                  <a:gd name="connsiteY3" fmla="*/ 437394 h 1506145"/>
                  <a:gd name="connsiteX4" fmla="*/ 1317389 w 1317389"/>
                  <a:gd name="connsiteY4" fmla="*/ 1247094 h 1506145"/>
                  <a:gd name="connsiteX5" fmla="*/ 856563 w 1317389"/>
                  <a:gd name="connsiteY5" fmla="*/ 1506145 h 1506145"/>
                  <a:gd name="connsiteX6" fmla="*/ 0 w 1317389"/>
                  <a:gd name="connsiteY6" fmla="*/ 1068751 h 1506145"/>
                  <a:gd name="connsiteX7" fmla="*/ 0 w 1317389"/>
                  <a:gd name="connsiteY7" fmla="*/ 255147 h 1506145"/>
                  <a:gd name="connsiteX8" fmla="*/ 0 w 1317389"/>
                  <a:gd name="connsiteY8" fmla="*/ 255146 h 1506145"/>
                  <a:gd name="connsiteX9" fmla="*/ 1 w 1317389"/>
                  <a:gd name="connsiteY9" fmla="*/ 255147 h 1506145"/>
                  <a:gd name="connsiteX10" fmla="*/ 462128 w 1317389"/>
                  <a:gd name="connsiteY10" fmla="*/ 0 h 1506145"/>
                  <a:gd name="connsiteX0" fmla="*/ 462128 w 1317389"/>
                  <a:gd name="connsiteY0" fmla="*/ 0 h 1506145"/>
                  <a:gd name="connsiteX1" fmla="*/ 1317389 w 1317389"/>
                  <a:gd name="connsiteY1" fmla="*/ 437394 h 1506145"/>
                  <a:gd name="connsiteX2" fmla="*/ 1317389 w 1317389"/>
                  <a:gd name="connsiteY2" fmla="*/ 437394 h 1506145"/>
                  <a:gd name="connsiteX3" fmla="*/ 1317389 w 1317389"/>
                  <a:gd name="connsiteY3" fmla="*/ 1247094 h 1506145"/>
                  <a:gd name="connsiteX4" fmla="*/ 856563 w 1317389"/>
                  <a:gd name="connsiteY4" fmla="*/ 1506145 h 1506145"/>
                  <a:gd name="connsiteX5" fmla="*/ 0 w 1317389"/>
                  <a:gd name="connsiteY5" fmla="*/ 1068751 h 1506145"/>
                  <a:gd name="connsiteX6" fmla="*/ 0 w 1317389"/>
                  <a:gd name="connsiteY6" fmla="*/ 255147 h 1506145"/>
                  <a:gd name="connsiteX7" fmla="*/ 0 w 1317389"/>
                  <a:gd name="connsiteY7" fmla="*/ 255146 h 1506145"/>
                  <a:gd name="connsiteX8" fmla="*/ 1 w 1317389"/>
                  <a:gd name="connsiteY8" fmla="*/ 255147 h 1506145"/>
                  <a:gd name="connsiteX9" fmla="*/ 462128 w 1317389"/>
                  <a:gd name="connsiteY9" fmla="*/ 0 h 150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7389" h="1506145">
                    <a:moveTo>
                      <a:pt x="462128" y="0"/>
                    </a:moveTo>
                    <a:lnTo>
                      <a:pt x="1317389" y="437394"/>
                    </a:lnTo>
                    <a:lnTo>
                      <a:pt x="1317389" y="437394"/>
                    </a:lnTo>
                    <a:lnTo>
                      <a:pt x="1317389" y="1247094"/>
                    </a:lnTo>
                    <a:lnTo>
                      <a:pt x="856563" y="1506145"/>
                    </a:lnTo>
                    <a:lnTo>
                      <a:pt x="0" y="1068751"/>
                    </a:lnTo>
                    <a:lnTo>
                      <a:pt x="0" y="255147"/>
                    </a:lnTo>
                    <a:lnTo>
                      <a:pt x="0" y="255146"/>
                    </a:lnTo>
                    <a:lnTo>
                      <a:pt x="1" y="255147"/>
                    </a:lnTo>
                    <a:lnTo>
                      <a:pt x="4621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A7DD3767-2B01-9C67-6A5C-39B79790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666" y="4936922"/>
                <a:ext cx="1317389" cy="692540"/>
              </a:xfrm>
              <a:custGeom>
                <a:avLst/>
                <a:gdLst>
                  <a:gd name="T0" fmla="*/ 1012 w 1012"/>
                  <a:gd name="T1" fmla="*/ 336 h 532"/>
                  <a:gd name="T2" fmla="*/ 355 w 1012"/>
                  <a:gd name="T3" fmla="*/ 0 h 532"/>
                  <a:gd name="T4" fmla="*/ 0 w 1012"/>
                  <a:gd name="T5" fmla="*/ 196 h 532"/>
                  <a:gd name="T6" fmla="*/ 658 w 1012"/>
                  <a:gd name="T7" fmla="*/ 532 h 532"/>
                  <a:gd name="T8" fmla="*/ 1012 w 1012"/>
                  <a:gd name="T9" fmla="*/ 336 h 532"/>
                  <a:gd name="T10" fmla="*/ 1012 w 1012"/>
                  <a:gd name="T11" fmla="*/ 336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532">
                    <a:moveTo>
                      <a:pt x="1012" y="336"/>
                    </a:moveTo>
                    <a:lnTo>
                      <a:pt x="355" y="0"/>
                    </a:lnTo>
                    <a:lnTo>
                      <a:pt x="0" y="196"/>
                    </a:lnTo>
                    <a:lnTo>
                      <a:pt x="658" y="532"/>
                    </a:lnTo>
                    <a:lnTo>
                      <a:pt x="1012" y="336"/>
                    </a:lnTo>
                    <a:lnTo>
                      <a:pt x="1012" y="336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99527B75-73BE-7C7E-19A7-8C3E73705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229" y="5374316"/>
                <a:ext cx="460826" cy="1068751"/>
              </a:xfrm>
              <a:custGeom>
                <a:avLst/>
                <a:gdLst>
                  <a:gd name="T0" fmla="*/ 354 w 354"/>
                  <a:gd name="T1" fmla="*/ 622 h 821"/>
                  <a:gd name="T2" fmla="*/ 354 w 354"/>
                  <a:gd name="T3" fmla="*/ 0 h 821"/>
                  <a:gd name="T4" fmla="*/ 0 w 354"/>
                  <a:gd name="T5" fmla="*/ 196 h 821"/>
                  <a:gd name="T6" fmla="*/ 0 w 354"/>
                  <a:gd name="T7" fmla="*/ 821 h 821"/>
                  <a:gd name="T8" fmla="*/ 354 w 354"/>
                  <a:gd name="T9" fmla="*/ 622 h 821"/>
                  <a:gd name="T10" fmla="*/ 354 w 354"/>
                  <a:gd name="T11" fmla="*/ 622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821">
                    <a:moveTo>
                      <a:pt x="354" y="622"/>
                    </a:moveTo>
                    <a:lnTo>
                      <a:pt x="354" y="0"/>
                    </a:lnTo>
                    <a:lnTo>
                      <a:pt x="0" y="196"/>
                    </a:lnTo>
                    <a:lnTo>
                      <a:pt x="0" y="821"/>
                    </a:lnTo>
                    <a:lnTo>
                      <a:pt x="354" y="622"/>
                    </a:lnTo>
                    <a:lnTo>
                      <a:pt x="354" y="622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4CE0C8-DA2D-D448-3F53-B7960CFDD918}"/>
              </a:ext>
            </a:extLst>
          </p:cNvPr>
          <p:cNvGrpSpPr/>
          <p:nvPr/>
        </p:nvGrpSpPr>
        <p:grpSpPr>
          <a:xfrm>
            <a:off x="827903" y="4758695"/>
            <a:ext cx="3600251" cy="1331365"/>
            <a:chOff x="8821387" y="2686028"/>
            <a:chExt cx="2834640" cy="17751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636319-BCB0-EE28-18A4-5100801ACC98}"/>
                </a:ext>
              </a:extLst>
            </p:cNvPr>
            <p:cNvSpPr/>
            <p:nvPr/>
          </p:nvSpPr>
          <p:spPr>
            <a:xfrm>
              <a:off x="8821387" y="2686028"/>
              <a:ext cx="2834640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da-DK" b="1" cap="all" dirty="0">
                  <a:solidFill>
                    <a:schemeClr val="tx2"/>
                  </a:solidFill>
                </a:rPr>
                <a:t>ADAPTASI</a:t>
              </a:r>
              <a:endParaRPr lang="en-US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A0E79A-2810-68EE-E782-939FC4E440C4}"/>
                </a:ext>
              </a:extLst>
            </p:cNvPr>
            <p:cNvSpPr/>
            <p:nvPr/>
          </p:nvSpPr>
          <p:spPr>
            <a:xfrm>
              <a:off x="8821387" y="3151335"/>
              <a:ext cx="2834640" cy="1309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Melakukan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adaptasi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terhadap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perubahan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aktual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sebagai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bagian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dari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egile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organization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memahami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perkembangan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dan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menyesuaikan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mindset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menuju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perubahan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yang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lebih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baik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1D677B-22B1-B93E-1498-6543382810ED}"/>
              </a:ext>
            </a:extLst>
          </p:cNvPr>
          <p:cNvGrpSpPr/>
          <p:nvPr/>
        </p:nvGrpSpPr>
        <p:grpSpPr>
          <a:xfrm>
            <a:off x="827903" y="3459184"/>
            <a:ext cx="3600251" cy="1151828"/>
            <a:chOff x="8821387" y="2686028"/>
            <a:chExt cx="2834640" cy="15357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019AEEE-2261-A08D-54D8-1E4B29454CCD}"/>
                </a:ext>
              </a:extLst>
            </p:cNvPr>
            <p:cNvSpPr/>
            <p:nvPr/>
          </p:nvSpPr>
          <p:spPr>
            <a:xfrm>
              <a:off x="8821387" y="2686028"/>
              <a:ext cx="2834640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da-DK" b="1" cap="all" dirty="0">
                  <a:solidFill>
                    <a:schemeClr val="accent1"/>
                  </a:solidFill>
                </a:rPr>
                <a:t>STRATEGI MENDASAR</a:t>
              </a:r>
              <a:endParaRPr lang="en-US" b="1" cap="all" dirty="0">
                <a:solidFill>
                  <a:schemeClr val="accent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7D4A44-3D12-1903-40D9-F9875FCBC698}"/>
                </a:ext>
              </a:extLst>
            </p:cNvPr>
            <p:cNvSpPr/>
            <p:nvPr/>
          </p:nvSpPr>
          <p:spPr>
            <a:xfrm>
              <a:off x="8821387" y="3151335"/>
              <a:ext cx="2834640" cy="1070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ts val="1350"/>
                </a:lnSpc>
                <a:buFont typeface="+mj-lt"/>
                <a:buAutoNum type="arabicPeriod"/>
              </a:pP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Penetapan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strategi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mendasar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</a:p>
            <a:p>
              <a:pPr marL="228600" indent="-228600" algn="just">
                <a:lnSpc>
                  <a:spcPts val="1350"/>
                </a:lnSpc>
                <a:buFont typeface="+mj-lt"/>
                <a:buAutoNum type="arabicPeriod"/>
              </a:pP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Tahapan-tahapan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yang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jelas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dan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terukur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</a:p>
            <a:p>
              <a:pPr marL="228600" indent="-228600" algn="just">
                <a:lnSpc>
                  <a:spcPts val="1350"/>
                </a:lnSpc>
                <a:buFont typeface="+mj-lt"/>
                <a:buAutoNum type="arabicPeriod"/>
              </a:pP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Penentuan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platform-platform strategis</a:t>
              </a:r>
            </a:p>
            <a:p>
              <a:pPr marL="228600" indent="-228600" algn="just">
                <a:lnSpc>
                  <a:spcPts val="1350"/>
                </a:lnSpc>
                <a:buFont typeface="+mj-lt"/>
                <a:buAutoNum type="arabicPeriod"/>
              </a:pP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Pengelolaan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sumberdaya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D427AD-439E-5E6D-C598-6655FA528A91}"/>
              </a:ext>
            </a:extLst>
          </p:cNvPr>
          <p:cNvGrpSpPr/>
          <p:nvPr/>
        </p:nvGrpSpPr>
        <p:grpSpPr>
          <a:xfrm>
            <a:off x="827903" y="2159673"/>
            <a:ext cx="3600251" cy="1331300"/>
            <a:chOff x="8821387" y="2686028"/>
            <a:chExt cx="2834640" cy="17750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4EE5DD-7ACE-8AFD-D8F2-A4B0C77F2F34}"/>
                </a:ext>
              </a:extLst>
            </p:cNvPr>
            <p:cNvSpPr/>
            <p:nvPr/>
          </p:nvSpPr>
          <p:spPr>
            <a:xfrm>
              <a:off x="8821387" y="2686028"/>
              <a:ext cx="2834640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da-DK" b="1" cap="all" dirty="0">
                  <a:solidFill>
                    <a:schemeClr val="accent3">
                      <a:lumMod val="75000"/>
                    </a:schemeClr>
                  </a:solidFill>
                </a:rPr>
                <a:t>MODEL BISNIS</a:t>
              </a:r>
              <a:endParaRPr lang="en-US" b="1" cap="all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155DAA9-B3D3-5DCE-9B0D-0596C41FD288}"/>
                </a:ext>
              </a:extLst>
            </p:cNvPr>
            <p:cNvSpPr/>
            <p:nvPr/>
          </p:nvSpPr>
          <p:spPr>
            <a:xfrm>
              <a:off x="8821387" y="3151335"/>
              <a:ext cx="2834640" cy="1309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Pengembangan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model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bisnis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hingga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proses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bisnis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secara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terpadu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efektif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dan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efisien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Pengembangan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model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bisnis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yang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lebih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luas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termasuk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di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luar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lingkungan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pemerintahan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Pengembangan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inovasi-inovasi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termasuk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penegakan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aturan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kebijakan</a:t>
              </a:r>
              <a:r>
                <a:rPr lang="da-DK" sz="1100" dirty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r>
                <a:rPr lang="da-DK" sz="1100" dirty="0" err="1">
                  <a:solidFill>
                    <a:schemeClr val="bg1">
                      <a:lumMod val="50000"/>
                    </a:schemeClr>
                  </a:solidFill>
                </a:rPr>
                <a:t>hukum</a:t>
              </a:r>
              <a:endParaRPr lang="da-DK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5B9496-D038-BD0F-4DDB-54DAD1FB1B85}"/>
              </a:ext>
            </a:extLst>
          </p:cNvPr>
          <p:cNvGrpSpPr/>
          <p:nvPr/>
        </p:nvGrpSpPr>
        <p:grpSpPr>
          <a:xfrm>
            <a:off x="7539328" y="2521594"/>
            <a:ext cx="3824769" cy="3016210"/>
            <a:chOff x="8141258" y="1207881"/>
            <a:chExt cx="3664857" cy="402161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9BF3D5-B12A-E863-2A89-27856BA98DE0}"/>
                </a:ext>
              </a:extLst>
            </p:cNvPr>
            <p:cNvSpPr/>
            <p:nvPr/>
          </p:nvSpPr>
          <p:spPr>
            <a:xfrm>
              <a:off x="8141258" y="1207881"/>
              <a:ext cx="3664857" cy="143629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3200" b="1" cap="all" dirty="0">
                  <a:solidFill>
                    <a:schemeClr val="accent4"/>
                  </a:solidFill>
                </a:rPr>
                <a:t>EVOLUSI EKOSISTEMIK</a:t>
              </a:r>
              <a:endParaRPr lang="en-US" sz="3200" b="1" cap="all" dirty="0">
                <a:solidFill>
                  <a:schemeClr val="accent4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30FAC5-9CD9-143A-F4EC-025F7D1558D7}"/>
                </a:ext>
              </a:extLst>
            </p:cNvPr>
            <p:cNvSpPr/>
            <p:nvPr/>
          </p:nvSpPr>
          <p:spPr>
            <a:xfrm>
              <a:off x="8141258" y="2644171"/>
              <a:ext cx="3664857" cy="2585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ts val="1350"/>
                </a:lnSpc>
                <a:spcAft>
                  <a:spcPts val="900"/>
                </a:spcAft>
                <a:buFont typeface="+mj-lt"/>
                <a:buAutoNum type="arabicPeriod"/>
              </a:pP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Pelaksanaan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transformasi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secara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bertahap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dan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ruang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lingkup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yang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meluas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pada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seluruh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pihak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;</a:t>
              </a:r>
            </a:p>
            <a:p>
              <a:pPr marL="228600" indent="-228600" algn="just">
                <a:lnSpc>
                  <a:spcPts val="1350"/>
                </a:lnSpc>
                <a:spcAft>
                  <a:spcPts val="900"/>
                </a:spcAft>
                <a:buFont typeface="+mj-lt"/>
                <a:buAutoNum type="arabicPeriod"/>
              </a:pP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Implementasi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pada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setiap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stakeholder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secara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luas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28600" indent="-228600" algn="just">
                <a:lnSpc>
                  <a:spcPts val="1350"/>
                </a:lnSpc>
                <a:spcAft>
                  <a:spcPts val="900"/>
                </a:spcAft>
                <a:buFont typeface="+mj-lt"/>
                <a:buAutoNum type="arabicPeriod"/>
              </a:pP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Tetap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bersifat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egile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untuk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dapat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beradaptasi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dengan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perubahan-perubahan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atau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inovasi-inovasi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yang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berkembang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8" name="Graphic 37" descr="Trophy">
            <a:extLst>
              <a:ext uri="{FF2B5EF4-FFF2-40B4-BE49-F238E27FC236}">
                <a16:creationId xmlns:a16="http://schemas.microsoft.com/office/drawing/2014/main" id="{D0ACB06E-0D75-D916-1558-A8922D0F1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8527" y="2944055"/>
            <a:ext cx="685800" cy="685800"/>
          </a:xfrm>
          <a:prstGeom prst="rect">
            <a:avLst/>
          </a:prstGeom>
          <a:scene3d>
            <a:camera prst="perspectiveHeroicExtremeLeftFacing" fov="1200000">
              <a:rot lat="761422" lon="3001956" rev="0"/>
            </a:camera>
            <a:lightRig rig="threePt" dir="t"/>
          </a:scene3d>
          <a:sp3d/>
        </p:spPr>
      </p:pic>
      <p:pic>
        <p:nvPicPr>
          <p:cNvPr id="39" name="Graphic 38" descr="Rocket">
            <a:extLst>
              <a:ext uri="{FF2B5EF4-FFF2-40B4-BE49-F238E27FC236}">
                <a16:creationId xmlns:a16="http://schemas.microsoft.com/office/drawing/2014/main" id="{ADFF29C4-42AA-26FD-BAC3-83CF27D68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4557" y="5320395"/>
            <a:ext cx="555576" cy="555576"/>
          </a:xfrm>
          <a:prstGeom prst="rect">
            <a:avLst/>
          </a:prstGeom>
          <a:scene3d>
            <a:camera prst="perspectiveHeroicExtremeLeftFacing" fov="1200000">
              <a:rot lat="761422" lon="3001956" rev="0"/>
            </a:camera>
            <a:lightRig rig="threePt" dir="t"/>
          </a:scene3d>
          <a:sp3d/>
        </p:spPr>
      </p:pic>
      <p:pic>
        <p:nvPicPr>
          <p:cNvPr id="40" name="Graphic 39" descr="Magnifying glass">
            <a:extLst>
              <a:ext uri="{FF2B5EF4-FFF2-40B4-BE49-F238E27FC236}">
                <a16:creationId xmlns:a16="http://schemas.microsoft.com/office/drawing/2014/main" id="{3502143E-0547-CEAC-F541-3E933C86C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6352" y="4227781"/>
            <a:ext cx="292796" cy="292796"/>
          </a:xfrm>
          <a:prstGeom prst="rect">
            <a:avLst/>
          </a:prstGeom>
          <a:scene3d>
            <a:camera prst="perspectiveHeroicExtremeLeftFacing" fov="1200000">
              <a:rot lat="761422" lon="3001956" rev="0"/>
            </a:camera>
            <a:lightRig rig="threePt" dir="t"/>
          </a:scene3d>
          <a:sp3d/>
        </p:spPr>
      </p:pic>
      <p:pic>
        <p:nvPicPr>
          <p:cNvPr id="41" name="Graphic 40" descr="Single gear">
            <a:extLst>
              <a:ext uri="{FF2B5EF4-FFF2-40B4-BE49-F238E27FC236}">
                <a16:creationId xmlns:a16="http://schemas.microsoft.com/office/drawing/2014/main" id="{3A72F9A3-4220-7600-04F8-D0FEE5945B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13744" y="4762685"/>
            <a:ext cx="295330" cy="295330"/>
          </a:xfrm>
          <a:prstGeom prst="rect">
            <a:avLst/>
          </a:prstGeom>
          <a:scene3d>
            <a:camera prst="perspectiveHeroicExtremeLeftFacing" fov="1200000">
              <a:rot lat="761422" lon="3001956" rev="0"/>
            </a:camera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9058965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1766</Words>
  <Application>Microsoft Macintosh PowerPoint</Application>
  <PresentationFormat>Widescreen</PresentationFormat>
  <Paragraphs>388</Paragraphs>
  <Slides>23</Slides>
  <Notes>2</Notes>
  <HiddenSlides>14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Assistant</vt:lpstr>
      <vt:lpstr>Calibri</vt:lpstr>
      <vt:lpstr>CNNSansW04-Regular</vt:lpstr>
      <vt:lpstr>GeosansLight</vt:lpstr>
      <vt:lpstr>Lucida Handwriting</vt:lpstr>
      <vt:lpstr>Open Sans</vt:lpstr>
      <vt:lpstr>Open Sans SemiBold</vt:lpstr>
      <vt:lpstr>Cover and End Slide Master</vt:lpstr>
      <vt:lpstr>Contents Slide Master</vt:lpstr>
      <vt:lpstr>Section Break Slide Master</vt:lpstr>
      <vt:lpstr>PowerPoint Presentation</vt:lpstr>
      <vt:lpstr>Ciri-ciri Negara Maju</vt:lpstr>
      <vt:lpstr>PowerPoint Presentation</vt:lpstr>
      <vt:lpstr>Strategi Dalam Transformasi Digital</vt:lpstr>
      <vt:lpstr>PowerPoint Presentation</vt:lpstr>
      <vt:lpstr>PowerPoint Presentation</vt:lpstr>
      <vt:lpstr>PowerPoint Presentation</vt:lpstr>
      <vt:lpstr>PowerPoint Presentation</vt:lpstr>
      <vt:lpstr>Strategi Dalam Transformasi Digital Pemerintahan </vt:lpstr>
      <vt:lpstr>PowerPoint Presentation</vt:lpstr>
      <vt:lpstr>PowerPoint Presentation</vt:lpstr>
      <vt:lpstr>PowerPoint Presentation</vt:lpstr>
      <vt:lpstr>PowerPoint Presentation</vt:lpstr>
      <vt:lpstr>Mengapa harus cloud</vt:lpstr>
      <vt:lpstr>PowerPoint Presentation</vt:lpstr>
      <vt:lpstr>DIGITAL TRANSFORMATION ESSENTIALS: ECOSYSTEM  Arsitektur Government Cloud Indonesia</vt:lpstr>
      <vt:lpstr>PowerPoint Presentation</vt:lpstr>
      <vt:lpstr>PowerPoint Presentation</vt:lpstr>
      <vt:lpstr>PowerPoint Presentation</vt:lpstr>
      <vt:lpstr>Konsep Umum Ibu Kota Nusantara</vt:lpstr>
      <vt:lpstr>Ekosistem TIK di IKN</vt:lpstr>
      <vt:lpstr>Smartcity Management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Moppie Anggono</cp:lastModifiedBy>
  <cp:revision>135</cp:revision>
  <dcterms:created xsi:type="dcterms:W3CDTF">2019-01-14T06:35:35Z</dcterms:created>
  <dcterms:modified xsi:type="dcterms:W3CDTF">2023-06-13T04:11:07Z</dcterms:modified>
</cp:coreProperties>
</file>