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324" r:id="rId4"/>
    <p:sldId id="271" r:id="rId5"/>
    <p:sldId id="323" r:id="rId6"/>
    <p:sldId id="267" r:id="rId7"/>
    <p:sldId id="259" r:id="rId8"/>
  </p:sldIdLst>
  <p:sldSz cx="9906000" cy="6858000" type="A4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Poppins" panose="00000500000000000000" pitchFamily="2" charset="0"/>
      <p:regular r:id="rId16"/>
      <p:bold r:id="rId17"/>
      <p:italic r:id="rId18"/>
      <p:boldItalic r:id="rId19"/>
    </p:embeddedFont>
    <p:embeddedFont>
      <p:font typeface="Poppins ExtraBold" panose="00000900000000000000" pitchFamily="2" charset="0"/>
      <p:bold r:id="rId20"/>
      <p:italic r:id="rId21"/>
      <p:boldItalic r:id="rId22"/>
    </p:embeddedFont>
    <p:embeddedFont>
      <p:font typeface="Rockwell" panose="02060603020205020403" pitchFamily="18" charset="0"/>
      <p:regular r:id="rId23"/>
      <p:bold r:id="rId24"/>
      <p:italic r:id="rId25"/>
      <p:boldItalic r:id="rId26"/>
    </p:embeddedFont>
    <p:embeddedFont>
      <p:font typeface="Trebuchet MS" panose="020B0603020202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66"/>
    <p:restoredTop sz="94674"/>
  </p:normalViewPr>
  <p:slideViewPr>
    <p:cSldViewPr snapToGrid="0" snapToObjects="1">
      <p:cViewPr>
        <p:scale>
          <a:sx n="66" d="100"/>
          <a:sy n="66" d="100"/>
        </p:scale>
        <p:origin x="10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BCD81-8EF1-4344-AF01-6FBCD0889010}" type="datetimeFigureOut">
              <a:rPr lang="en-ID" smtClean="0"/>
              <a:t>06/06/2023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18FE3-6D79-439E-B527-5D6CEE023C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793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4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9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97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9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1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7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4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6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6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72450-A557-B44A-BDAD-CFD60832526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F3EFA-2EB9-BE49-9A8A-BF9CE392B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5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2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28.png"/><Relationship Id="rId2" Type="http://schemas.openxmlformats.org/officeDocument/2006/relationships/image" Target="../media/image2.jp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jpg"/><Relationship Id="rId18" Type="http://schemas.openxmlformats.org/officeDocument/2006/relationships/image" Target="../media/image46.png"/><Relationship Id="rId26" Type="http://schemas.microsoft.com/office/2007/relationships/hdphoto" Target="../media/hdphoto6.wdp"/><Relationship Id="rId39" Type="http://schemas.openxmlformats.org/officeDocument/2006/relationships/image" Target="../media/image10.png"/><Relationship Id="rId21" Type="http://schemas.openxmlformats.org/officeDocument/2006/relationships/image" Target="../media/image49.png"/><Relationship Id="rId34" Type="http://schemas.openxmlformats.org/officeDocument/2006/relationships/image" Target="../media/image58.svg"/><Relationship Id="rId7" Type="http://schemas.microsoft.com/office/2007/relationships/hdphoto" Target="../media/hdphoto2.wdp"/><Relationship Id="rId12" Type="http://schemas.openxmlformats.org/officeDocument/2006/relationships/image" Target="../media/image40.jpg"/><Relationship Id="rId17" Type="http://schemas.openxmlformats.org/officeDocument/2006/relationships/image" Target="../media/image45.png"/><Relationship Id="rId25" Type="http://schemas.openxmlformats.org/officeDocument/2006/relationships/image" Target="../media/image51.png"/><Relationship Id="rId33" Type="http://schemas.openxmlformats.org/officeDocument/2006/relationships/image" Target="../media/image57.png"/><Relationship Id="rId38" Type="http://schemas.openxmlformats.org/officeDocument/2006/relationships/image" Target="../media/image4.png"/><Relationship Id="rId2" Type="http://schemas.openxmlformats.org/officeDocument/2006/relationships/image" Target="../media/image7.jp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jpg"/><Relationship Id="rId24" Type="http://schemas.microsoft.com/office/2007/relationships/hdphoto" Target="../media/hdphoto5.wdp"/><Relationship Id="rId32" Type="http://schemas.openxmlformats.org/officeDocument/2006/relationships/image" Target="../media/image56.svg"/><Relationship Id="rId37" Type="http://schemas.openxmlformats.org/officeDocument/2006/relationships/image" Target="../media/image61.png"/><Relationship Id="rId40" Type="http://schemas.microsoft.com/office/2007/relationships/hdphoto" Target="../media/hdphoto1.wdp"/><Relationship Id="rId5" Type="http://schemas.openxmlformats.org/officeDocument/2006/relationships/image" Target="../media/image35.jpg"/><Relationship Id="rId15" Type="http://schemas.openxmlformats.org/officeDocument/2006/relationships/image" Target="../media/image43.png"/><Relationship Id="rId23" Type="http://schemas.openxmlformats.org/officeDocument/2006/relationships/image" Target="../media/image50.png"/><Relationship Id="rId28" Type="http://schemas.microsoft.com/office/2007/relationships/hdphoto" Target="../media/hdphoto7.wdp"/><Relationship Id="rId36" Type="http://schemas.openxmlformats.org/officeDocument/2006/relationships/image" Target="../media/image60.sv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5.png"/><Relationship Id="rId4" Type="http://schemas.openxmlformats.org/officeDocument/2006/relationships/image" Target="../media/image34.svg"/><Relationship Id="rId9" Type="http://schemas.microsoft.com/office/2007/relationships/hdphoto" Target="../media/hdphoto3.wdp"/><Relationship Id="rId14" Type="http://schemas.openxmlformats.org/officeDocument/2006/relationships/image" Target="../media/image42.jpg"/><Relationship Id="rId22" Type="http://schemas.microsoft.com/office/2007/relationships/hdphoto" Target="../media/hdphoto4.wdp"/><Relationship Id="rId27" Type="http://schemas.openxmlformats.org/officeDocument/2006/relationships/image" Target="../media/image52.png"/><Relationship Id="rId30" Type="http://schemas.openxmlformats.org/officeDocument/2006/relationships/image" Target="../media/image54.svg"/><Relationship Id="rId35" Type="http://schemas.openxmlformats.org/officeDocument/2006/relationships/image" Target="../media/image59.png"/><Relationship Id="rId8" Type="http://schemas.openxmlformats.org/officeDocument/2006/relationships/image" Target="../media/image37.png"/><Relationship Id="rId3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BF8E2B-964B-92C9-16C3-538CAA48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29994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BCCCA6-7196-827C-C59E-5857C0A01690}"/>
              </a:ext>
            </a:extLst>
          </p:cNvPr>
          <p:cNvGrpSpPr/>
          <p:nvPr/>
        </p:nvGrpSpPr>
        <p:grpSpPr>
          <a:xfrm>
            <a:off x="383477" y="2040480"/>
            <a:ext cx="9443917" cy="2344838"/>
            <a:chOff x="-783315" y="2800505"/>
            <a:chExt cx="7371440" cy="33566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E5AB7B-709D-CC96-A8CB-320F9FCA3BD8}"/>
                </a:ext>
              </a:extLst>
            </p:cNvPr>
            <p:cNvGrpSpPr/>
            <p:nvPr/>
          </p:nvGrpSpPr>
          <p:grpSpPr>
            <a:xfrm>
              <a:off x="-783315" y="3579991"/>
              <a:ext cx="7371440" cy="2577120"/>
              <a:chOff x="2938360" y="3050771"/>
              <a:chExt cx="10365896" cy="307209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B75EFB1-0446-C961-F614-FA89D42DD025}"/>
                  </a:ext>
                </a:extLst>
              </p:cNvPr>
              <p:cNvSpPr/>
              <p:nvPr/>
            </p:nvSpPr>
            <p:spPr>
              <a:xfrm>
                <a:off x="2938360" y="3050771"/>
                <a:ext cx="10365896" cy="1768587"/>
              </a:xfrm>
              <a:prstGeom prst="rect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00" dirty="0" err="1">
                    <a:latin typeface="Poppins" panose="00000500000000000000" pitchFamily="2" charset="0"/>
                    <a:cs typeface="Poppins" panose="00000500000000000000" pitchFamily="2" charset="0"/>
                  </a:rPr>
                  <a:t>Percepatan</a:t>
                </a:r>
                <a:r>
                  <a:rPr lang="en-US" sz="2500" dirty="0">
                    <a:latin typeface="Poppins" panose="00000500000000000000" pitchFamily="2" charset="0"/>
                    <a:cs typeface="Poppins" panose="00000500000000000000" pitchFamily="2" charset="0"/>
                  </a:rPr>
                  <a:t> Pembangunan Kota </a:t>
                </a:r>
                <a:r>
                  <a:rPr lang="en-US" sz="2500" dirty="0" err="1">
                    <a:latin typeface="Poppins" panose="00000500000000000000" pitchFamily="2" charset="0"/>
                    <a:cs typeface="Poppins" panose="00000500000000000000" pitchFamily="2" charset="0"/>
                  </a:rPr>
                  <a:t>Cerdas</a:t>
                </a:r>
                <a:r>
                  <a:rPr lang="en-US" sz="2500" dirty="0">
                    <a:latin typeface="Poppins" panose="00000500000000000000" pitchFamily="2" charset="0"/>
                    <a:cs typeface="Poppins" panose="00000500000000000000" pitchFamily="2" charset="0"/>
                  </a:rPr>
                  <a:t> (</a:t>
                </a:r>
                <a:r>
                  <a:rPr lang="en-US" sz="2500" i="1" dirty="0">
                    <a:latin typeface="Poppins" panose="00000500000000000000" pitchFamily="2" charset="0"/>
                    <a:cs typeface="Poppins" panose="00000500000000000000" pitchFamily="2" charset="0"/>
                  </a:rPr>
                  <a:t>Smart City</a:t>
                </a:r>
                <a:r>
                  <a:rPr lang="en-US" sz="2500" dirty="0">
                    <a:latin typeface="Poppins" panose="00000500000000000000" pitchFamily="2" charset="0"/>
                    <a:cs typeface="Poppins" panose="00000500000000000000" pitchFamily="2" charset="0"/>
                  </a:rPr>
                  <a:t>) </a:t>
                </a:r>
              </a:p>
              <a:p>
                <a:pPr algn="ctr"/>
                <a:r>
                  <a:rPr lang="en-US" sz="2500" dirty="0">
                    <a:latin typeface="Poppins" panose="00000500000000000000" pitchFamily="2" charset="0"/>
                    <a:cs typeface="Poppins" panose="00000500000000000000" pitchFamily="2" charset="0"/>
                  </a:rPr>
                  <a:t>di Indonesia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7B10D2-83B2-5B88-C074-859FB6EC9DDA}"/>
                  </a:ext>
                </a:extLst>
              </p:cNvPr>
              <p:cNvSpPr txBox="1"/>
              <p:nvPr/>
            </p:nvSpPr>
            <p:spPr>
              <a:xfrm>
                <a:off x="4899260" y="5440108"/>
                <a:ext cx="6444093" cy="682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>
                    <a:latin typeface="Poppins" panose="00000500000000000000" pitchFamily="2" charset="0"/>
                    <a:cs typeface="Poppins" panose="00000500000000000000" pitchFamily="2" charset="0"/>
                  </a:rPr>
                  <a:t>Direktur</a:t>
                </a:r>
                <a:r>
                  <a:rPr lang="en-US" sz="20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US" sz="2000" b="1" dirty="0" err="1">
                    <a:latin typeface="Poppins" panose="00000500000000000000" pitchFamily="2" charset="0"/>
                    <a:cs typeface="Poppins" panose="00000500000000000000" pitchFamily="2" charset="0"/>
                  </a:rPr>
                  <a:t>Jenderal</a:t>
                </a:r>
                <a:r>
                  <a:rPr lang="en-US" sz="20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US" sz="2000" b="1" dirty="0" err="1">
                    <a:latin typeface="Poppins" panose="00000500000000000000" pitchFamily="2" charset="0"/>
                    <a:cs typeface="Poppins" panose="00000500000000000000" pitchFamily="2" charset="0"/>
                  </a:rPr>
                  <a:t>Aplikasi</a:t>
                </a:r>
                <a:r>
                  <a:rPr lang="en-US" sz="20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US" sz="2000" b="1" dirty="0" err="1">
                    <a:latin typeface="Poppins" panose="00000500000000000000" pitchFamily="2" charset="0"/>
                    <a:cs typeface="Poppins" panose="00000500000000000000" pitchFamily="2" charset="0"/>
                  </a:rPr>
                  <a:t>Informatika</a:t>
                </a:r>
                <a:endParaRPr lang="en-US" sz="2000" b="1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3B31AD9D-CCFB-377B-71DA-A0FD82E20182}"/>
                </a:ext>
              </a:extLst>
            </p:cNvPr>
            <p:cNvSpPr txBox="1">
              <a:spLocks/>
            </p:cNvSpPr>
            <p:nvPr/>
          </p:nvSpPr>
          <p:spPr>
            <a:xfrm>
              <a:off x="585401" y="2800505"/>
              <a:ext cx="5009856" cy="52534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3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AAAE50-7A9A-7787-7292-9A01DB1D9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434" y="508582"/>
            <a:ext cx="1317565" cy="1243108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BB94F6F2-0BAC-112C-6445-797AB28C8D0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6415" y="537457"/>
            <a:ext cx="1243108" cy="1098380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10708756-2FAA-3C41-851F-1B00CFF5018F}"/>
              </a:ext>
            </a:extLst>
          </p:cNvPr>
          <p:cNvSpPr/>
          <p:nvPr/>
        </p:nvSpPr>
        <p:spPr>
          <a:xfrm>
            <a:off x="5984992" y="535217"/>
            <a:ext cx="1036491" cy="10983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126144-21E6-FE77-744F-39490DDF3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16" y="546266"/>
            <a:ext cx="1317566" cy="10983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DF00B-A33D-3551-8151-5071D40BE846}"/>
              </a:ext>
            </a:extLst>
          </p:cNvPr>
          <p:cNvSpPr txBox="1"/>
          <p:nvPr/>
        </p:nvSpPr>
        <p:spPr>
          <a:xfrm>
            <a:off x="2169968" y="4888380"/>
            <a:ext cx="58709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Poppins" panose="00000500000000000000" pitchFamily="2" charset="0"/>
                <a:cs typeface="Poppins" panose="00000500000000000000" pitchFamily="2" charset="0"/>
              </a:rPr>
              <a:t>Surabaya, </a:t>
            </a:r>
            <a:r>
              <a:rPr lang="en-US" sz="1500" b="1" dirty="0" err="1">
                <a:latin typeface="Poppins" panose="00000500000000000000" pitchFamily="2" charset="0"/>
                <a:cs typeface="Poppins" panose="00000500000000000000" pitchFamily="2" charset="0"/>
              </a:rPr>
              <a:t>Juni</a:t>
            </a:r>
            <a:r>
              <a:rPr lang="en-US" sz="1500" b="1" dirty="0">
                <a:latin typeface="Poppins" panose="00000500000000000000" pitchFamily="2" charset="0"/>
                <a:cs typeface="Poppins" panose="00000500000000000000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9685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6D3459-52DF-B87E-61BB-CCBB49F40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6BFA7-8DC9-A644-AFAA-9E727339CE73}"/>
              </a:ext>
            </a:extLst>
          </p:cNvPr>
          <p:cNvSpPr txBox="1"/>
          <p:nvPr/>
        </p:nvSpPr>
        <p:spPr>
          <a:xfrm>
            <a:off x="1187307" y="876754"/>
            <a:ext cx="547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926" algn="just">
              <a:spcBef>
                <a:spcPts val="70"/>
              </a:spcBef>
            </a:pPr>
            <a:r>
              <a:rPr lang="en-ID" sz="2400" b="1" spc="63" dirty="0" err="1">
                <a:latin typeface="Poppins" panose="00000500000000000000" charset="0"/>
                <a:cs typeface="Poppins" panose="00000500000000000000" charset="0"/>
              </a:rPr>
              <a:t>Kebijakan</a:t>
            </a:r>
            <a:r>
              <a:rPr lang="en-ID" sz="2400" b="1" spc="-228" dirty="0">
                <a:latin typeface="Poppins" panose="00000500000000000000" charset="0"/>
                <a:cs typeface="Poppins" panose="00000500000000000000" charset="0"/>
              </a:rPr>
              <a:t> </a:t>
            </a:r>
            <a:r>
              <a:rPr lang="en-ID" sz="2400" b="1" spc="148" dirty="0" err="1">
                <a:latin typeface="Poppins" panose="00000500000000000000" charset="0"/>
                <a:cs typeface="Poppins" panose="00000500000000000000" charset="0"/>
              </a:rPr>
              <a:t>Umum</a:t>
            </a:r>
            <a:endParaRPr lang="en-ID" sz="2400" b="1" dirty="0">
              <a:latin typeface="Poppins" panose="00000500000000000000" charset="0"/>
              <a:cs typeface="Poppins" panose="00000500000000000000" charset="0"/>
            </a:endParaRPr>
          </a:p>
          <a:p>
            <a:pPr marL="8926" algn="just"/>
            <a:r>
              <a:rPr lang="en-ID" sz="2400" b="1" spc="134" dirty="0" err="1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Percepatan</a:t>
            </a:r>
            <a:r>
              <a:rPr lang="en-ID" sz="2400" b="1" spc="-137" dirty="0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 </a:t>
            </a:r>
            <a:r>
              <a:rPr lang="en-ID" sz="2400" b="1" spc="14" dirty="0" err="1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Transformasi</a:t>
            </a:r>
            <a:r>
              <a:rPr lang="en-ID" sz="2400" b="1" spc="-137" dirty="0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 </a:t>
            </a:r>
            <a:r>
              <a:rPr lang="en-ID" sz="2400" b="1" spc="-28" dirty="0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Digital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Poppins ExtraBold" pitchFamily="2" charset="77"/>
              <a:cs typeface="Poppins ExtraBold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502860-80CA-3378-05A0-C368A477DF38}"/>
              </a:ext>
            </a:extLst>
          </p:cNvPr>
          <p:cNvGrpSpPr/>
          <p:nvPr/>
        </p:nvGrpSpPr>
        <p:grpSpPr>
          <a:xfrm>
            <a:off x="786471" y="1873878"/>
            <a:ext cx="8580231" cy="4090032"/>
            <a:chOff x="892346" y="1873878"/>
            <a:chExt cx="8580231" cy="4090032"/>
          </a:xfrm>
        </p:grpSpPr>
        <p:grpSp>
          <p:nvGrpSpPr>
            <p:cNvPr id="13" name="object 9">
              <a:extLst>
                <a:ext uri="{FF2B5EF4-FFF2-40B4-BE49-F238E27FC236}">
                  <a16:creationId xmlns:a16="http://schemas.microsoft.com/office/drawing/2014/main" id="{1EB134E6-56F5-8486-5144-485847B8C9C5}"/>
                </a:ext>
              </a:extLst>
            </p:cNvPr>
            <p:cNvGrpSpPr/>
            <p:nvPr/>
          </p:nvGrpSpPr>
          <p:grpSpPr>
            <a:xfrm>
              <a:off x="5382545" y="1873878"/>
              <a:ext cx="4090032" cy="4090032"/>
              <a:chOff x="7658913" y="2663990"/>
              <a:chExt cx="5819775" cy="5819775"/>
            </a:xfrm>
          </p:grpSpPr>
          <p:sp>
            <p:nvSpPr>
              <p:cNvPr id="18" name="object 10">
                <a:extLst>
                  <a:ext uri="{FF2B5EF4-FFF2-40B4-BE49-F238E27FC236}">
                    <a16:creationId xmlns:a16="http://schemas.microsoft.com/office/drawing/2014/main" id="{B3B2A677-2FBA-76B7-6DCE-EEC8AEE9BC11}"/>
                  </a:ext>
                </a:extLst>
              </p:cNvPr>
              <p:cNvSpPr/>
              <p:nvPr/>
            </p:nvSpPr>
            <p:spPr>
              <a:xfrm>
                <a:off x="7658913" y="2663990"/>
                <a:ext cx="5819775" cy="5819775"/>
              </a:xfrm>
              <a:custGeom>
                <a:avLst/>
                <a:gdLst/>
                <a:ahLst/>
                <a:cxnLst/>
                <a:rect l="l" t="t" r="r" b="b"/>
                <a:pathLst>
                  <a:path w="5819775" h="5819775">
                    <a:moveTo>
                      <a:pt x="5819622" y="0"/>
                    </a:moveTo>
                    <a:lnTo>
                      <a:pt x="0" y="0"/>
                    </a:lnTo>
                    <a:lnTo>
                      <a:pt x="0" y="5819609"/>
                    </a:lnTo>
                    <a:lnTo>
                      <a:pt x="5819622" y="5819609"/>
                    </a:lnTo>
                    <a:lnTo>
                      <a:pt x="5819622" y="0"/>
                    </a:lnTo>
                    <a:close/>
                  </a:path>
                </a:pathLst>
              </a:custGeom>
              <a:solidFill>
                <a:srgbClr val="419CC5"/>
              </a:solidFill>
            </p:spPr>
            <p:txBody>
              <a:bodyPr wrap="square" lIns="0" tIns="0" rIns="0" bIns="0" rtlCol="0"/>
              <a:lstStyle/>
              <a:p>
                <a:endParaRPr sz="1265"/>
              </a:p>
            </p:txBody>
          </p:sp>
          <p:sp>
            <p:nvSpPr>
              <p:cNvPr id="19" name="object 11">
                <a:extLst>
                  <a:ext uri="{FF2B5EF4-FFF2-40B4-BE49-F238E27FC236}">
                    <a16:creationId xmlns:a16="http://schemas.microsoft.com/office/drawing/2014/main" id="{271D97C5-4347-99EE-0D32-0852B91D139F}"/>
                  </a:ext>
                </a:extLst>
              </p:cNvPr>
              <p:cNvSpPr/>
              <p:nvPr/>
            </p:nvSpPr>
            <p:spPr>
              <a:xfrm>
                <a:off x="7725613" y="2730677"/>
                <a:ext cx="5686425" cy="5686425"/>
              </a:xfrm>
              <a:custGeom>
                <a:avLst/>
                <a:gdLst/>
                <a:ahLst/>
                <a:cxnLst/>
                <a:rect l="l" t="t" r="r" b="b"/>
                <a:pathLst>
                  <a:path w="5686425" h="5686425">
                    <a:moveTo>
                      <a:pt x="5686221" y="0"/>
                    </a:moveTo>
                    <a:lnTo>
                      <a:pt x="0" y="0"/>
                    </a:lnTo>
                    <a:lnTo>
                      <a:pt x="0" y="5686221"/>
                    </a:lnTo>
                    <a:lnTo>
                      <a:pt x="5686221" y="5686221"/>
                    </a:lnTo>
                    <a:lnTo>
                      <a:pt x="568622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265"/>
              </a:p>
            </p:txBody>
          </p:sp>
          <p:pic>
            <p:nvPicPr>
              <p:cNvPr id="20" name="object 12">
                <a:extLst>
                  <a:ext uri="{FF2B5EF4-FFF2-40B4-BE49-F238E27FC236}">
                    <a16:creationId xmlns:a16="http://schemas.microsoft.com/office/drawing/2014/main" id="{AA1A7DB4-C562-F3ED-02F5-FB8F221F42E2}"/>
                  </a:ext>
                </a:extLst>
              </p:cNvPr>
              <p:cNvPicPr/>
              <p:nvPr/>
            </p:nvPicPr>
            <p:blipFill>
              <a:blip r:embed="rId4"/>
              <a:srcRect/>
              <a:stretch/>
            </p:blipFill>
            <p:spPr>
              <a:xfrm>
                <a:off x="7790708" y="2797191"/>
                <a:ext cx="5554437" cy="5553202"/>
              </a:xfrm>
              <a:prstGeom prst="rect">
                <a:avLst/>
              </a:prstGeom>
            </p:spPr>
          </p:pic>
        </p:grpSp>
        <p:grpSp>
          <p:nvGrpSpPr>
            <p:cNvPr id="14" name="object 13">
              <a:extLst>
                <a:ext uri="{FF2B5EF4-FFF2-40B4-BE49-F238E27FC236}">
                  <a16:creationId xmlns:a16="http://schemas.microsoft.com/office/drawing/2014/main" id="{4FFB3A7F-E0AF-84D1-2D1C-3FA12A824F15}"/>
                </a:ext>
              </a:extLst>
            </p:cNvPr>
            <p:cNvGrpSpPr/>
            <p:nvPr/>
          </p:nvGrpSpPr>
          <p:grpSpPr>
            <a:xfrm>
              <a:off x="892346" y="1873878"/>
              <a:ext cx="4090032" cy="4090032"/>
              <a:chOff x="1269733" y="2663990"/>
              <a:chExt cx="5819775" cy="5819775"/>
            </a:xfrm>
          </p:grpSpPr>
          <p:sp>
            <p:nvSpPr>
              <p:cNvPr id="15" name="object 14">
                <a:extLst>
                  <a:ext uri="{FF2B5EF4-FFF2-40B4-BE49-F238E27FC236}">
                    <a16:creationId xmlns:a16="http://schemas.microsoft.com/office/drawing/2014/main" id="{AE96EB4C-5C0C-DB64-D63A-B2A13A4A5C04}"/>
                  </a:ext>
                </a:extLst>
              </p:cNvPr>
              <p:cNvSpPr/>
              <p:nvPr/>
            </p:nvSpPr>
            <p:spPr>
              <a:xfrm>
                <a:off x="1269733" y="2663990"/>
                <a:ext cx="5819775" cy="5819775"/>
              </a:xfrm>
              <a:custGeom>
                <a:avLst/>
                <a:gdLst/>
                <a:ahLst/>
                <a:cxnLst/>
                <a:rect l="l" t="t" r="r" b="b"/>
                <a:pathLst>
                  <a:path w="5819775" h="5819775">
                    <a:moveTo>
                      <a:pt x="5819609" y="0"/>
                    </a:moveTo>
                    <a:lnTo>
                      <a:pt x="0" y="0"/>
                    </a:lnTo>
                    <a:lnTo>
                      <a:pt x="0" y="5819609"/>
                    </a:lnTo>
                    <a:lnTo>
                      <a:pt x="5819609" y="5819609"/>
                    </a:lnTo>
                    <a:lnTo>
                      <a:pt x="5819609" y="0"/>
                    </a:lnTo>
                    <a:close/>
                  </a:path>
                </a:pathLst>
              </a:custGeom>
              <a:solidFill>
                <a:srgbClr val="419CC5"/>
              </a:solidFill>
            </p:spPr>
            <p:txBody>
              <a:bodyPr wrap="square" lIns="0" tIns="0" rIns="0" bIns="0" rtlCol="0"/>
              <a:lstStyle/>
              <a:p>
                <a:endParaRPr sz="1265"/>
              </a:p>
            </p:txBody>
          </p:sp>
          <p:sp>
            <p:nvSpPr>
              <p:cNvPr id="16" name="object 15">
                <a:extLst>
                  <a:ext uri="{FF2B5EF4-FFF2-40B4-BE49-F238E27FC236}">
                    <a16:creationId xmlns:a16="http://schemas.microsoft.com/office/drawing/2014/main" id="{8E9A23F4-BD8C-1A4A-CF26-7E0BF47BE882}"/>
                  </a:ext>
                </a:extLst>
              </p:cNvPr>
              <p:cNvSpPr/>
              <p:nvPr/>
            </p:nvSpPr>
            <p:spPr>
              <a:xfrm>
                <a:off x="1336420" y="2730677"/>
                <a:ext cx="5686425" cy="5686425"/>
              </a:xfrm>
              <a:custGeom>
                <a:avLst/>
                <a:gdLst/>
                <a:ahLst/>
                <a:cxnLst/>
                <a:rect l="l" t="t" r="r" b="b"/>
                <a:pathLst>
                  <a:path w="5686425" h="5686425">
                    <a:moveTo>
                      <a:pt x="5686221" y="0"/>
                    </a:moveTo>
                    <a:lnTo>
                      <a:pt x="0" y="0"/>
                    </a:lnTo>
                    <a:lnTo>
                      <a:pt x="0" y="5686221"/>
                    </a:lnTo>
                    <a:lnTo>
                      <a:pt x="5686221" y="5686221"/>
                    </a:lnTo>
                    <a:lnTo>
                      <a:pt x="568622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265"/>
              </a:p>
            </p:txBody>
          </p:sp>
          <p:pic>
            <p:nvPicPr>
              <p:cNvPr id="17" name="object 16">
                <a:extLst>
                  <a:ext uri="{FF2B5EF4-FFF2-40B4-BE49-F238E27FC236}">
                    <a16:creationId xmlns:a16="http://schemas.microsoft.com/office/drawing/2014/main" id="{AC9EE4EC-0CC8-1648-83EF-E6243B58FBDA}"/>
                  </a:ext>
                </a:extLst>
              </p:cNvPr>
              <p:cNvPicPr/>
              <p:nvPr/>
            </p:nvPicPr>
            <p:blipFill>
              <a:blip r:embed="rId5"/>
              <a:srcRect/>
              <a:stretch/>
            </p:blipFill>
            <p:spPr>
              <a:xfrm>
                <a:off x="1401521" y="2796573"/>
                <a:ext cx="5554437" cy="5554437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52FEEE0-FCB3-CED9-9206-DC3E84D68AF2}"/>
              </a:ext>
            </a:extLst>
          </p:cNvPr>
          <p:cNvSpPr/>
          <p:nvPr/>
        </p:nvSpPr>
        <p:spPr>
          <a:xfrm>
            <a:off x="1025942" y="894090"/>
            <a:ext cx="161365" cy="69087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BBEC50-75A7-4DCB-913D-5C622A9E6AA6}"/>
              </a:ext>
            </a:extLst>
          </p:cNvPr>
          <p:cNvGrpSpPr/>
          <p:nvPr/>
        </p:nvGrpSpPr>
        <p:grpSpPr>
          <a:xfrm>
            <a:off x="7552909" y="0"/>
            <a:ext cx="2353091" cy="718526"/>
            <a:chOff x="8060525" y="-934"/>
            <a:chExt cx="2353091" cy="718526"/>
          </a:xfrm>
        </p:grpSpPr>
        <p:sp>
          <p:nvSpPr>
            <p:cNvPr id="22" name="Rectangle: Single Corner Rounded 21">
              <a:extLst>
                <a:ext uri="{FF2B5EF4-FFF2-40B4-BE49-F238E27FC236}">
                  <a16:creationId xmlns:a16="http://schemas.microsoft.com/office/drawing/2014/main" id="{C818E9D1-60F6-498D-AC3B-3602D55A53F3}"/>
                </a:ext>
              </a:extLst>
            </p:cNvPr>
            <p:cNvSpPr/>
            <p:nvPr/>
          </p:nvSpPr>
          <p:spPr>
            <a:xfrm flipH="1" flipV="1">
              <a:off x="8060525" y="-934"/>
              <a:ext cx="2353091" cy="718526"/>
            </a:xfrm>
            <a:prstGeom prst="round1Rect">
              <a:avLst>
                <a:gd name="adj" fmla="val 44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pic>
          <p:nvPicPr>
            <p:cNvPr id="24" name="object 6">
              <a:extLst>
                <a:ext uri="{FF2B5EF4-FFF2-40B4-BE49-F238E27FC236}">
                  <a16:creationId xmlns:a16="http://schemas.microsoft.com/office/drawing/2014/main" id="{66C7B6F7-D8D2-4935-982B-267036454E2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73865" y="97919"/>
              <a:ext cx="483078" cy="4287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3D0718-822C-46DC-96DB-83FBA7417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93" b="96012" l="9957" r="89967">
                          <a14:foregroundMark x1="29718" y1="12421" x2="45593" y2="6401"/>
                          <a14:foregroundMark x1="45593" y1="6401" x2="65913" y2="7061"/>
                          <a14:foregroundMark x1="65913" y1="7061" x2="40665" y2="13157"/>
                          <a14:foregroundMark x1="40665" y1="13157" x2="38481" y2="5080"/>
                          <a14:foregroundMark x1="26060" y1="62662" x2="12573" y2="71476"/>
                          <a14:foregroundMark x1="12573" y1="71476" x2="26746" y2="79248"/>
                          <a14:foregroundMark x1="26746" y1="79248" x2="52985" y2="78029"/>
                          <a14:foregroundMark x1="52985" y1="78029" x2="67818" y2="78537"/>
                          <a14:foregroundMark x1="67818" y1="78537" x2="83414" y2="76429"/>
                          <a14:foregroundMark x1="83414" y1="76429" x2="67539" y2="61646"/>
                          <a14:foregroundMark x1="67539" y1="61646" x2="21539" y2="58319"/>
                          <a14:foregroundMark x1="21539" y1="58319" x2="17882" y2="62103"/>
                          <a14:foregroundMark x1="18161" y1="68885" x2="17526" y2="84735"/>
                          <a14:foregroundMark x1="17526" y1="84735" x2="33401" y2="87224"/>
                          <a14:foregroundMark x1="33401" y1="87224" x2="45872" y2="95860"/>
                          <a14:foregroundMark x1="45872" y1="95860" x2="58852" y2="99009"/>
                          <a14:foregroundMark x1="58852" y1="99009" x2="72238" y2="95809"/>
                          <a14:foregroundMark x1="72238" y1="95809" x2="81610" y2="85928"/>
                          <a14:foregroundMark x1="81610" y1="85928" x2="89662" y2="37821"/>
                          <a14:foregroundMark x1="89662" y1="37821" x2="82322" y2="17069"/>
                          <a14:foregroundMark x1="82322" y1="17069" x2="61900" y2="5944"/>
                          <a14:foregroundMark x1="61900" y1="5944" x2="45593" y2="4293"/>
                          <a14:foregroundMark x1="45593" y1="4293" x2="27864" y2="12319"/>
                          <a14:foregroundMark x1="27864" y1="12319" x2="15672" y2="25908"/>
                          <a14:foregroundMark x1="15672" y1="25908" x2="12573" y2="43485"/>
                          <a14:foregroundMark x1="12573" y1="43485" x2="18440" y2="68580"/>
                          <a14:foregroundMark x1="37744" y1="86792" x2="58293" y2="96901"/>
                          <a14:foregroundMark x1="58293" y1="96901" x2="75057" y2="96012"/>
                          <a14:foregroundMark x1="75057" y1="96012" x2="72187" y2="78740"/>
                          <a14:foregroundMark x1="72187" y1="78740" x2="41148" y2="81204"/>
                          <a14:foregroundMark x1="41148" y1="81204" x2="38024" y2="87376"/>
                          <a14:foregroundMark x1="58065" y1="86792" x2="58065" y2="85954"/>
                          <a14:backgroundMark x1="56668" y1="88773" x2="57226" y2="88773"/>
                          <a14:backgroundMark x1="56515" y1="89205" x2="57506" y2="91466"/>
                          <a14:backgroundMark x1="56668" y1="90602" x2="56515" y2="907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10828" y="59051"/>
              <a:ext cx="533016" cy="533016"/>
            </a:xfrm>
            <a:prstGeom prst="rect">
              <a:avLst/>
            </a:prstGeom>
          </p:spPr>
        </p:pic>
      </p:grpSp>
      <p:sp>
        <p:nvSpPr>
          <p:cNvPr id="2" name="object 6">
            <a:extLst>
              <a:ext uri="{FF2B5EF4-FFF2-40B4-BE49-F238E27FC236}">
                <a16:creationId xmlns:a16="http://schemas.microsoft.com/office/drawing/2014/main" id="{936F2EC5-E909-D627-FA0B-9A32A5B415DC}"/>
              </a:ext>
            </a:extLst>
          </p:cNvPr>
          <p:cNvSpPr/>
          <p:nvPr/>
        </p:nvSpPr>
        <p:spPr>
          <a:xfrm>
            <a:off x="8197065" y="46711"/>
            <a:ext cx="461991" cy="4808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5CFD591-69FF-F0C5-3509-CB90FCBA8A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454" y="85409"/>
            <a:ext cx="546540" cy="4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69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6D3459-52DF-B87E-61BB-CCBB49F40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6BFA7-8DC9-A644-AFAA-9E727339CE73}"/>
              </a:ext>
            </a:extLst>
          </p:cNvPr>
          <p:cNvSpPr txBox="1"/>
          <p:nvPr/>
        </p:nvSpPr>
        <p:spPr>
          <a:xfrm>
            <a:off x="1212958" y="876754"/>
            <a:ext cx="3412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926" algn="just">
              <a:spcBef>
                <a:spcPts val="70"/>
              </a:spcBef>
            </a:pPr>
            <a:r>
              <a:rPr lang="en-ID" sz="2400" b="1" spc="63" dirty="0">
                <a:latin typeface="Poppins" panose="00000500000000000000" charset="0"/>
                <a:cs typeface="Poppins" panose="00000500000000000000" charset="0"/>
              </a:rPr>
              <a:t>Pilar</a:t>
            </a:r>
            <a:endParaRPr lang="en-ID" sz="2400" b="1" dirty="0">
              <a:latin typeface="Poppins" panose="00000500000000000000" charset="0"/>
              <a:cs typeface="Poppins" panose="00000500000000000000" charset="0"/>
            </a:endParaRPr>
          </a:p>
          <a:p>
            <a:pPr marL="8926" algn="just"/>
            <a:r>
              <a:rPr lang="en-ID" sz="2400" b="1" spc="14" dirty="0" err="1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Transformasi</a:t>
            </a:r>
            <a:r>
              <a:rPr lang="en-ID" sz="2400" b="1" spc="-137" dirty="0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 </a:t>
            </a:r>
            <a:r>
              <a:rPr lang="en-ID" sz="2400" b="1" spc="-28" dirty="0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Digital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Poppins ExtraBold" pitchFamily="2" charset="77"/>
              <a:cs typeface="Poppins ExtraBold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2FEEE0-FCB3-CED9-9206-DC3E84D68AF2}"/>
              </a:ext>
            </a:extLst>
          </p:cNvPr>
          <p:cNvSpPr/>
          <p:nvPr/>
        </p:nvSpPr>
        <p:spPr>
          <a:xfrm>
            <a:off x="1025942" y="894090"/>
            <a:ext cx="161365" cy="69087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BBEC50-75A7-4DCB-913D-5C622A9E6AA6}"/>
              </a:ext>
            </a:extLst>
          </p:cNvPr>
          <p:cNvGrpSpPr/>
          <p:nvPr/>
        </p:nvGrpSpPr>
        <p:grpSpPr>
          <a:xfrm>
            <a:off x="7552909" y="0"/>
            <a:ext cx="2353091" cy="718526"/>
            <a:chOff x="8060525" y="-934"/>
            <a:chExt cx="2353091" cy="718526"/>
          </a:xfrm>
        </p:grpSpPr>
        <p:sp>
          <p:nvSpPr>
            <p:cNvPr id="22" name="Rectangle: Single Corner Rounded 21">
              <a:extLst>
                <a:ext uri="{FF2B5EF4-FFF2-40B4-BE49-F238E27FC236}">
                  <a16:creationId xmlns:a16="http://schemas.microsoft.com/office/drawing/2014/main" id="{C818E9D1-60F6-498D-AC3B-3602D55A53F3}"/>
                </a:ext>
              </a:extLst>
            </p:cNvPr>
            <p:cNvSpPr/>
            <p:nvPr/>
          </p:nvSpPr>
          <p:spPr>
            <a:xfrm flipH="1" flipV="1">
              <a:off x="8060525" y="-934"/>
              <a:ext cx="2353091" cy="718526"/>
            </a:xfrm>
            <a:prstGeom prst="round1Rect">
              <a:avLst>
                <a:gd name="adj" fmla="val 44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pic>
          <p:nvPicPr>
            <p:cNvPr id="24" name="object 6">
              <a:extLst>
                <a:ext uri="{FF2B5EF4-FFF2-40B4-BE49-F238E27FC236}">
                  <a16:creationId xmlns:a16="http://schemas.microsoft.com/office/drawing/2014/main" id="{66C7B6F7-D8D2-4935-982B-267036454E2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3865" y="97919"/>
              <a:ext cx="483078" cy="4287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3D0718-822C-46DC-96DB-83FBA7417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93" b="96012" l="9957" r="89967">
                          <a14:foregroundMark x1="29718" y1="12421" x2="45593" y2="6401"/>
                          <a14:foregroundMark x1="45593" y1="6401" x2="65913" y2="7061"/>
                          <a14:foregroundMark x1="65913" y1="7061" x2="40665" y2="13157"/>
                          <a14:foregroundMark x1="40665" y1="13157" x2="38481" y2="5080"/>
                          <a14:foregroundMark x1="26060" y1="62662" x2="12573" y2="71476"/>
                          <a14:foregroundMark x1="12573" y1="71476" x2="26746" y2="79248"/>
                          <a14:foregroundMark x1="26746" y1="79248" x2="52985" y2="78029"/>
                          <a14:foregroundMark x1="52985" y1="78029" x2="67818" y2="78537"/>
                          <a14:foregroundMark x1="67818" y1="78537" x2="83414" y2="76429"/>
                          <a14:foregroundMark x1="83414" y1="76429" x2="67539" y2="61646"/>
                          <a14:foregroundMark x1="67539" y1="61646" x2="21539" y2="58319"/>
                          <a14:foregroundMark x1="21539" y1="58319" x2="17882" y2="62103"/>
                          <a14:foregroundMark x1="18161" y1="68885" x2="17526" y2="84735"/>
                          <a14:foregroundMark x1="17526" y1="84735" x2="33401" y2="87224"/>
                          <a14:foregroundMark x1="33401" y1="87224" x2="45872" y2="95860"/>
                          <a14:foregroundMark x1="45872" y1="95860" x2="58852" y2="99009"/>
                          <a14:foregroundMark x1="58852" y1="99009" x2="72238" y2="95809"/>
                          <a14:foregroundMark x1="72238" y1="95809" x2="81610" y2="85928"/>
                          <a14:foregroundMark x1="81610" y1="85928" x2="89662" y2="37821"/>
                          <a14:foregroundMark x1="89662" y1="37821" x2="82322" y2="17069"/>
                          <a14:foregroundMark x1="82322" y1="17069" x2="61900" y2="5944"/>
                          <a14:foregroundMark x1="61900" y1="5944" x2="45593" y2="4293"/>
                          <a14:foregroundMark x1="45593" y1="4293" x2="27864" y2="12319"/>
                          <a14:foregroundMark x1="27864" y1="12319" x2="15672" y2="25908"/>
                          <a14:foregroundMark x1="15672" y1="25908" x2="12573" y2="43485"/>
                          <a14:foregroundMark x1="12573" y1="43485" x2="18440" y2="68580"/>
                          <a14:foregroundMark x1="37744" y1="86792" x2="58293" y2="96901"/>
                          <a14:foregroundMark x1="58293" y1="96901" x2="75057" y2="96012"/>
                          <a14:foregroundMark x1="75057" y1="96012" x2="72187" y2="78740"/>
                          <a14:foregroundMark x1="72187" y1="78740" x2="41148" y2="81204"/>
                          <a14:foregroundMark x1="41148" y1="81204" x2="38024" y2="87376"/>
                          <a14:foregroundMark x1="58065" y1="86792" x2="58065" y2="85954"/>
                          <a14:backgroundMark x1="56668" y1="88773" x2="57226" y2="88773"/>
                          <a14:backgroundMark x1="56515" y1="89205" x2="57506" y2="91466"/>
                          <a14:backgroundMark x1="56668" y1="90602" x2="56515" y2="907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10828" y="59051"/>
              <a:ext cx="533016" cy="533016"/>
            </a:xfrm>
            <a:prstGeom prst="rect">
              <a:avLst/>
            </a:prstGeom>
          </p:spPr>
        </p:pic>
      </p:grpSp>
      <p:sp>
        <p:nvSpPr>
          <p:cNvPr id="2" name="object 6">
            <a:extLst>
              <a:ext uri="{FF2B5EF4-FFF2-40B4-BE49-F238E27FC236}">
                <a16:creationId xmlns:a16="http://schemas.microsoft.com/office/drawing/2014/main" id="{936F2EC5-E909-D627-FA0B-9A32A5B415DC}"/>
              </a:ext>
            </a:extLst>
          </p:cNvPr>
          <p:cNvSpPr/>
          <p:nvPr/>
        </p:nvSpPr>
        <p:spPr>
          <a:xfrm>
            <a:off x="8197065" y="46711"/>
            <a:ext cx="461991" cy="4808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5CFD591-69FF-F0C5-3509-CB90FCBA8A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454" y="85409"/>
            <a:ext cx="546540" cy="45561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A3A498E-A18B-BB52-91C6-0DD2C07F2ACC}"/>
              </a:ext>
            </a:extLst>
          </p:cNvPr>
          <p:cNvGrpSpPr/>
          <p:nvPr/>
        </p:nvGrpSpPr>
        <p:grpSpPr>
          <a:xfrm>
            <a:off x="368635" y="2163200"/>
            <a:ext cx="9404664" cy="2531600"/>
            <a:chOff x="1393667" y="2163200"/>
            <a:chExt cx="9404664" cy="2531600"/>
          </a:xfrm>
        </p:grpSpPr>
        <p:sp>
          <p:nvSpPr>
            <p:cNvPr id="9" name="Google Shape;69;p9">
              <a:extLst>
                <a:ext uri="{FF2B5EF4-FFF2-40B4-BE49-F238E27FC236}">
                  <a16:creationId xmlns:a16="http://schemas.microsoft.com/office/drawing/2014/main" id="{9B7024B2-F092-A663-0626-65197BB89306}"/>
                </a:ext>
              </a:extLst>
            </p:cNvPr>
            <p:cNvSpPr/>
            <p:nvPr/>
          </p:nvSpPr>
          <p:spPr>
            <a:xfrm>
              <a:off x="4820792" y="2163200"/>
              <a:ext cx="2550400" cy="2531600"/>
            </a:xfrm>
            <a:prstGeom prst="roundRect">
              <a:avLst>
                <a:gd name="adj" fmla="val 7936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6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000"/>
              </a:pPr>
              <a:endParaRPr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70;p9">
              <a:extLst>
                <a:ext uri="{FF2B5EF4-FFF2-40B4-BE49-F238E27FC236}">
                  <a16:creationId xmlns:a16="http://schemas.microsoft.com/office/drawing/2014/main" id="{9CDBA137-E517-860D-3F49-82D02B67622D}"/>
                </a:ext>
              </a:extLst>
            </p:cNvPr>
            <p:cNvSpPr/>
            <p:nvPr/>
          </p:nvSpPr>
          <p:spPr>
            <a:xfrm>
              <a:off x="8247931" y="2163200"/>
              <a:ext cx="2550400" cy="2531600"/>
            </a:xfrm>
            <a:prstGeom prst="roundRect">
              <a:avLst>
                <a:gd name="adj" fmla="val 7936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6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000"/>
              </a:pPr>
              <a:endParaRPr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71;p9">
              <a:extLst>
                <a:ext uri="{FF2B5EF4-FFF2-40B4-BE49-F238E27FC236}">
                  <a16:creationId xmlns:a16="http://schemas.microsoft.com/office/drawing/2014/main" id="{4A3B1AD6-1C80-8AAB-4E3F-96CA4C0737EA}"/>
                </a:ext>
              </a:extLst>
            </p:cNvPr>
            <p:cNvSpPr/>
            <p:nvPr/>
          </p:nvSpPr>
          <p:spPr>
            <a:xfrm>
              <a:off x="1393667" y="2163200"/>
              <a:ext cx="2550400" cy="2531600"/>
            </a:xfrm>
            <a:prstGeom prst="roundRect">
              <a:avLst>
                <a:gd name="adj" fmla="val 7936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6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000"/>
              </a:pPr>
              <a:endParaRPr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72;p9">
              <a:extLst>
                <a:ext uri="{FF2B5EF4-FFF2-40B4-BE49-F238E27FC236}">
                  <a16:creationId xmlns:a16="http://schemas.microsoft.com/office/drawing/2014/main" id="{F6B83F16-2ACB-AC0B-3CE9-B30D1472370C}"/>
                </a:ext>
              </a:extLst>
            </p:cNvPr>
            <p:cNvSpPr txBox="1"/>
            <p:nvPr/>
          </p:nvSpPr>
          <p:spPr>
            <a:xfrm>
              <a:off x="1653467" y="3860300"/>
              <a:ext cx="2030800" cy="5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400"/>
              </a:pPr>
              <a:r>
                <a:rPr lang="en" sz="1867" b="1" dirty="0">
                  <a:solidFill>
                    <a:srgbClr val="1155CC"/>
                  </a:solidFill>
                  <a:ea typeface="Open Sans"/>
                  <a:cs typeface="Open Sans"/>
                  <a:sym typeface="Open Sans"/>
                </a:rPr>
                <a:t>DIGITAL</a:t>
              </a:r>
              <a:endParaRPr sz="1867" b="1" dirty="0">
                <a:solidFill>
                  <a:srgbClr val="1155CC"/>
                </a:solidFill>
                <a:ea typeface="Open Sans"/>
                <a:cs typeface="Open Sans"/>
                <a:sym typeface="Open Sans"/>
              </a:endParaRPr>
            </a:p>
            <a:p>
              <a:pPr algn="ctr">
                <a:lnSpc>
                  <a:spcPct val="115000"/>
                </a:lnSpc>
                <a:buClr>
                  <a:srgbClr val="000000"/>
                </a:buClr>
                <a:buSzPts val="1400"/>
              </a:pPr>
              <a:r>
                <a:rPr lang="en" sz="1867" b="1" dirty="0">
                  <a:solidFill>
                    <a:srgbClr val="1155CC"/>
                  </a:solidFill>
                  <a:ea typeface="Open Sans"/>
                  <a:cs typeface="Open Sans"/>
                  <a:sym typeface="Open Sans"/>
                </a:rPr>
                <a:t>CITIZEN</a:t>
              </a:r>
              <a:endParaRPr sz="1867" b="1" dirty="0">
                <a:solidFill>
                  <a:srgbClr val="1155CC"/>
                </a:solidFill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" name="Google Shape;73;p9">
              <a:extLst>
                <a:ext uri="{FF2B5EF4-FFF2-40B4-BE49-F238E27FC236}">
                  <a16:creationId xmlns:a16="http://schemas.microsoft.com/office/drawing/2014/main" id="{D7F78A45-7CA8-17F9-7284-34888433B364}"/>
                </a:ext>
              </a:extLst>
            </p:cNvPr>
            <p:cNvSpPr txBox="1"/>
            <p:nvPr/>
          </p:nvSpPr>
          <p:spPr>
            <a:xfrm>
              <a:off x="5080592" y="3860300"/>
              <a:ext cx="2030800" cy="5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400"/>
              </a:pPr>
              <a:r>
                <a:rPr lang="en" sz="1867" b="1" dirty="0">
                  <a:solidFill>
                    <a:srgbClr val="1155CC"/>
                  </a:solidFill>
                  <a:ea typeface="Open Sans"/>
                  <a:cs typeface="Open Sans"/>
                  <a:sym typeface="Open Sans"/>
                </a:rPr>
                <a:t>DIGITAL ECONOMY</a:t>
              </a:r>
              <a:endParaRPr sz="1867" b="1" dirty="0">
                <a:solidFill>
                  <a:srgbClr val="1155CC"/>
                </a:solidFill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" name="Google Shape;74;p9">
              <a:extLst>
                <a:ext uri="{FF2B5EF4-FFF2-40B4-BE49-F238E27FC236}">
                  <a16:creationId xmlns:a16="http://schemas.microsoft.com/office/drawing/2014/main" id="{89DB190D-1F01-8002-EE01-15C02040B290}"/>
                </a:ext>
              </a:extLst>
            </p:cNvPr>
            <p:cNvSpPr txBox="1"/>
            <p:nvPr/>
          </p:nvSpPr>
          <p:spPr>
            <a:xfrm>
              <a:off x="8268931" y="3860300"/>
              <a:ext cx="2508400" cy="5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400"/>
              </a:pPr>
              <a:r>
                <a:rPr lang="en" sz="1867" b="1" dirty="0">
                  <a:solidFill>
                    <a:srgbClr val="1155CC"/>
                  </a:solidFill>
                  <a:ea typeface="Open Sans"/>
                  <a:cs typeface="Open Sans"/>
                  <a:sym typeface="Open Sans"/>
                </a:rPr>
                <a:t>DIGITAL</a:t>
              </a:r>
              <a:endParaRPr sz="1867" b="1" dirty="0">
                <a:solidFill>
                  <a:srgbClr val="1155CC"/>
                </a:solidFill>
                <a:ea typeface="Open Sans"/>
                <a:cs typeface="Open Sans"/>
                <a:sym typeface="Open Sans"/>
              </a:endParaRPr>
            </a:p>
            <a:p>
              <a:pPr algn="ctr">
                <a:lnSpc>
                  <a:spcPct val="115000"/>
                </a:lnSpc>
                <a:buClr>
                  <a:srgbClr val="000000"/>
                </a:buClr>
                <a:buSzPts val="1400"/>
              </a:pPr>
              <a:r>
                <a:rPr lang="en" sz="1867" b="1" dirty="0">
                  <a:solidFill>
                    <a:srgbClr val="1155CC"/>
                  </a:solidFill>
                  <a:ea typeface="Open Sans"/>
                  <a:cs typeface="Open Sans"/>
                  <a:sym typeface="Open Sans"/>
                </a:rPr>
                <a:t>GOVERNMENT</a:t>
              </a:r>
              <a:endParaRPr sz="1867" b="1" dirty="0">
                <a:solidFill>
                  <a:srgbClr val="1155CC"/>
                </a:solidFill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9" name="Google Shape;75;p9">
              <a:extLst>
                <a:ext uri="{FF2B5EF4-FFF2-40B4-BE49-F238E27FC236}">
                  <a16:creationId xmlns:a16="http://schemas.microsoft.com/office/drawing/2014/main" id="{EFA3C46E-ACDF-A4CF-A8FB-A0BBC3F24B8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30067" y="2466567"/>
              <a:ext cx="1077600" cy="107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6;p9">
              <a:extLst>
                <a:ext uri="{FF2B5EF4-FFF2-40B4-BE49-F238E27FC236}">
                  <a16:creationId xmlns:a16="http://schemas.microsoft.com/office/drawing/2014/main" id="{0DF01B9B-A4EB-332A-4E2C-B6861E7A364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557199" y="2466567"/>
              <a:ext cx="1077600" cy="107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77;p9">
              <a:extLst>
                <a:ext uri="{FF2B5EF4-FFF2-40B4-BE49-F238E27FC236}">
                  <a16:creationId xmlns:a16="http://schemas.microsoft.com/office/drawing/2014/main" id="{7266511B-19D5-AB2E-394A-30EAE8C871D7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984333" y="2466567"/>
              <a:ext cx="1077600" cy="1077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78;p9">
            <a:extLst>
              <a:ext uri="{FF2B5EF4-FFF2-40B4-BE49-F238E27FC236}">
                <a16:creationId xmlns:a16="http://schemas.microsoft.com/office/drawing/2014/main" id="{8CC76458-3BEC-476F-AAC0-DD307E12AE34}"/>
              </a:ext>
            </a:extLst>
          </p:cNvPr>
          <p:cNvSpPr txBox="1"/>
          <p:nvPr/>
        </p:nvSpPr>
        <p:spPr>
          <a:xfrm>
            <a:off x="112189" y="4713938"/>
            <a:ext cx="30728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Pengembangan</a:t>
            </a:r>
            <a:r>
              <a:rPr lang="en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SDM agar </a:t>
            </a:r>
            <a:r>
              <a:rPr lang="en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berdaya</a:t>
            </a:r>
            <a:r>
              <a:rPr lang="en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saing</a:t>
            </a:r>
            <a:r>
              <a:rPr lang="en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dan  </a:t>
            </a:r>
            <a:r>
              <a:rPr lang="en-US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pemberdayaan</a:t>
            </a:r>
            <a:r>
              <a:rPr lang="en-US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untuk</a:t>
            </a:r>
            <a:endParaRPr sz="1500" b="1" dirty="0">
              <a:solidFill>
                <a:srgbClr val="434343"/>
              </a:solidFill>
              <a:ea typeface="Open Sans"/>
              <a:cs typeface="Open Sans"/>
              <a:sym typeface="Open Sans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mencapai</a:t>
            </a:r>
            <a:r>
              <a:rPr lang="en-US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potensi</a:t>
            </a:r>
            <a:r>
              <a:rPr lang="en-US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terbaik</a:t>
            </a:r>
            <a:endParaRPr lang="en-US" sz="1500" b="1" dirty="0">
              <a:solidFill>
                <a:srgbClr val="434343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34" name="Google Shape;79;p9">
            <a:extLst>
              <a:ext uri="{FF2B5EF4-FFF2-40B4-BE49-F238E27FC236}">
                <a16:creationId xmlns:a16="http://schemas.microsoft.com/office/drawing/2014/main" id="{C33FF21E-D193-6CBB-7D4F-E44D7D36C616}"/>
              </a:ext>
            </a:extLst>
          </p:cNvPr>
          <p:cNvSpPr txBox="1"/>
          <p:nvPr/>
        </p:nvSpPr>
        <p:spPr>
          <a:xfrm>
            <a:off x="3539315" y="4713938"/>
            <a:ext cx="30728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Fasilitasi</a:t>
            </a:r>
            <a:r>
              <a:rPr lang="en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dan </a:t>
            </a:r>
            <a:r>
              <a:rPr lang="en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optimasi</a:t>
            </a:r>
            <a:r>
              <a:rPr lang="en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aktivitas</a:t>
            </a:r>
            <a:r>
              <a:rPr lang="en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ekonomi</a:t>
            </a:r>
            <a:r>
              <a:rPr lang="en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dan </a:t>
            </a:r>
            <a:r>
              <a:rPr lang="en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bisnis</a:t>
            </a:r>
            <a:r>
              <a:rPr lang="en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berbasis</a:t>
            </a:r>
            <a:r>
              <a:rPr lang="en-US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1500" b="1" dirty="0" err="1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teknologi</a:t>
            </a:r>
            <a:r>
              <a:rPr lang="en-US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 digital</a:t>
            </a:r>
            <a:endParaRPr sz="1500" b="1" dirty="0">
              <a:solidFill>
                <a:srgbClr val="434343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35" name="Google Shape;80;p9">
            <a:extLst>
              <a:ext uri="{FF2B5EF4-FFF2-40B4-BE49-F238E27FC236}">
                <a16:creationId xmlns:a16="http://schemas.microsoft.com/office/drawing/2014/main" id="{F62843B7-C354-D288-09B8-C420F482B452}"/>
              </a:ext>
            </a:extLst>
          </p:cNvPr>
          <p:cNvSpPr txBox="1"/>
          <p:nvPr/>
        </p:nvSpPr>
        <p:spPr>
          <a:xfrm>
            <a:off x="6966454" y="4713938"/>
            <a:ext cx="30728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500" b="1" dirty="0">
                <a:solidFill>
                  <a:srgbClr val="434343"/>
                </a:solidFill>
                <a:ea typeface="Open Sans"/>
                <a:cs typeface="Open Sans"/>
                <a:sym typeface="Open Sans"/>
              </a:rPr>
              <a:t>Standardisasi dan integrasi pelayanan bagi kesejahteraan masyarakat</a:t>
            </a:r>
            <a:endParaRPr sz="1500" b="1" dirty="0">
              <a:solidFill>
                <a:srgbClr val="434343"/>
              </a:solidFill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12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6D3459-52DF-B87E-61BB-CCBB49F40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71" y="-49024"/>
            <a:ext cx="9906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2FEEE0-FCB3-CED9-9206-DC3E84D68AF2}"/>
              </a:ext>
            </a:extLst>
          </p:cNvPr>
          <p:cNvSpPr/>
          <p:nvPr/>
        </p:nvSpPr>
        <p:spPr>
          <a:xfrm>
            <a:off x="1025942" y="894090"/>
            <a:ext cx="161365" cy="69087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BBEC50-75A7-4DCB-913D-5C622A9E6AA6}"/>
              </a:ext>
            </a:extLst>
          </p:cNvPr>
          <p:cNvGrpSpPr/>
          <p:nvPr/>
        </p:nvGrpSpPr>
        <p:grpSpPr>
          <a:xfrm>
            <a:off x="7552909" y="0"/>
            <a:ext cx="2353091" cy="718526"/>
            <a:chOff x="8060525" y="-934"/>
            <a:chExt cx="2353091" cy="718526"/>
          </a:xfrm>
        </p:grpSpPr>
        <p:sp>
          <p:nvSpPr>
            <p:cNvPr id="22" name="Rectangle: Single Corner Rounded 21">
              <a:extLst>
                <a:ext uri="{FF2B5EF4-FFF2-40B4-BE49-F238E27FC236}">
                  <a16:creationId xmlns:a16="http://schemas.microsoft.com/office/drawing/2014/main" id="{C818E9D1-60F6-498D-AC3B-3602D55A53F3}"/>
                </a:ext>
              </a:extLst>
            </p:cNvPr>
            <p:cNvSpPr/>
            <p:nvPr/>
          </p:nvSpPr>
          <p:spPr>
            <a:xfrm flipH="1" flipV="1">
              <a:off x="8060525" y="-934"/>
              <a:ext cx="2353091" cy="718526"/>
            </a:xfrm>
            <a:prstGeom prst="round1Rect">
              <a:avLst>
                <a:gd name="adj" fmla="val 44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pic>
          <p:nvPicPr>
            <p:cNvPr id="24" name="object 6">
              <a:extLst>
                <a:ext uri="{FF2B5EF4-FFF2-40B4-BE49-F238E27FC236}">
                  <a16:creationId xmlns:a16="http://schemas.microsoft.com/office/drawing/2014/main" id="{66C7B6F7-D8D2-4935-982B-267036454E2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3865" y="97919"/>
              <a:ext cx="483078" cy="4287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3D0718-822C-46DC-96DB-83FBA7417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93" b="96012" l="9957" r="89967">
                          <a14:foregroundMark x1="29718" y1="12421" x2="45593" y2="6401"/>
                          <a14:foregroundMark x1="45593" y1="6401" x2="65913" y2="7061"/>
                          <a14:foregroundMark x1="65913" y1="7061" x2="40665" y2="13157"/>
                          <a14:foregroundMark x1="40665" y1="13157" x2="38481" y2="5080"/>
                          <a14:foregroundMark x1="26060" y1="62662" x2="12573" y2="71476"/>
                          <a14:foregroundMark x1="12573" y1="71476" x2="26746" y2="79248"/>
                          <a14:foregroundMark x1="26746" y1="79248" x2="52985" y2="78029"/>
                          <a14:foregroundMark x1="52985" y1="78029" x2="67818" y2="78537"/>
                          <a14:foregroundMark x1="67818" y1="78537" x2="83414" y2="76429"/>
                          <a14:foregroundMark x1="83414" y1="76429" x2="67539" y2="61646"/>
                          <a14:foregroundMark x1="67539" y1="61646" x2="21539" y2="58319"/>
                          <a14:foregroundMark x1="21539" y1="58319" x2="17882" y2="62103"/>
                          <a14:foregroundMark x1="18161" y1="68885" x2="17526" y2="84735"/>
                          <a14:foregroundMark x1="17526" y1="84735" x2="33401" y2="87224"/>
                          <a14:foregroundMark x1="33401" y1="87224" x2="45872" y2="95860"/>
                          <a14:foregroundMark x1="45872" y1="95860" x2="58852" y2="99009"/>
                          <a14:foregroundMark x1="58852" y1="99009" x2="72238" y2="95809"/>
                          <a14:foregroundMark x1="72238" y1="95809" x2="81610" y2="85928"/>
                          <a14:foregroundMark x1="81610" y1="85928" x2="89662" y2="37821"/>
                          <a14:foregroundMark x1="89662" y1="37821" x2="82322" y2="17069"/>
                          <a14:foregroundMark x1="82322" y1="17069" x2="61900" y2="5944"/>
                          <a14:foregroundMark x1="61900" y1="5944" x2="45593" y2="4293"/>
                          <a14:foregroundMark x1="45593" y1="4293" x2="27864" y2="12319"/>
                          <a14:foregroundMark x1="27864" y1="12319" x2="15672" y2="25908"/>
                          <a14:foregroundMark x1="15672" y1="25908" x2="12573" y2="43485"/>
                          <a14:foregroundMark x1="12573" y1="43485" x2="18440" y2="68580"/>
                          <a14:foregroundMark x1="37744" y1="86792" x2="58293" y2="96901"/>
                          <a14:foregroundMark x1="58293" y1="96901" x2="75057" y2="96012"/>
                          <a14:foregroundMark x1="75057" y1="96012" x2="72187" y2="78740"/>
                          <a14:foregroundMark x1="72187" y1="78740" x2="41148" y2="81204"/>
                          <a14:foregroundMark x1="41148" y1="81204" x2="38024" y2="87376"/>
                          <a14:foregroundMark x1="58065" y1="86792" x2="58065" y2="85954"/>
                          <a14:backgroundMark x1="56668" y1="88773" x2="57226" y2="88773"/>
                          <a14:backgroundMark x1="56515" y1="89205" x2="57506" y2="91466"/>
                          <a14:backgroundMark x1="56668" y1="90602" x2="56515" y2="907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10828" y="59051"/>
              <a:ext cx="533016" cy="533016"/>
            </a:xfrm>
            <a:prstGeom prst="rect">
              <a:avLst/>
            </a:prstGeom>
          </p:spPr>
        </p:pic>
      </p:grpSp>
      <p:sp>
        <p:nvSpPr>
          <p:cNvPr id="2" name="object 6">
            <a:extLst>
              <a:ext uri="{FF2B5EF4-FFF2-40B4-BE49-F238E27FC236}">
                <a16:creationId xmlns:a16="http://schemas.microsoft.com/office/drawing/2014/main" id="{936F2EC5-E909-D627-FA0B-9A32A5B415DC}"/>
              </a:ext>
            </a:extLst>
          </p:cNvPr>
          <p:cNvSpPr/>
          <p:nvPr/>
        </p:nvSpPr>
        <p:spPr>
          <a:xfrm>
            <a:off x="8197065" y="46711"/>
            <a:ext cx="461991" cy="4808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5CFD591-69FF-F0C5-3509-CB90FCBA8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454" y="85409"/>
            <a:ext cx="546540" cy="45561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D02DC3CA-F588-5090-2F6A-858979F8EE29}"/>
              </a:ext>
            </a:extLst>
          </p:cNvPr>
          <p:cNvSpPr/>
          <p:nvPr/>
        </p:nvSpPr>
        <p:spPr>
          <a:xfrm>
            <a:off x="214631" y="900492"/>
            <a:ext cx="419353" cy="4160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5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4975FD5-4018-4D5E-92AD-3A0084C6C8DE}"/>
              </a:ext>
            </a:extLst>
          </p:cNvPr>
          <p:cNvSpPr/>
          <p:nvPr/>
        </p:nvSpPr>
        <p:spPr>
          <a:xfrm>
            <a:off x="749705" y="874696"/>
            <a:ext cx="0" cy="468470"/>
          </a:xfrm>
          <a:custGeom>
            <a:avLst/>
            <a:gdLst/>
            <a:ahLst/>
            <a:cxnLst/>
            <a:rect l="l" t="t" r="r" b="b"/>
            <a:pathLst>
              <a:path h="432434">
                <a:moveTo>
                  <a:pt x="0" y="0"/>
                </a:moveTo>
                <a:lnTo>
                  <a:pt x="1" y="43199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95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1D991B66-7534-0A7E-3B68-217068713365}"/>
              </a:ext>
            </a:extLst>
          </p:cNvPr>
          <p:cNvSpPr txBox="1"/>
          <p:nvPr/>
        </p:nvSpPr>
        <p:spPr>
          <a:xfrm>
            <a:off x="9830329" y="6036204"/>
            <a:ext cx="90805" cy="163933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>
              <a:spcBef>
                <a:spcPts val="108"/>
              </a:spcBef>
            </a:pPr>
            <a:r>
              <a:rPr sz="975" dirty="0">
                <a:solidFill>
                  <a:srgbClr val="898989"/>
                </a:solidFill>
                <a:latin typeface="Carlito"/>
                <a:cs typeface="Carlito"/>
              </a:rPr>
              <a:t>2</a:t>
            </a:r>
            <a:endParaRPr sz="975">
              <a:latin typeface="Carlito"/>
              <a:cs typeface="Carlito"/>
            </a:endParaRPr>
          </a:p>
        </p:txBody>
      </p:sp>
      <p:grpSp>
        <p:nvGrpSpPr>
          <p:cNvPr id="9" name="object 5">
            <a:extLst>
              <a:ext uri="{FF2B5EF4-FFF2-40B4-BE49-F238E27FC236}">
                <a16:creationId xmlns:a16="http://schemas.microsoft.com/office/drawing/2014/main" id="{55B9D26E-567C-24AB-432B-17BF169E0430}"/>
              </a:ext>
            </a:extLst>
          </p:cNvPr>
          <p:cNvGrpSpPr/>
          <p:nvPr/>
        </p:nvGrpSpPr>
        <p:grpSpPr>
          <a:xfrm>
            <a:off x="0" y="2155253"/>
            <a:ext cx="2179320" cy="2301769"/>
            <a:chOff x="0" y="1395983"/>
            <a:chExt cx="2011680" cy="212471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F6D0C226-B241-6E5B-54B2-94D9F1284605}"/>
                </a:ext>
              </a:extLst>
            </p:cNvPr>
            <p:cNvSpPr/>
            <p:nvPr/>
          </p:nvSpPr>
          <p:spPr>
            <a:xfrm>
              <a:off x="112776" y="1395983"/>
              <a:ext cx="1746504" cy="212445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50"/>
            </a:p>
          </p:txBody>
        </p:sp>
        <p:sp>
          <p:nvSpPr>
            <p:cNvPr id="23" name="object 7">
              <a:extLst>
                <a:ext uri="{FF2B5EF4-FFF2-40B4-BE49-F238E27FC236}">
                  <a16:creationId xmlns:a16="http://schemas.microsoft.com/office/drawing/2014/main" id="{5CE1EF99-C55D-473F-9448-BF0312502B2D}"/>
                </a:ext>
              </a:extLst>
            </p:cNvPr>
            <p:cNvSpPr/>
            <p:nvPr/>
          </p:nvSpPr>
          <p:spPr>
            <a:xfrm>
              <a:off x="192594" y="1479791"/>
              <a:ext cx="1586865" cy="1955800"/>
            </a:xfrm>
            <a:custGeom>
              <a:avLst/>
              <a:gdLst/>
              <a:ahLst/>
              <a:cxnLst/>
              <a:rect l="l" t="t" r="r" b="b"/>
              <a:pathLst>
                <a:path w="1586864" h="1955800">
                  <a:moveTo>
                    <a:pt x="1322020" y="0"/>
                  </a:moveTo>
                  <a:lnTo>
                    <a:pt x="264411" y="0"/>
                  </a:lnTo>
                  <a:lnTo>
                    <a:pt x="216883" y="4259"/>
                  </a:lnTo>
                  <a:lnTo>
                    <a:pt x="172149" y="16541"/>
                  </a:lnTo>
                  <a:lnTo>
                    <a:pt x="130957" y="36099"/>
                  </a:lnTo>
                  <a:lnTo>
                    <a:pt x="94054" y="62185"/>
                  </a:lnTo>
                  <a:lnTo>
                    <a:pt x="62186" y="94053"/>
                  </a:lnTo>
                  <a:lnTo>
                    <a:pt x="36099" y="130956"/>
                  </a:lnTo>
                  <a:lnTo>
                    <a:pt x="16542" y="172149"/>
                  </a:lnTo>
                  <a:lnTo>
                    <a:pt x="4260" y="216883"/>
                  </a:lnTo>
                  <a:lnTo>
                    <a:pt x="0" y="264413"/>
                  </a:lnTo>
                  <a:lnTo>
                    <a:pt x="0" y="1691081"/>
                  </a:lnTo>
                  <a:lnTo>
                    <a:pt x="4260" y="1738611"/>
                  </a:lnTo>
                  <a:lnTo>
                    <a:pt x="16542" y="1783346"/>
                  </a:lnTo>
                  <a:lnTo>
                    <a:pt x="36099" y="1824538"/>
                  </a:lnTo>
                  <a:lnTo>
                    <a:pt x="62186" y="1861442"/>
                  </a:lnTo>
                  <a:lnTo>
                    <a:pt x="94054" y="1893310"/>
                  </a:lnTo>
                  <a:lnTo>
                    <a:pt x="130957" y="1919396"/>
                  </a:lnTo>
                  <a:lnTo>
                    <a:pt x="172149" y="1938953"/>
                  </a:lnTo>
                  <a:lnTo>
                    <a:pt x="216883" y="1951235"/>
                  </a:lnTo>
                  <a:lnTo>
                    <a:pt x="264411" y="1955495"/>
                  </a:lnTo>
                  <a:lnTo>
                    <a:pt x="1322020" y="1955495"/>
                  </a:lnTo>
                  <a:lnTo>
                    <a:pt x="1369547" y="1951235"/>
                  </a:lnTo>
                  <a:lnTo>
                    <a:pt x="1414280" y="1938953"/>
                  </a:lnTo>
                  <a:lnTo>
                    <a:pt x="1455472" y="1919396"/>
                  </a:lnTo>
                  <a:lnTo>
                    <a:pt x="1492376" y="1893310"/>
                  </a:lnTo>
                  <a:lnTo>
                    <a:pt x="1524245" y="1861442"/>
                  </a:lnTo>
                  <a:lnTo>
                    <a:pt x="1550332" y="1824538"/>
                  </a:lnTo>
                  <a:lnTo>
                    <a:pt x="1569891" y="1783346"/>
                  </a:lnTo>
                  <a:lnTo>
                    <a:pt x="1582174" y="1738611"/>
                  </a:lnTo>
                  <a:lnTo>
                    <a:pt x="1586434" y="1691081"/>
                  </a:lnTo>
                  <a:lnTo>
                    <a:pt x="1586434" y="264413"/>
                  </a:lnTo>
                  <a:lnTo>
                    <a:pt x="1582174" y="216883"/>
                  </a:lnTo>
                  <a:lnTo>
                    <a:pt x="1569891" y="172149"/>
                  </a:lnTo>
                  <a:lnTo>
                    <a:pt x="1550332" y="130956"/>
                  </a:lnTo>
                  <a:lnTo>
                    <a:pt x="1524245" y="94053"/>
                  </a:lnTo>
                  <a:lnTo>
                    <a:pt x="1492376" y="62185"/>
                  </a:lnTo>
                  <a:lnTo>
                    <a:pt x="1455472" y="36099"/>
                  </a:lnTo>
                  <a:lnTo>
                    <a:pt x="1414280" y="16541"/>
                  </a:lnTo>
                  <a:lnTo>
                    <a:pt x="1369547" y="4259"/>
                  </a:lnTo>
                  <a:lnTo>
                    <a:pt x="1322020" y="0"/>
                  </a:lnTo>
                  <a:close/>
                </a:path>
              </a:pathLst>
            </a:custGeom>
            <a:solidFill>
              <a:srgbClr val="0E2992"/>
            </a:solidFill>
          </p:spPr>
          <p:txBody>
            <a:bodyPr wrap="square" lIns="0" tIns="0" rIns="0" bIns="0" rtlCol="0"/>
            <a:lstStyle/>
            <a:p>
              <a:endParaRPr sz="1950"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9BE9C1F8-EEF8-5ACC-9C69-F70667A9F871}"/>
                </a:ext>
              </a:extLst>
            </p:cNvPr>
            <p:cNvSpPr/>
            <p:nvPr/>
          </p:nvSpPr>
          <p:spPr>
            <a:xfrm>
              <a:off x="0" y="2118359"/>
              <a:ext cx="2011680" cy="9509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50"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B570F345-005A-54B0-CA34-75252FC388D4}"/>
                </a:ext>
              </a:extLst>
            </p:cNvPr>
            <p:cNvSpPr/>
            <p:nvPr/>
          </p:nvSpPr>
          <p:spPr>
            <a:xfrm>
              <a:off x="47133" y="2192375"/>
              <a:ext cx="1881505" cy="804545"/>
            </a:xfrm>
            <a:custGeom>
              <a:avLst/>
              <a:gdLst/>
              <a:ahLst/>
              <a:cxnLst/>
              <a:rect l="l" t="t" r="r" b="b"/>
              <a:pathLst>
                <a:path w="1881505" h="804544">
                  <a:moveTo>
                    <a:pt x="1747402" y="0"/>
                  </a:moveTo>
                  <a:lnTo>
                    <a:pt x="134027" y="0"/>
                  </a:lnTo>
                  <a:lnTo>
                    <a:pt x="91664" y="6832"/>
                  </a:lnTo>
                  <a:lnTo>
                    <a:pt x="54872" y="25859"/>
                  </a:lnTo>
                  <a:lnTo>
                    <a:pt x="25859" y="54872"/>
                  </a:lnTo>
                  <a:lnTo>
                    <a:pt x="6832" y="91662"/>
                  </a:lnTo>
                  <a:lnTo>
                    <a:pt x="0" y="134023"/>
                  </a:lnTo>
                  <a:lnTo>
                    <a:pt x="0" y="670115"/>
                  </a:lnTo>
                  <a:lnTo>
                    <a:pt x="6832" y="712482"/>
                  </a:lnTo>
                  <a:lnTo>
                    <a:pt x="25859" y="749276"/>
                  </a:lnTo>
                  <a:lnTo>
                    <a:pt x="54872" y="778290"/>
                  </a:lnTo>
                  <a:lnTo>
                    <a:pt x="91664" y="797318"/>
                  </a:lnTo>
                  <a:lnTo>
                    <a:pt x="134027" y="804151"/>
                  </a:lnTo>
                  <a:lnTo>
                    <a:pt x="1747402" y="804151"/>
                  </a:lnTo>
                  <a:lnTo>
                    <a:pt x="1789762" y="797318"/>
                  </a:lnTo>
                  <a:lnTo>
                    <a:pt x="1826553" y="778290"/>
                  </a:lnTo>
                  <a:lnTo>
                    <a:pt x="1855565" y="749276"/>
                  </a:lnTo>
                  <a:lnTo>
                    <a:pt x="1874592" y="712482"/>
                  </a:lnTo>
                  <a:lnTo>
                    <a:pt x="1881425" y="670115"/>
                  </a:lnTo>
                  <a:lnTo>
                    <a:pt x="1881425" y="134023"/>
                  </a:lnTo>
                  <a:lnTo>
                    <a:pt x="1874592" y="91662"/>
                  </a:lnTo>
                  <a:lnTo>
                    <a:pt x="1855565" y="54872"/>
                  </a:lnTo>
                  <a:lnTo>
                    <a:pt x="1826553" y="25859"/>
                  </a:lnTo>
                  <a:lnTo>
                    <a:pt x="1789762" y="6832"/>
                  </a:lnTo>
                  <a:lnTo>
                    <a:pt x="1747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50"/>
            </a:p>
          </p:txBody>
        </p:sp>
      </p:grpSp>
      <p:sp>
        <p:nvSpPr>
          <p:cNvPr id="28" name="object 10">
            <a:extLst>
              <a:ext uri="{FF2B5EF4-FFF2-40B4-BE49-F238E27FC236}">
                <a16:creationId xmlns:a16="http://schemas.microsoft.com/office/drawing/2014/main" id="{625960F8-7E5C-1103-B994-9DDAC1C26BBE}"/>
              </a:ext>
            </a:extLst>
          </p:cNvPr>
          <p:cNvSpPr txBox="1"/>
          <p:nvPr/>
        </p:nvSpPr>
        <p:spPr>
          <a:xfrm>
            <a:off x="537892" y="3210243"/>
            <a:ext cx="1064895" cy="47555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algn="ctr">
              <a:lnSpc>
                <a:spcPts val="1766"/>
              </a:lnSpc>
              <a:spcBef>
                <a:spcPts val="108"/>
              </a:spcBef>
            </a:pP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27</a:t>
            </a:r>
            <a:r>
              <a:rPr lang="en-US"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7</a:t>
            </a: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,</a:t>
            </a:r>
            <a:r>
              <a:rPr lang="en-US"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7</a:t>
            </a:r>
            <a:endParaRPr sz="1517" dirty="0">
              <a:latin typeface="Arial" panose="020B0604020202090204"/>
              <a:cs typeface="Arial" panose="020B0604020202090204"/>
            </a:endParaRPr>
          </a:p>
          <a:p>
            <a:pPr algn="ctr">
              <a:lnSpc>
                <a:spcPts val="1766"/>
              </a:lnSpc>
            </a:pP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JUTA</a:t>
            </a:r>
            <a:r>
              <a:rPr sz="1517" b="1" spc="-76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JIWA</a:t>
            </a:r>
            <a:endParaRPr sz="1517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A35E6181-7110-FAA3-222F-4C0D2C7DD8F8}"/>
              </a:ext>
            </a:extLst>
          </p:cNvPr>
          <p:cNvSpPr txBox="1"/>
          <p:nvPr/>
        </p:nvSpPr>
        <p:spPr>
          <a:xfrm>
            <a:off x="527085" y="2370985"/>
            <a:ext cx="1082781" cy="514029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 marR="5503" indent="183668">
              <a:spcBef>
                <a:spcPts val="108"/>
              </a:spcBef>
            </a:pPr>
            <a:r>
              <a:rPr sz="1625" b="1" spc="-5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TOTAL  POP</a:t>
            </a:r>
            <a:r>
              <a:rPr sz="1625" b="1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U</a:t>
            </a:r>
            <a:r>
              <a:rPr sz="1625" b="1" spc="-5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L</a:t>
            </a:r>
            <a:r>
              <a:rPr sz="1625" b="1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A</a:t>
            </a:r>
            <a:r>
              <a:rPr sz="1625" b="1" spc="-5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SI</a:t>
            </a:r>
            <a:endParaRPr sz="1625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7169FBCF-F04C-5977-C67A-DD8E505EBA1A}"/>
              </a:ext>
            </a:extLst>
          </p:cNvPr>
          <p:cNvSpPr txBox="1"/>
          <p:nvPr/>
        </p:nvSpPr>
        <p:spPr>
          <a:xfrm>
            <a:off x="456605" y="3997770"/>
            <a:ext cx="1319870" cy="197341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>
              <a:spcBef>
                <a:spcPts val="108"/>
              </a:spcBef>
            </a:pPr>
            <a:r>
              <a:rPr sz="1192" b="1" spc="-27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Urbanisasi:</a:t>
            </a:r>
            <a:r>
              <a:rPr sz="1192" b="1" spc="-103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192" b="1" spc="-22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5</a:t>
            </a:r>
            <a:r>
              <a:rPr lang="en-US" sz="1192" b="1" spc="-22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7,9</a:t>
            </a:r>
            <a:r>
              <a:rPr sz="1192" b="1" spc="-22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%</a:t>
            </a:r>
            <a:endParaRPr sz="1192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C7B03BDA-FCB6-F78E-9AA3-C84E03CDBB4E}"/>
              </a:ext>
            </a:extLst>
          </p:cNvPr>
          <p:cNvSpPr txBox="1"/>
          <p:nvPr/>
        </p:nvSpPr>
        <p:spPr>
          <a:xfrm>
            <a:off x="9375877" y="5700818"/>
            <a:ext cx="397616" cy="306398"/>
          </a:xfrm>
          <a:prstGeom prst="rect">
            <a:avLst/>
          </a:prstGeom>
          <a:solidFill>
            <a:srgbClr val="163ACB"/>
          </a:solidFill>
        </p:spPr>
        <p:txBody>
          <a:bodyPr vert="horz" wrap="square" lIns="0" tIns="72231" rIns="0" bIns="0" rtlCol="0">
            <a:spAutoFit/>
          </a:bodyPr>
          <a:lstStyle/>
          <a:p>
            <a:pPr marL="3439" algn="ctr">
              <a:spcBef>
                <a:spcPts val="569"/>
              </a:spcBef>
            </a:pPr>
            <a:r>
              <a:rPr sz="1517" b="1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2</a:t>
            </a:r>
            <a:endParaRPr sz="1517">
              <a:latin typeface="Arial" panose="020B0604020202090204"/>
              <a:cs typeface="Arial" panose="020B0604020202090204"/>
            </a:endParaRPr>
          </a:p>
        </p:txBody>
      </p:sp>
      <p:grpSp>
        <p:nvGrpSpPr>
          <p:cNvPr id="32" name="object 14">
            <a:extLst>
              <a:ext uri="{FF2B5EF4-FFF2-40B4-BE49-F238E27FC236}">
                <a16:creationId xmlns:a16="http://schemas.microsoft.com/office/drawing/2014/main" id="{FF5D50F4-A12F-255B-F69E-5AA5EE5C7E8F}"/>
              </a:ext>
            </a:extLst>
          </p:cNvPr>
          <p:cNvGrpSpPr/>
          <p:nvPr/>
        </p:nvGrpSpPr>
        <p:grpSpPr>
          <a:xfrm>
            <a:off x="2106675" y="3578416"/>
            <a:ext cx="2037609" cy="2305209"/>
            <a:chOff x="1944623" y="2709672"/>
            <a:chExt cx="1880870" cy="2127885"/>
          </a:xfrm>
        </p:grpSpPr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B03E5E37-0AD1-5244-028A-62A1B5EDE97E}"/>
                </a:ext>
              </a:extLst>
            </p:cNvPr>
            <p:cNvSpPr/>
            <p:nvPr/>
          </p:nvSpPr>
          <p:spPr>
            <a:xfrm>
              <a:off x="1944623" y="2709672"/>
              <a:ext cx="1880616" cy="212750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50"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3D2AC813-5743-B173-AC2F-4AB1E33C8064}"/>
                </a:ext>
              </a:extLst>
            </p:cNvPr>
            <p:cNvSpPr/>
            <p:nvPr/>
          </p:nvSpPr>
          <p:spPr>
            <a:xfrm>
              <a:off x="2027059" y="2795651"/>
              <a:ext cx="1715135" cy="1955800"/>
            </a:xfrm>
            <a:custGeom>
              <a:avLst/>
              <a:gdLst/>
              <a:ahLst/>
              <a:cxnLst/>
              <a:rect l="l" t="t" r="r" b="b"/>
              <a:pathLst>
                <a:path w="1715135" h="1955800">
                  <a:moveTo>
                    <a:pt x="1429092" y="0"/>
                  </a:moveTo>
                  <a:lnTo>
                    <a:pt x="285826" y="0"/>
                  </a:lnTo>
                  <a:lnTo>
                    <a:pt x="239462" y="3740"/>
                  </a:lnTo>
                  <a:lnTo>
                    <a:pt x="195481" y="14571"/>
                  </a:lnTo>
                  <a:lnTo>
                    <a:pt x="154471" y="31902"/>
                  </a:lnTo>
                  <a:lnTo>
                    <a:pt x="117019" y="55146"/>
                  </a:lnTo>
                  <a:lnTo>
                    <a:pt x="83715" y="83715"/>
                  </a:lnTo>
                  <a:lnTo>
                    <a:pt x="55146" y="117019"/>
                  </a:lnTo>
                  <a:lnTo>
                    <a:pt x="31902" y="154471"/>
                  </a:lnTo>
                  <a:lnTo>
                    <a:pt x="14571" y="195481"/>
                  </a:lnTo>
                  <a:lnTo>
                    <a:pt x="3740" y="239462"/>
                  </a:lnTo>
                  <a:lnTo>
                    <a:pt x="0" y="285826"/>
                  </a:lnTo>
                  <a:lnTo>
                    <a:pt x="0" y="1669669"/>
                  </a:lnTo>
                  <a:lnTo>
                    <a:pt x="3740" y="1716031"/>
                  </a:lnTo>
                  <a:lnTo>
                    <a:pt x="14571" y="1760012"/>
                  </a:lnTo>
                  <a:lnTo>
                    <a:pt x="31902" y="1801023"/>
                  </a:lnTo>
                  <a:lnTo>
                    <a:pt x="55146" y="1838475"/>
                  </a:lnTo>
                  <a:lnTo>
                    <a:pt x="83715" y="1871779"/>
                  </a:lnTo>
                  <a:lnTo>
                    <a:pt x="117019" y="1900348"/>
                  </a:lnTo>
                  <a:lnTo>
                    <a:pt x="154471" y="1923592"/>
                  </a:lnTo>
                  <a:lnTo>
                    <a:pt x="195481" y="1940924"/>
                  </a:lnTo>
                  <a:lnTo>
                    <a:pt x="239462" y="1951755"/>
                  </a:lnTo>
                  <a:lnTo>
                    <a:pt x="285826" y="1955496"/>
                  </a:lnTo>
                  <a:lnTo>
                    <a:pt x="1429092" y="1955496"/>
                  </a:lnTo>
                  <a:lnTo>
                    <a:pt x="1475453" y="1951755"/>
                  </a:lnTo>
                  <a:lnTo>
                    <a:pt x="1519432" y="1940924"/>
                  </a:lnTo>
                  <a:lnTo>
                    <a:pt x="1560442" y="1923592"/>
                  </a:lnTo>
                  <a:lnTo>
                    <a:pt x="1597894" y="1900348"/>
                  </a:lnTo>
                  <a:lnTo>
                    <a:pt x="1631199" y="1871779"/>
                  </a:lnTo>
                  <a:lnTo>
                    <a:pt x="1659768" y="1838475"/>
                  </a:lnTo>
                  <a:lnTo>
                    <a:pt x="1683013" y="1801023"/>
                  </a:lnTo>
                  <a:lnTo>
                    <a:pt x="1700346" y="1760012"/>
                  </a:lnTo>
                  <a:lnTo>
                    <a:pt x="1711177" y="1716031"/>
                  </a:lnTo>
                  <a:lnTo>
                    <a:pt x="1714919" y="1669669"/>
                  </a:lnTo>
                  <a:lnTo>
                    <a:pt x="1714919" y="285826"/>
                  </a:lnTo>
                  <a:lnTo>
                    <a:pt x="1711177" y="239462"/>
                  </a:lnTo>
                  <a:lnTo>
                    <a:pt x="1700346" y="195481"/>
                  </a:lnTo>
                  <a:lnTo>
                    <a:pt x="1683013" y="154471"/>
                  </a:lnTo>
                  <a:lnTo>
                    <a:pt x="1659768" y="117019"/>
                  </a:lnTo>
                  <a:lnTo>
                    <a:pt x="1631199" y="83715"/>
                  </a:lnTo>
                  <a:lnTo>
                    <a:pt x="1597894" y="55146"/>
                  </a:lnTo>
                  <a:lnTo>
                    <a:pt x="1560442" y="31902"/>
                  </a:lnTo>
                  <a:lnTo>
                    <a:pt x="1519432" y="14571"/>
                  </a:lnTo>
                  <a:lnTo>
                    <a:pt x="1475453" y="3740"/>
                  </a:lnTo>
                  <a:lnTo>
                    <a:pt x="1429092" y="0"/>
                  </a:lnTo>
                  <a:close/>
                </a:path>
              </a:pathLst>
            </a:custGeom>
            <a:solidFill>
              <a:srgbClr val="163ACB"/>
            </a:solidFill>
          </p:spPr>
          <p:txBody>
            <a:bodyPr wrap="square" lIns="0" tIns="0" rIns="0" bIns="0" rtlCol="0"/>
            <a:lstStyle/>
            <a:p>
              <a:endParaRPr sz="1950"/>
            </a:p>
          </p:txBody>
        </p:sp>
      </p:grpSp>
      <p:sp>
        <p:nvSpPr>
          <p:cNvPr id="35" name="object 17">
            <a:extLst>
              <a:ext uri="{FF2B5EF4-FFF2-40B4-BE49-F238E27FC236}">
                <a16:creationId xmlns:a16="http://schemas.microsoft.com/office/drawing/2014/main" id="{390F4952-AA52-AD35-3561-F5DB7DD24933}"/>
              </a:ext>
            </a:extLst>
          </p:cNvPr>
          <p:cNvSpPr txBox="1"/>
          <p:nvPr/>
        </p:nvSpPr>
        <p:spPr>
          <a:xfrm>
            <a:off x="2277416" y="3811206"/>
            <a:ext cx="1701906" cy="468665"/>
          </a:xfrm>
          <a:prstGeom prst="rect">
            <a:avLst/>
          </a:prstGeom>
        </p:spPr>
        <p:txBody>
          <a:bodyPr vert="horz" wrap="square" lIns="0" tIns="32332" rIns="0" bIns="0" rtlCol="0">
            <a:spAutoFit/>
          </a:bodyPr>
          <a:lstStyle/>
          <a:p>
            <a:pPr marL="467769" marR="5503" indent="-454011">
              <a:lnSpc>
                <a:spcPts val="1712"/>
              </a:lnSpc>
              <a:spcBef>
                <a:spcPts val="255"/>
              </a:spcBef>
            </a:pPr>
            <a:r>
              <a:rPr sz="1517" b="1" spc="-38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JUMLAH</a:t>
            </a:r>
            <a:r>
              <a:rPr sz="1517" b="1" spc="-114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517" b="1" spc="-38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KONEKSI  </a:t>
            </a:r>
            <a:r>
              <a:rPr sz="1517" b="1" spc="-43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PONSEL</a:t>
            </a:r>
            <a:endParaRPr sz="1517">
              <a:latin typeface="Arial" panose="020B0604020202090204"/>
              <a:cs typeface="Arial" panose="020B0604020202090204"/>
            </a:endParaRPr>
          </a:p>
        </p:txBody>
      </p:sp>
      <p:sp>
        <p:nvSpPr>
          <p:cNvPr id="36" name="object 18">
            <a:extLst>
              <a:ext uri="{FF2B5EF4-FFF2-40B4-BE49-F238E27FC236}">
                <a16:creationId xmlns:a16="http://schemas.microsoft.com/office/drawing/2014/main" id="{B8283498-72EA-1081-E678-1AE26C433244}"/>
              </a:ext>
            </a:extLst>
          </p:cNvPr>
          <p:cNvSpPr txBox="1"/>
          <p:nvPr/>
        </p:nvSpPr>
        <p:spPr>
          <a:xfrm>
            <a:off x="2478246" y="5404422"/>
            <a:ext cx="1324928" cy="197341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>
              <a:spcBef>
                <a:spcPts val="108"/>
              </a:spcBef>
            </a:pPr>
            <a:r>
              <a:rPr sz="1192" b="1" spc="-22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vs. </a:t>
            </a:r>
            <a:r>
              <a:rPr sz="1192" b="1" spc="-32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populasi:</a:t>
            </a:r>
            <a:r>
              <a:rPr sz="1192" b="1" spc="-103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192" b="1" spc="-22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124%</a:t>
            </a:r>
            <a:endParaRPr sz="1192">
              <a:latin typeface="Arial" panose="020B0604020202090204"/>
              <a:cs typeface="Arial" panose="020B0604020202090204"/>
            </a:endParaRPr>
          </a:p>
        </p:txBody>
      </p:sp>
      <p:grpSp>
        <p:nvGrpSpPr>
          <p:cNvPr id="37" name="object 19">
            <a:extLst>
              <a:ext uri="{FF2B5EF4-FFF2-40B4-BE49-F238E27FC236}">
                <a16:creationId xmlns:a16="http://schemas.microsoft.com/office/drawing/2014/main" id="{D8CDD58E-4B84-F976-D311-C416A7FAA89A}"/>
              </a:ext>
            </a:extLst>
          </p:cNvPr>
          <p:cNvGrpSpPr/>
          <p:nvPr/>
        </p:nvGrpSpPr>
        <p:grpSpPr>
          <a:xfrm>
            <a:off x="1944878" y="4314762"/>
            <a:ext cx="2387759" cy="1030499"/>
            <a:chOff x="1795272" y="3389376"/>
            <a:chExt cx="2204085" cy="951230"/>
          </a:xfrm>
        </p:grpSpPr>
        <p:sp>
          <p:nvSpPr>
            <p:cNvPr id="38" name="object 20">
              <a:extLst>
                <a:ext uri="{FF2B5EF4-FFF2-40B4-BE49-F238E27FC236}">
                  <a16:creationId xmlns:a16="http://schemas.microsoft.com/office/drawing/2014/main" id="{25E4C5F1-2CEF-D3CD-DF50-50FC364B11F4}"/>
                </a:ext>
              </a:extLst>
            </p:cNvPr>
            <p:cNvSpPr/>
            <p:nvPr/>
          </p:nvSpPr>
          <p:spPr>
            <a:xfrm>
              <a:off x="1795272" y="3389376"/>
              <a:ext cx="2203704" cy="950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50"/>
            </a:p>
          </p:txBody>
        </p:sp>
        <p:sp>
          <p:nvSpPr>
            <p:cNvPr id="39" name="object 21">
              <a:extLst>
                <a:ext uri="{FF2B5EF4-FFF2-40B4-BE49-F238E27FC236}">
                  <a16:creationId xmlns:a16="http://schemas.microsoft.com/office/drawing/2014/main" id="{DEBFEB24-103E-A3C1-0863-4EC86C042BB2}"/>
                </a:ext>
              </a:extLst>
            </p:cNvPr>
            <p:cNvSpPr/>
            <p:nvPr/>
          </p:nvSpPr>
          <p:spPr>
            <a:xfrm>
              <a:off x="1879511" y="3462477"/>
              <a:ext cx="2033905" cy="804545"/>
            </a:xfrm>
            <a:custGeom>
              <a:avLst/>
              <a:gdLst/>
              <a:ahLst/>
              <a:cxnLst/>
              <a:rect l="l" t="t" r="r" b="b"/>
              <a:pathLst>
                <a:path w="2033904" h="804545">
                  <a:moveTo>
                    <a:pt x="1899793" y="0"/>
                  </a:moveTo>
                  <a:lnTo>
                    <a:pt x="134035" y="0"/>
                  </a:lnTo>
                  <a:lnTo>
                    <a:pt x="91669" y="6832"/>
                  </a:lnTo>
                  <a:lnTo>
                    <a:pt x="54874" y="25859"/>
                  </a:lnTo>
                  <a:lnTo>
                    <a:pt x="25860" y="54872"/>
                  </a:lnTo>
                  <a:lnTo>
                    <a:pt x="6833" y="91662"/>
                  </a:lnTo>
                  <a:lnTo>
                    <a:pt x="0" y="134023"/>
                  </a:lnTo>
                  <a:lnTo>
                    <a:pt x="0" y="670114"/>
                  </a:lnTo>
                  <a:lnTo>
                    <a:pt x="6833" y="712477"/>
                  </a:lnTo>
                  <a:lnTo>
                    <a:pt x="25860" y="749269"/>
                  </a:lnTo>
                  <a:lnTo>
                    <a:pt x="54874" y="778282"/>
                  </a:lnTo>
                  <a:lnTo>
                    <a:pt x="91669" y="797309"/>
                  </a:lnTo>
                  <a:lnTo>
                    <a:pt x="134035" y="804142"/>
                  </a:lnTo>
                  <a:lnTo>
                    <a:pt x="1899793" y="804142"/>
                  </a:lnTo>
                  <a:lnTo>
                    <a:pt x="1942153" y="797309"/>
                  </a:lnTo>
                  <a:lnTo>
                    <a:pt x="1978943" y="778282"/>
                  </a:lnTo>
                  <a:lnTo>
                    <a:pt x="2007956" y="749269"/>
                  </a:lnTo>
                  <a:lnTo>
                    <a:pt x="2026983" y="712477"/>
                  </a:lnTo>
                  <a:lnTo>
                    <a:pt x="2033816" y="670114"/>
                  </a:lnTo>
                  <a:lnTo>
                    <a:pt x="2033816" y="134023"/>
                  </a:lnTo>
                  <a:lnTo>
                    <a:pt x="2026983" y="91662"/>
                  </a:lnTo>
                  <a:lnTo>
                    <a:pt x="2007956" y="54872"/>
                  </a:lnTo>
                  <a:lnTo>
                    <a:pt x="1978943" y="25859"/>
                  </a:lnTo>
                  <a:lnTo>
                    <a:pt x="1942153" y="6832"/>
                  </a:lnTo>
                  <a:lnTo>
                    <a:pt x="18997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50"/>
            </a:p>
          </p:txBody>
        </p:sp>
      </p:grpSp>
      <p:sp>
        <p:nvSpPr>
          <p:cNvPr id="40" name="object 22">
            <a:extLst>
              <a:ext uri="{FF2B5EF4-FFF2-40B4-BE49-F238E27FC236}">
                <a16:creationId xmlns:a16="http://schemas.microsoft.com/office/drawing/2014/main" id="{4A812947-064F-FD42-3AAB-4FE9FAEFA915}"/>
              </a:ext>
            </a:extLst>
          </p:cNvPr>
          <p:cNvSpPr txBox="1"/>
          <p:nvPr/>
        </p:nvSpPr>
        <p:spPr>
          <a:xfrm>
            <a:off x="2406883" y="4583875"/>
            <a:ext cx="1462511" cy="488381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algn="ctr">
              <a:lnSpc>
                <a:spcPts val="1782"/>
              </a:lnSpc>
              <a:spcBef>
                <a:spcPts val="108"/>
              </a:spcBef>
            </a:pP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3</a:t>
            </a:r>
            <a:r>
              <a:rPr lang="en-US"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70</a:t>
            </a: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,</a:t>
            </a:r>
            <a:r>
              <a:rPr lang="en-US"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1 </a:t>
            </a:r>
          </a:p>
          <a:p>
            <a:pPr algn="ctr">
              <a:lnSpc>
                <a:spcPts val="1782"/>
              </a:lnSpc>
              <a:spcBef>
                <a:spcPts val="108"/>
              </a:spcBef>
            </a:pP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JUTA</a:t>
            </a:r>
            <a:r>
              <a:rPr sz="1517" b="1" spc="-60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KONEKSI</a:t>
            </a:r>
            <a:endParaRPr sz="1517" dirty="0">
              <a:latin typeface="Arial" panose="020B0604020202090204"/>
              <a:cs typeface="Arial" panose="020B0604020202090204"/>
            </a:endParaRPr>
          </a:p>
        </p:txBody>
      </p:sp>
      <p:grpSp>
        <p:nvGrpSpPr>
          <p:cNvPr id="41" name="object 23">
            <a:extLst>
              <a:ext uri="{FF2B5EF4-FFF2-40B4-BE49-F238E27FC236}">
                <a16:creationId xmlns:a16="http://schemas.microsoft.com/office/drawing/2014/main" id="{BD5F76EB-50FF-BA4C-82E0-CEA5C3801AB8}"/>
              </a:ext>
            </a:extLst>
          </p:cNvPr>
          <p:cNvGrpSpPr/>
          <p:nvPr/>
        </p:nvGrpSpPr>
        <p:grpSpPr>
          <a:xfrm>
            <a:off x="4223257" y="2089214"/>
            <a:ext cx="1964690" cy="2301769"/>
            <a:chOff x="3898391" y="1335024"/>
            <a:chExt cx="1813560" cy="2124710"/>
          </a:xfrm>
        </p:grpSpPr>
        <p:sp>
          <p:nvSpPr>
            <p:cNvPr id="42" name="object 24">
              <a:extLst>
                <a:ext uri="{FF2B5EF4-FFF2-40B4-BE49-F238E27FC236}">
                  <a16:creationId xmlns:a16="http://schemas.microsoft.com/office/drawing/2014/main" id="{B287CB54-8B79-6576-2B9A-7CD9E2C8DD12}"/>
                </a:ext>
              </a:extLst>
            </p:cNvPr>
            <p:cNvSpPr/>
            <p:nvPr/>
          </p:nvSpPr>
          <p:spPr>
            <a:xfrm>
              <a:off x="3898391" y="1335024"/>
              <a:ext cx="1813560" cy="212445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50"/>
            </a:p>
          </p:txBody>
        </p:sp>
        <p:sp>
          <p:nvSpPr>
            <p:cNvPr id="43" name="object 25">
              <a:extLst>
                <a:ext uri="{FF2B5EF4-FFF2-40B4-BE49-F238E27FC236}">
                  <a16:creationId xmlns:a16="http://schemas.microsoft.com/office/drawing/2014/main" id="{28AA4584-C743-CA46-E578-838E82E5FC8F}"/>
                </a:ext>
              </a:extLst>
            </p:cNvPr>
            <p:cNvSpPr/>
            <p:nvPr/>
          </p:nvSpPr>
          <p:spPr>
            <a:xfrm>
              <a:off x="3979100" y="1420533"/>
              <a:ext cx="1651000" cy="1955800"/>
            </a:xfrm>
            <a:custGeom>
              <a:avLst/>
              <a:gdLst/>
              <a:ahLst/>
              <a:cxnLst/>
              <a:rect l="l" t="t" r="r" b="b"/>
              <a:pathLst>
                <a:path w="1651000" h="1955800">
                  <a:moveTo>
                    <a:pt x="1375511" y="0"/>
                  </a:moveTo>
                  <a:lnTo>
                    <a:pt x="275107" y="0"/>
                  </a:lnTo>
                  <a:lnTo>
                    <a:pt x="225655" y="4432"/>
                  </a:lnTo>
                  <a:lnTo>
                    <a:pt x="179111" y="17212"/>
                  </a:lnTo>
                  <a:lnTo>
                    <a:pt x="136253" y="37561"/>
                  </a:lnTo>
                  <a:lnTo>
                    <a:pt x="97857" y="64704"/>
                  </a:lnTo>
                  <a:lnTo>
                    <a:pt x="64700" y="97862"/>
                  </a:lnTo>
                  <a:lnTo>
                    <a:pt x="37559" y="136258"/>
                  </a:lnTo>
                  <a:lnTo>
                    <a:pt x="17210" y="179116"/>
                  </a:lnTo>
                  <a:lnTo>
                    <a:pt x="4432" y="225658"/>
                  </a:lnTo>
                  <a:lnTo>
                    <a:pt x="0" y="275107"/>
                  </a:lnTo>
                  <a:lnTo>
                    <a:pt x="0" y="1680387"/>
                  </a:lnTo>
                  <a:lnTo>
                    <a:pt x="4432" y="1729840"/>
                  </a:lnTo>
                  <a:lnTo>
                    <a:pt x="17210" y="1776383"/>
                  </a:lnTo>
                  <a:lnTo>
                    <a:pt x="37559" y="1819242"/>
                  </a:lnTo>
                  <a:lnTo>
                    <a:pt x="64700" y="1857638"/>
                  </a:lnTo>
                  <a:lnTo>
                    <a:pt x="97857" y="1890795"/>
                  </a:lnTo>
                  <a:lnTo>
                    <a:pt x="136253" y="1917936"/>
                  </a:lnTo>
                  <a:lnTo>
                    <a:pt x="179111" y="1938284"/>
                  </a:lnTo>
                  <a:lnTo>
                    <a:pt x="225655" y="1951063"/>
                  </a:lnTo>
                  <a:lnTo>
                    <a:pt x="275107" y="1955495"/>
                  </a:lnTo>
                  <a:lnTo>
                    <a:pt x="1375511" y="1955495"/>
                  </a:lnTo>
                  <a:lnTo>
                    <a:pt x="1424960" y="1951063"/>
                  </a:lnTo>
                  <a:lnTo>
                    <a:pt x="1471502" y="1938284"/>
                  </a:lnTo>
                  <a:lnTo>
                    <a:pt x="1514360" y="1917936"/>
                  </a:lnTo>
                  <a:lnTo>
                    <a:pt x="1552756" y="1890795"/>
                  </a:lnTo>
                  <a:lnTo>
                    <a:pt x="1585914" y="1857638"/>
                  </a:lnTo>
                  <a:lnTo>
                    <a:pt x="1613057" y="1819242"/>
                  </a:lnTo>
                  <a:lnTo>
                    <a:pt x="1633406" y="1776383"/>
                  </a:lnTo>
                  <a:lnTo>
                    <a:pt x="1646186" y="1729840"/>
                  </a:lnTo>
                  <a:lnTo>
                    <a:pt x="1650619" y="1680387"/>
                  </a:lnTo>
                  <a:lnTo>
                    <a:pt x="1650619" y="275107"/>
                  </a:lnTo>
                  <a:lnTo>
                    <a:pt x="1646186" y="225658"/>
                  </a:lnTo>
                  <a:lnTo>
                    <a:pt x="1633406" y="179116"/>
                  </a:lnTo>
                  <a:lnTo>
                    <a:pt x="1613057" y="136258"/>
                  </a:lnTo>
                  <a:lnTo>
                    <a:pt x="1585914" y="97862"/>
                  </a:lnTo>
                  <a:lnTo>
                    <a:pt x="1552756" y="64704"/>
                  </a:lnTo>
                  <a:lnTo>
                    <a:pt x="1514360" y="37561"/>
                  </a:lnTo>
                  <a:lnTo>
                    <a:pt x="1471502" y="17212"/>
                  </a:lnTo>
                  <a:lnTo>
                    <a:pt x="1424960" y="4432"/>
                  </a:lnTo>
                  <a:lnTo>
                    <a:pt x="1375511" y="0"/>
                  </a:lnTo>
                  <a:close/>
                </a:path>
              </a:pathLst>
            </a:custGeom>
            <a:solidFill>
              <a:srgbClr val="0365FC"/>
            </a:solidFill>
          </p:spPr>
          <p:txBody>
            <a:bodyPr wrap="square" lIns="0" tIns="0" rIns="0" bIns="0" rtlCol="0"/>
            <a:lstStyle/>
            <a:p>
              <a:endParaRPr sz="1950"/>
            </a:p>
          </p:txBody>
        </p:sp>
      </p:grpSp>
      <p:sp>
        <p:nvSpPr>
          <p:cNvPr id="44" name="object 26">
            <a:extLst>
              <a:ext uri="{FF2B5EF4-FFF2-40B4-BE49-F238E27FC236}">
                <a16:creationId xmlns:a16="http://schemas.microsoft.com/office/drawing/2014/main" id="{6D779C86-1D22-DB58-990E-E9320847BF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4251" y="2352265"/>
            <a:ext cx="1220364" cy="514029"/>
          </a:xfrm>
          <a:prstGeom prst="rect">
            <a:avLst/>
          </a:prstGeom>
        </p:spPr>
        <p:txBody>
          <a:bodyPr vert="horz" wrap="square" lIns="0" tIns="13758" rIns="0" bIns="0" rtlCol="0" anchor="ctr">
            <a:spAutoFit/>
          </a:bodyPr>
          <a:lstStyle/>
          <a:p>
            <a:pPr marL="94242" marR="5503" indent="-81172">
              <a:lnSpc>
                <a:spcPct val="100000"/>
              </a:lnSpc>
              <a:spcBef>
                <a:spcPts val="108"/>
              </a:spcBef>
            </a:pPr>
            <a:r>
              <a:rPr sz="1625" spc="-5" dirty="0">
                <a:solidFill>
                  <a:srgbClr val="FFFFFF"/>
                </a:solidFill>
              </a:rPr>
              <a:t>PE</a:t>
            </a:r>
            <a:r>
              <a:rPr sz="1625" dirty="0">
                <a:solidFill>
                  <a:srgbClr val="FFFFFF"/>
                </a:solidFill>
              </a:rPr>
              <a:t>N</a:t>
            </a:r>
            <a:r>
              <a:rPr sz="1625" spc="-5" dirty="0">
                <a:solidFill>
                  <a:srgbClr val="FFFFFF"/>
                </a:solidFill>
              </a:rPr>
              <a:t>GG</a:t>
            </a:r>
            <a:r>
              <a:rPr sz="1625" dirty="0">
                <a:solidFill>
                  <a:srgbClr val="FFFFFF"/>
                </a:solidFill>
              </a:rPr>
              <a:t>UNA  </a:t>
            </a:r>
            <a:r>
              <a:rPr sz="1625" spc="-5" dirty="0">
                <a:solidFill>
                  <a:srgbClr val="FFFFFF"/>
                </a:solidFill>
              </a:rPr>
              <a:t>INTERNET</a:t>
            </a:r>
            <a:endParaRPr sz="1625"/>
          </a:p>
        </p:txBody>
      </p:sp>
      <p:sp>
        <p:nvSpPr>
          <p:cNvPr id="45" name="object 27">
            <a:extLst>
              <a:ext uri="{FF2B5EF4-FFF2-40B4-BE49-F238E27FC236}">
                <a16:creationId xmlns:a16="http://schemas.microsoft.com/office/drawing/2014/main" id="{F2710006-EDEF-242F-8DF7-5A6DE48EEEAE}"/>
              </a:ext>
            </a:extLst>
          </p:cNvPr>
          <p:cNvSpPr txBox="1"/>
          <p:nvPr/>
        </p:nvSpPr>
        <p:spPr>
          <a:xfrm>
            <a:off x="4399914" y="3938334"/>
            <a:ext cx="1755013" cy="197341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>
              <a:spcBef>
                <a:spcPts val="108"/>
              </a:spcBef>
            </a:pPr>
            <a:r>
              <a:rPr sz="1192" b="1" spc="-27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Tingkat Penetrasi:</a:t>
            </a:r>
            <a:r>
              <a:rPr sz="1192" b="1" spc="-119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lang="en-US" sz="1192" b="1" spc="-22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73,7</a:t>
            </a:r>
            <a:r>
              <a:rPr sz="1192" b="1" spc="-22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%</a:t>
            </a:r>
            <a:endParaRPr sz="1192" dirty="0">
              <a:latin typeface="Arial" panose="020B0604020202090204"/>
              <a:cs typeface="Arial" panose="020B0604020202090204"/>
            </a:endParaRPr>
          </a:p>
        </p:txBody>
      </p:sp>
      <p:grpSp>
        <p:nvGrpSpPr>
          <p:cNvPr id="46" name="object 28">
            <a:extLst>
              <a:ext uri="{FF2B5EF4-FFF2-40B4-BE49-F238E27FC236}">
                <a16:creationId xmlns:a16="http://schemas.microsoft.com/office/drawing/2014/main" id="{6ED17089-FCE6-5D4C-2AAB-C52FAD249C3E}"/>
              </a:ext>
            </a:extLst>
          </p:cNvPr>
          <p:cNvGrpSpPr/>
          <p:nvPr/>
        </p:nvGrpSpPr>
        <p:grpSpPr>
          <a:xfrm>
            <a:off x="4051554" y="2865184"/>
            <a:ext cx="2305209" cy="1027060"/>
            <a:chOff x="3739896" y="2051304"/>
            <a:chExt cx="2127885" cy="948055"/>
          </a:xfrm>
        </p:grpSpPr>
        <p:sp>
          <p:nvSpPr>
            <p:cNvPr id="47" name="object 29">
              <a:extLst>
                <a:ext uri="{FF2B5EF4-FFF2-40B4-BE49-F238E27FC236}">
                  <a16:creationId xmlns:a16="http://schemas.microsoft.com/office/drawing/2014/main" id="{9172C96D-CDE4-3109-1FD1-D798536D480A}"/>
                </a:ext>
              </a:extLst>
            </p:cNvPr>
            <p:cNvSpPr/>
            <p:nvPr/>
          </p:nvSpPr>
          <p:spPr>
            <a:xfrm>
              <a:off x="3739896" y="2051304"/>
              <a:ext cx="2127504" cy="94792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50"/>
            </a:p>
          </p:txBody>
        </p:sp>
        <p:sp>
          <p:nvSpPr>
            <p:cNvPr id="48" name="object 30">
              <a:extLst>
                <a:ext uri="{FF2B5EF4-FFF2-40B4-BE49-F238E27FC236}">
                  <a16:creationId xmlns:a16="http://schemas.microsoft.com/office/drawing/2014/main" id="{5DADC148-8950-87F2-D170-10CBF8A28B0A}"/>
                </a:ext>
              </a:extLst>
            </p:cNvPr>
            <p:cNvSpPr/>
            <p:nvPr/>
          </p:nvSpPr>
          <p:spPr>
            <a:xfrm>
              <a:off x="3825633" y="2123147"/>
              <a:ext cx="1957705" cy="804545"/>
            </a:xfrm>
            <a:custGeom>
              <a:avLst/>
              <a:gdLst/>
              <a:ahLst/>
              <a:cxnLst/>
              <a:rect l="l" t="t" r="r" b="b"/>
              <a:pathLst>
                <a:path w="1957704" h="804544">
                  <a:moveTo>
                    <a:pt x="1823516" y="0"/>
                  </a:moveTo>
                  <a:lnTo>
                    <a:pt x="134023" y="0"/>
                  </a:lnTo>
                  <a:lnTo>
                    <a:pt x="91662" y="6832"/>
                  </a:lnTo>
                  <a:lnTo>
                    <a:pt x="54872" y="25859"/>
                  </a:lnTo>
                  <a:lnTo>
                    <a:pt x="25859" y="54872"/>
                  </a:lnTo>
                  <a:lnTo>
                    <a:pt x="6832" y="91662"/>
                  </a:lnTo>
                  <a:lnTo>
                    <a:pt x="0" y="134023"/>
                  </a:lnTo>
                  <a:lnTo>
                    <a:pt x="0" y="670115"/>
                  </a:lnTo>
                  <a:lnTo>
                    <a:pt x="6832" y="712482"/>
                  </a:lnTo>
                  <a:lnTo>
                    <a:pt x="25859" y="749276"/>
                  </a:lnTo>
                  <a:lnTo>
                    <a:pt x="54872" y="778290"/>
                  </a:lnTo>
                  <a:lnTo>
                    <a:pt x="91662" y="797318"/>
                  </a:lnTo>
                  <a:lnTo>
                    <a:pt x="134023" y="804151"/>
                  </a:lnTo>
                  <a:lnTo>
                    <a:pt x="1823516" y="804151"/>
                  </a:lnTo>
                  <a:lnTo>
                    <a:pt x="1865883" y="797318"/>
                  </a:lnTo>
                  <a:lnTo>
                    <a:pt x="1902677" y="778290"/>
                  </a:lnTo>
                  <a:lnTo>
                    <a:pt x="1931692" y="749276"/>
                  </a:lnTo>
                  <a:lnTo>
                    <a:pt x="1950719" y="712482"/>
                  </a:lnTo>
                  <a:lnTo>
                    <a:pt x="1957552" y="670115"/>
                  </a:lnTo>
                  <a:lnTo>
                    <a:pt x="1957552" y="134023"/>
                  </a:lnTo>
                  <a:lnTo>
                    <a:pt x="1950719" y="91662"/>
                  </a:lnTo>
                  <a:lnTo>
                    <a:pt x="1931692" y="54872"/>
                  </a:lnTo>
                  <a:lnTo>
                    <a:pt x="1902677" y="25859"/>
                  </a:lnTo>
                  <a:lnTo>
                    <a:pt x="1865883" y="6832"/>
                  </a:lnTo>
                  <a:lnTo>
                    <a:pt x="18235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50"/>
            </a:p>
          </p:txBody>
        </p:sp>
      </p:grpSp>
      <p:sp>
        <p:nvSpPr>
          <p:cNvPr id="49" name="object 31">
            <a:extLst>
              <a:ext uri="{FF2B5EF4-FFF2-40B4-BE49-F238E27FC236}">
                <a16:creationId xmlns:a16="http://schemas.microsoft.com/office/drawing/2014/main" id="{F4673992-5869-5D23-F440-BE593D25F440}"/>
              </a:ext>
            </a:extLst>
          </p:cNvPr>
          <p:cNvSpPr txBox="1"/>
          <p:nvPr/>
        </p:nvSpPr>
        <p:spPr>
          <a:xfrm>
            <a:off x="4672495" y="3134297"/>
            <a:ext cx="1064895" cy="47555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algn="ctr">
              <a:lnSpc>
                <a:spcPts val="1766"/>
              </a:lnSpc>
              <a:spcBef>
                <a:spcPts val="108"/>
              </a:spcBef>
            </a:pPr>
            <a:r>
              <a:rPr lang="en-US"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204</a:t>
            </a: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,</a:t>
            </a:r>
            <a:r>
              <a:rPr lang="en-US"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7</a:t>
            </a:r>
            <a:endParaRPr sz="1517" dirty="0">
              <a:latin typeface="Arial" panose="020B0604020202090204"/>
              <a:cs typeface="Arial" panose="020B0604020202090204"/>
            </a:endParaRPr>
          </a:p>
          <a:p>
            <a:pPr algn="ctr">
              <a:lnSpc>
                <a:spcPts val="1766"/>
              </a:lnSpc>
            </a:pP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JUTA</a:t>
            </a:r>
            <a:r>
              <a:rPr sz="1517" b="1" spc="-76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JIWA</a:t>
            </a:r>
            <a:endParaRPr sz="1517" dirty="0">
              <a:latin typeface="Arial" panose="020B0604020202090204"/>
              <a:cs typeface="Arial" panose="020B0604020202090204"/>
            </a:endParaRPr>
          </a:p>
        </p:txBody>
      </p:sp>
      <p:grpSp>
        <p:nvGrpSpPr>
          <p:cNvPr id="50" name="object 32">
            <a:extLst>
              <a:ext uri="{FF2B5EF4-FFF2-40B4-BE49-F238E27FC236}">
                <a16:creationId xmlns:a16="http://schemas.microsoft.com/office/drawing/2014/main" id="{38914B12-00CA-3F32-BDD3-43A9025108FE}"/>
              </a:ext>
            </a:extLst>
          </p:cNvPr>
          <p:cNvGrpSpPr/>
          <p:nvPr/>
        </p:nvGrpSpPr>
        <p:grpSpPr>
          <a:xfrm>
            <a:off x="6237478" y="3631247"/>
            <a:ext cx="1928917" cy="2301769"/>
            <a:chOff x="5757671" y="2758439"/>
            <a:chExt cx="1780539" cy="2124710"/>
          </a:xfrm>
        </p:grpSpPr>
        <p:sp>
          <p:nvSpPr>
            <p:cNvPr id="51" name="object 33">
              <a:extLst>
                <a:ext uri="{FF2B5EF4-FFF2-40B4-BE49-F238E27FC236}">
                  <a16:creationId xmlns:a16="http://schemas.microsoft.com/office/drawing/2014/main" id="{F6F47E0B-1189-BA29-CDB3-A8EAE385C77B}"/>
                </a:ext>
              </a:extLst>
            </p:cNvPr>
            <p:cNvSpPr/>
            <p:nvPr/>
          </p:nvSpPr>
          <p:spPr>
            <a:xfrm>
              <a:off x="5757671" y="2758439"/>
              <a:ext cx="1780031" cy="212445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50"/>
            </a:p>
          </p:txBody>
        </p:sp>
        <p:sp>
          <p:nvSpPr>
            <p:cNvPr id="52" name="object 34">
              <a:extLst>
                <a:ext uri="{FF2B5EF4-FFF2-40B4-BE49-F238E27FC236}">
                  <a16:creationId xmlns:a16="http://schemas.microsoft.com/office/drawing/2014/main" id="{E42FD005-5C58-2B7A-24D5-B68276B7687D}"/>
                </a:ext>
              </a:extLst>
            </p:cNvPr>
            <p:cNvSpPr/>
            <p:nvPr/>
          </p:nvSpPr>
          <p:spPr>
            <a:xfrm>
              <a:off x="5839231" y="2842272"/>
              <a:ext cx="1616075" cy="1955800"/>
            </a:xfrm>
            <a:custGeom>
              <a:avLst/>
              <a:gdLst/>
              <a:ahLst/>
              <a:cxnLst/>
              <a:rect l="l" t="t" r="r" b="b"/>
              <a:pathLst>
                <a:path w="1616075" h="1955800">
                  <a:moveTo>
                    <a:pt x="1346542" y="0"/>
                  </a:moveTo>
                  <a:lnTo>
                    <a:pt x="269316" y="0"/>
                  </a:lnTo>
                  <a:lnTo>
                    <a:pt x="220908" y="4338"/>
                  </a:lnTo>
                  <a:lnTo>
                    <a:pt x="175346" y="16848"/>
                  </a:lnTo>
                  <a:lnTo>
                    <a:pt x="133391" y="36768"/>
                  </a:lnTo>
                  <a:lnTo>
                    <a:pt x="95803" y="63337"/>
                  </a:lnTo>
                  <a:lnTo>
                    <a:pt x="63342" y="95795"/>
                  </a:lnTo>
                  <a:lnTo>
                    <a:pt x="36771" y="133381"/>
                  </a:lnTo>
                  <a:lnTo>
                    <a:pt x="16850" y="175335"/>
                  </a:lnTo>
                  <a:lnTo>
                    <a:pt x="4339" y="220896"/>
                  </a:lnTo>
                  <a:lnTo>
                    <a:pt x="0" y="269303"/>
                  </a:lnTo>
                  <a:lnTo>
                    <a:pt x="0" y="1686175"/>
                  </a:lnTo>
                  <a:lnTo>
                    <a:pt x="4339" y="1734584"/>
                  </a:lnTo>
                  <a:lnTo>
                    <a:pt x="16850" y="1780147"/>
                  </a:lnTo>
                  <a:lnTo>
                    <a:pt x="36771" y="1822103"/>
                  </a:lnTo>
                  <a:lnTo>
                    <a:pt x="63342" y="1859691"/>
                  </a:lnTo>
                  <a:lnTo>
                    <a:pt x="95803" y="1892150"/>
                  </a:lnTo>
                  <a:lnTo>
                    <a:pt x="133391" y="1918720"/>
                  </a:lnTo>
                  <a:lnTo>
                    <a:pt x="175346" y="1938641"/>
                  </a:lnTo>
                  <a:lnTo>
                    <a:pt x="220908" y="1951151"/>
                  </a:lnTo>
                  <a:lnTo>
                    <a:pt x="269316" y="1955490"/>
                  </a:lnTo>
                  <a:lnTo>
                    <a:pt x="1346542" y="1955490"/>
                  </a:lnTo>
                  <a:lnTo>
                    <a:pt x="1394953" y="1951151"/>
                  </a:lnTo>
                  <a:lnTo>
                    <a:pt x="1440517" y="1938641"/>
                  </a:lnTo>
                  <a:lnTo>
                    <a:pt x="1482473" y="1918720"/>
                  </a:lnTo>
                  <a:lnTo>
                    <a:pt x="1520061" y="1892150"/>
                  </a:lnTo>
                  <a:lnTo>
                    <a:pt x="1552520" y="1859691"/>
                  </a:lnTo>
                  <a:lnTo>
                    <a:pt x="1579090" y="1822103"/>
                  </a:lnTo>
                  <a:lnTo>
                    <a:pt x="1599010" y="1780147"/>
                  </a:lnTo>
                  <a:lnTo>
                    <a:pt x="1611520" y="1734584"/>
                  </a:lnTo>
                  <a:lnTo>
                    <a:pt x="1615859" y="1686175"/>
                  </a:lnTo>
                  <a:lnTo>
                    <a:pt x="1615859" y="269303"/>
                  </a:lnTo>
                  <a:lnTo>
                    <a:pt x="1611520" y="220896"/>
                  </a:lnTo>
                  <a:lnTo>
                    <a:pt x="1599010" y="175335"/>
                  </a:lnTo>
                  <a:lnTo>
                    <a:pt x="1579090" y="133381"/>
                  </a:lnTo>
                  <a:lnTo>
                    <a:pt x="1552520" y="95795"/>
                  </a:lnTo>
                  <a:lnTo>
                    <a:pt x="1520061" y="63337"/>
                  </a:lnTo>
                  <a:lnTo>
                    <a:pt x="1482473" y="36768"/>
                  </a:lnTo>
                  <a:lnTo>
                    <a:pt x="1440517" y="16848"/>
                  </a:lnTo>
                  <a:lnTo>
                    <a:pt x="1394953" y="4338"/>
                  </a:lnTo>
                  <a:lnTo>
                    <a:pt x="1346542" y="0"/>
                  </a:lnTo>
                  <a:close/>
                </a:path>
              </a:pathLst>
            </a:custGeom>
            <a:solidFill>
              <a:srgbClr val="279CFF"/>
            </a:solidFill>
          </p:spPr>
          <p:txBody>
            <a:bodyPr wrap="square" lIns="0" tIns="0" rIns="0" bIns="0" rtlCol="0"/>
            <a:lstStyle/>
            <a:p>
              <a:endParaRPr sz="1950"/>
            </a:p>
          </p:txBody>
        </p:sp>
      </p:grpSp>
      <p:sp>
        <p:nvSpPr>
          <p:cNvPr id="53" name="object 35">
            <a:extLst>
              <a:ext uri="{FF2B5EF4-FFF2-40B4-BE49-F238E27FC236}">
                <a16:creationId xmlns:a16="http://schemas.microsoft.com/office/drawing/2014/main" id="{69E0191B-A284-2219-B7B4-12CCD77F1D39}"/>
              </a:ext>
            </a:extLst>
          </p:cNvPr>
          <p:cNvSpPr txBox="1"/>
          <p:nvPr/>
        </p:nvSpPr>
        <p:spPr>
          <a:xfrm>
            <a:off x="6439725" y="3883301"/>
            <a:ext cx="1518232" cy="514029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 marR="5503" indent="147898">
              <a:spcBef>
                <a:spcPts val="108"/>
              </a:spcBef>
            </a:pPr>
            <a:r>
              <a:rPr sz="1625" b="1" spc="-5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PENGGUNA  MEDIA</a:t>
            </a:r>
            <a:r>
              <a:rPr sz="1625" b="1" spc="-76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625" b="1" spc="-5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SOSIAL</a:t>
            </a:r>
            <a:endParaRPr sz="1625">
              <a:latin typeface="Arial" panose="020B0604020202090204"/>
              <a:cs typeface="Arial" panose="020B0604020202090204"/>
            </a:endParaRPr>
          </a:p>
        </p:txBody>
      </p:sp>
      <p:sp>
        <p:nvSpPr>
          <p:cNvPr id="54" name="object 36">
            <a:extLst>
              <a:ext uri="{FF2B5EF4-FFF2-40B4-BE49-F238E27FC236}">
                <a16:creationId xmlns:a16="http://schemas.microsoft.com/office/drawing/2014/main" id="{D0991EDA-1E0E-1E32-AAEB-D9D103809A0D}"/>
              </a:ext>
            </a:extLst>
          </p:cNvPr>
          <p:cNvSpPr txBox="1"/>
          <p:nvPr/>
        </p:nvSpPr>
        <p:spPr>
          <a:xfrm>
            <a:off x="6574116" y="5453952"/>
            <a:ext cx="1282277" cy="380788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493909" marR="5503" indent="-480839">
              <a:spcBef>
                <a:spcPts val="108"/>
              </a:spcBef>
            </a:pPr>
            <a:r>
              <a:rPr sz="1192" b="1" spc="-27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Tingkat</a:t>
            </a:r>
            <a:r>
              <a:rPr sz="1192" b="1" spc="-123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192" b="1" spc="-27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Penetrasi:  </a:t>
            </a:r>
            <a:r>
              <a:rPr lang="en-US" sz="1192" b="1" spc="-27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68,9</a:t>
            </a:r>
            <a:r>
              <a:rPr sz="1192" b="1" spc="-27" dirty="0">
                <a:solidFill>
                  <a:srgbClr val="FFFFFF"/>
                </a:solidFill>
                <a:latin typeface="Arial" panose="020B0604020202090204"/>
                <a:cs typeface="Arial" panose="020B0604020202090204"/>
              </a:rPr>
              <a:t>%</a:t>
            </a:r>
            <a:endParaRPr sz="1192" dirty="0">
              <a:latin typeface="Arial" panose="020B0604020202090204"/>
              <a:cs typeface="Arial" panose="020B0604020202090204"/>
            </a:endParaRPr>
          </a:p>
        </p:txBody>
      </p:sp>
      <p:grpSp>
        <p:nvGrpSpPr>
          <p:cNvPr id="55" name="object 37">
            <a:extLst>
              <a:ext uri="{FF2B5EF4-FFF2-40B4-BE49-F238E27FC236}">
                <a16:creationId xmlns:a16="http://schemas.microsoft.com/office/drawing/2014/main" id="{11B1107C-7DA4-A40B-5052-C60DF586AE98}"/>
              </a:ext>
            </a:extLst>
          </p:cNvPr>
          <p:cNvGrpSpPr/>
          <p:nvPr/>
        </p:nvGrpSpPr>
        <p:grpSpPr>
          <a:xfrm>
            <a:off x="6069076" y="4410519"/>
            <a:ext cx="2259117" cy="1027060"/>
            <a:chOff x="5602223" y="3477767"/>
            <a:chExt cx="2085339" cy="948055"/>
          </a:xfrm>
        </p:grpSpPr>
        <p:sp>
          <p:nvSpPr>
            <p:cNvPr id="56" name="object 38">
              <a:extLst>
                <a:ext uri="{FF2B5EF4-FFF2-40B4-BE49-F238E27FC236}">
                  <a16:creationId xmlns:a16="http://schemas.microsoft.com/office/drawing/2014/main" id="{8856240B-4D93-097A-8A6E-9AE2C889B5BB}"/>
                </a:ext>
              </a:extLst>
            </p:cNvPr>
            <p:cNvSpPr/>
            <p:nvPr/>
          </p:nvSpPr>
          <p:spPr>
            <a:xfrm>
              <a:off x="5602223" y="3477767"/>
              <a:ext cx="2084831" cy="94792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50"/>
            </a:p>
          </p:txBody>
        </p:sp>
        <p:sp>
          <p:nvSpPr>
            <p:cNvPr id="57" name="object 39">
              <a:extLst>
                <a:ext uri="{FF2B5EF4-FFF2-40B4-BE49-F238E27FC236}">
                  <a16:creationId xmlns:a16="http://schemas.microsoft.com/office/drawing/2014/main" id="{72752A03-F222-29D6-574A-E0254D8C7AF8}"/>
                </a:ext>
              </a:extLst>
            </p:cNvPr>
            <p:cNvSpPr/>
            <p:nvPr/>
          </p:nvSpPr>
          <p:spPr>
            <a:xfrm>
              <a:off x="5686285" y="3549307"/>
              <a:ext cx="1916430" cy="804545"/>
            </a:xfrm>
            <a:custGeom>
              <a:avLst/>
              <a:gdLst/>
              <a:ahLst/>
              <a:cxnLst/>
              <a:rect l="l" t="t" r="r" b="b"/>
              <a:pathLst>
                <a:path w="1916429" h="804545">
                  <a:moveTo>
                    <a:pt x="1782305" y="0"/>
                  </a:moveTo>
                  <a:lnTo>
                    <a:pt x="134035" y="0"/>
                  </a:lnTo>
                  <a:lnTo>
                    <a:pt x="91669" y="6833"/>
                  </a:lnTo>
                  <a:lnTo>
                    <a:pt x="54874" y="25860"/>
                  </a:lnTo>
                  <a:lnTo>
                    <a:pt x="25860" y="54874"/>
                  </a:lnTo>
                  <a:lnTo>
                    <a:pt x="6833" y="91669"/>
                  </a:lnTo>
                  <a:lnTo>
                    <a:pt x="0" y="134035"/>
                  </a:lnTo>
                  <a:lnTo>
                    <a:pt x="0" y="670124"/>
                  </a:lnTo>
                  <a:lnTo>
                    <a:pt x="6833" y="712487"/>
                  </a:lnTo>
                  <a:lnTo>
                    <a:pt x="25860" y="749279"/>
                  </a:lnTo>
                  <a:lnTo>
                    <a:pt x="54874" y="778292"/>
                  </a:lnTo>
                  <a:lnTo>
                    <a:pt x="91669" y="797319"/>
                  </a:lnTo>
                  <a:lnTo>
                    <a:pt x="134035" y="804152"/>
                  </a:lnTo>
                  <a:lnTo>
                    <a:pt x="1782305" y="804152"/>
                  </a:lnTo>
                  <a:lnTo>
                    <a:pt x="1824665" y="797319"/>
                  </a:lnTo>
                  <a:lnTo>
                    <a:pt x="1861456" y="778292"/>
                  </a:lnTo>
                  <a:lnTo>
                    <a:pt x="1890468" y="749279"/>
                  </a:lnTo>
                  <a:lnTo>
                    <a:pt x="1909495" y="712487"/>
                  </a:lnTo>
                  <a:lnTo>
                    <a:pt x="1916328" y="670124"/>
                  </a:lnTo>
                  <a:lnTo>
                    <a:pt x="1916328" y="134035"/>
                  </a:lnTo>
                  <a:lnTo>
                    <a:pt x="1909495" y="91669"/>
                  </a:lnTo>
                  <a:lnTo>
                    <a:pt x="1890468" y="54874"/>
                  </a:lnTo>
                  <a:lnTo>
                    <a:pt x="1861456" y="25860"/>
                  </a:lnTo>
                  <a:lnTo>
                    <a:pt x="1824665" y="6833"/>
                  </a:lnTo>
                  <a:lnTo>
                    <a:pt x="1782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50"/>
            </a:p>
          </p:txBody>
        </p:sp>
      </p:grpSp>
      <p:sp>
        <p:nvSpPr>
          <p:cNvPr id="58" name="object 40">
            <a:extLst>
              <a:ext uri="{FF2B5EF4-FFF2-40B4-BE49-F238E27FC236}">
                <a16:creationId xmlns:a16="http://schemas.microsoft.com/office/drawing/2014/main" id="{DA4A18E4-3D74-E7EE-9EE6-D37957C6B427}"/>
              </a:ext>
            </a:extLst>
          </p:cNvPr>
          <p:cNvSpPr txBox="1"/>
          <p:nvPr/>
        </p:nvSpPr>
        <p:spPr>
          <a:xfrm>
            <a:off x="6665871" y="4679633"/>
            <a:ext cx="1064895" cy="47555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algn="ctr">
              <a:lnSpc>
                <a:spcPts val="1766"/>
              </a:lnSpc>
              <a:spcBef>
                <a:spcPts val="108"/>
              </a:spcBef>
            </a:pP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1</a:t>
            </a:r>
            <a:r>
              <a:rPr lang="en-US"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91,4</a:t>
            </a:r>
            <a:endParaRPr sz="1517" dirty="0">
              <a:latin typeface="Arial" panose="020B0604020202090204"/>
              <a:cs typeface="Arial" panose="020B0604020202090204"/>
            </a:endParaRPr>
          </a:p>
          <a:p>
            <a:pPr algn="ctr">
              <a:lnSpc>
                <a:spcPts val="1766"/>
              </a:lnSpc>
            </a:pP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JUTA</a:t>
            </a:r>
            <a:r>
              <a:rPr sz="1517" b="1" spc="-76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517" b="1" spc="-5" dirty="0">
                <a:solidFill>
                  <a:srgbClr val="4D4A46"/>
                </a:solidFill>
                <a:latin typeface="Arial" panose="020B0604020202090204"/>
                <a:cs typeface="Arial" panose="020B0604020202090204"/>
              </a:rPr>
              <a:t>JIWA</a:t>
            </a:r>
            <a:endParaRPr sz="1517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59" name="object 41">
            <a:extLst>
              <a:ext uri="{FF2B5EF4-FFF2-40B4-BE49-F238E27FC236}">
                <a16:creationId xmlns:a16="http://schemas.microsoft.com/office/drawing/2014/main" id="{6F481EF7-58EF-5C84-AD96-0E9BC7C09BD0}"/>
              </a:ext>
            </a:extLst>
          </p:cNvPr>
          <p:cNvSpPr/>
          <p:nvPr/>
        </p:nvSpPr>
        <p:spPr>
          <a:xfrm>
            <a:off x="7110500" y="1005682"/>
            <a:ext cx="2314247" cy="225795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4AB8444-47A7-B924-28F4-282DE1327916}"/>
              </a:ext>
            </a:extLst>
          </p:cNvPr>
          <p:cNvSpPr txBox="1"/>
          <p:nvPr/>
        </p:nvSpPr>
        <p:spPr>
          <a:xfrm>
            <a:off x="1187311" y="876754"/>
            <a:ext cx="547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926" algn="just"/>
            <a:r>
              <a:rPr lang="en-ID" sz="2400" b="1" spc="134" dirty="0">
                <a:latin typeface="Poppins" panose="00000500000000000000" charset="0"/>
                <a:cs typeface="Poppins" panose="00000500000000000000" charset="0"/>
              </a:rPr>
              <a:t>LATAR BELAKANG</a:t>
            </a:r>
          </a:p>
          <a:p>
            <a:pPr marL="8926" algn="just"/>
            <a:r>
              <a:rPr lang="en-ID" sz="2400" b="1" spc="134" dirty="0" err="1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Percepatan</a:t>
            </a:r>
            <a:r>
              <a:rPr lang="en-ID" sz="2400" b="1" spc="-137" dirty="0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 </a:t>
            </a:r>
            <a:r>
              <a:rPr lang="en-ID" sz="2400" b="1" spc="14" dirty="0" err="1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Transformasi</a:t>
            </a:r>
            <a:r>
              <a:rPr lang="en-ID" sz="2400" b="1" spc="-137" dirty="0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 </a:t>
            </a:r>
            <a:r>
              <a:rPr lang="en-ID" sz="2400" b="1" spc="-28" dirty="0">
                <a:solidFill>
                  <a:srgbClr val="419DC5"/>
                </a:solidFill>
                <a:latin typeface="Poppins" panose="00000500000000000000" charset="0"/>
                <a:cs typeface="Poppins" panose="00000500000000000000" charset="0"/>
              </a:rPr>
              <a:t>Digital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Poppins ExtraBold" pitchFamily="2" charset="77"/>
              <a:cs typeface="Poppins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9564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6D3459-52DF-B87E-61BB-CCBB49F40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1" y="0"/>
            <a:ext cx="9906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2FEEE0-FCB3-CED9-9206-DC3E84D68AF2}"/>
              </a:ext>
            </a:extLst>
          </p:cNvPr>
          <p:cNvSpPr/>
          <p:nvPr/>
        </p:nvSpPr>
        <p:spPr>
          <a:xfrm>
            <a:off x="1025942" y="894090"/>
            <a:ext cx="161365" cy="69087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BBEC50-75A7-4DCB-913D-5C622A9E6AA6}"/>
              </a:ext>
            </a:extLst>
          </p:cNvPr>
          <p:cNvGrpSpPr/>
          <p:nvPr/>
        </p:nvGrpSpPr>
        <p:grpSpPr>
          <a:xfrm>
            <a:off x="7552909" y="0"/>
            <a:ext cx="2353091" cy="718526"/>
            <a:chOff x="8060525" y="-934"/>
            <a:chExt cx="2353091" cy="718526"/>
          </a:xfrm>
        </p:grpSpPr>
        <p:sp>
          <p:nvSpPr>
            <p:cNvPr id="22" name="Rectangle: Single Corner Rounded 21">
              <a:extLst>
                <a:ext uri="{FF2B5EF4-FFF2-40B4-BE49-F238E27FC236}">
                  <a16:creationId xmlns:a16="http://schemas.microsoft.com/office/drawing/2014/main" id="{C818E9D1-60F6-498D-AC3B-3602D55A53F3}"/>
                </a:ext>
              </a:extLst>
            </p:cNvPr>
            <p:cNvSpPr/>
            <p:nvPr/>
          </p:nvSpPr>
          <p:spPr>
            <a:xfrm flipH="1" flipV="1">
              <a:off x="8060525" y="-934"/>
              <a:ext cx="2353091" cy="718526"/>
            </a:xfrm>
            <a:prstGeom prst="round1Rect">
              <a:avLst>
                <a:gd name="adj" fmla="val 44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pic>
          <p:nvPicPr>
            <p:cNvPr id="24" name="object 6">
              <a:extLst>
                <a:ext uri="{FF2B5EF4-FFF2-40B4-BE49-F238E27FC236}">
                  <a16:creationId xmlns:a16="http://schemas.microsoft.com/office/drawing/2014/main" id="{66C7B6F7-D8D2-4935-982B-267036454E2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3865" y="97919"/>
              <a:ext cx="483078" cy="4287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3D0718-822C-46DC-96DB-83FBA7417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93" b="96012" l="9957" r="89967">
                          <a14:foregroundMark x1="29718" y1="12421" x2="45593" y2="6401"/>
                          <a14:foregroundMark x1="45593" y1="6401" x2="65913" y2="7061"/>
                          <a14:foregroundMark x1="65913" y1="7061" x2="40665" y2="13157"/>
                          <a14:foregroundMark x1="40665" y1="13157" x2="38481" y2="5080"/>
                          <a14:foregroundMark x1="26060" y1="62662" x2="12573" y2="71476"/>
                          <a14:foregroundMark x1="12573" y1="71476" x2="26746" y2="79248"/>
                          <a14:foregroundMark x1="26746" y1="79248" x2="52985" y2="78029"/>
                          <a14:foregroundMark x1="52985" y1="78029" x2="67818" y2="78537"/>
                          <a14:foregroundMark x1="67818" y1="78537" x2="83414" y2="76429"/>
                          <a14:foregroundMark x1="83414" y1="76429" x2="67539" y2="61646"/>
                          <a14:foregroundMark x1="67539" y1="61646" x2="21539" y2="58319"/>
                          <a14:foregroundMark x1="21539" y1="58319" x2="17882" y2="62103"/>
                          <a14:foregroundMark x1="18161" y1="68885" x2="17526" y2="84735"/>
                          <a14:foregroundMark x1="17526" y1="84735" x2="33401" y2="87224"/>
                          <a14:foregroundMark x1="33401" y1="87224" x2="45872" y2="95860"/>
                          <a14:foregroundMark x1="45872" y1="95860" x2="58852" y2="99009"/>
                          <a14:foregroundMark x1="58852" y1="99009" x2="72238" y2="95809"/>
                          <a14:foregroundMark x1="72238" y1="95809" x2="81610" y2="85928"/>
                          <a14:foregroundMark x1="81610" y1="85928" x2="89662" y2="37821"/>
                          <a14:foregroundMark x1="89662" y1="37821" x2="82322" y2="17069"/>
                          <a14:foregroundMark x1="82322" y1="17069" x2="61900" y2="5944"/>
                          <a14:foregroundMark x1="61900" y1="5944" x2="45593" y2="4293"/>
                          <a14:foregroundMark x1="45593" y1="4293" x2="27864" y2="12319"/>
                          <a14:foregroundMark x1="27864" y1="12319" x2="15672" y2="25908"/>
                          <a14:foregroundMark x1="15672" y1="25908" x2="12573" y2="43485"/>
                          <a14:foregroundMark x1="12573" y1="43485" x2="18440" y2="68580"/>
                          <a14:foregroundMark x1="37744" y1="86792" x2="58293" y2="96901"/>
                          <a14:foregroundMark x1="58293" y1="96901" x2="75057" y2="96012"/>
                          <a14:foregroundMark x1="75057" y1="96012" x2="72187" y2="78740"/>
                          <a14:foregroundMark x1="72187" y1="78740" x2="41148" y2="81204"/>
                          <a14:foregroundMark x1="41148" y1="81204" x2="38024" y2="87376"/>
                          <a14:foregroundMark x1="58065" y1="86792" x2="58065" y2="85954"/>
                          <a14:backgroundMark x1="56668" y1="88773" x2="57226" y2="88773"/>
                          <a14:backgroundMark x1="56515" y1="89205" x2="57506" y2="91466"/>
                          <a14:backgroundMark x1="56668" y1="90602" x2="56515" y2="907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10828" y="59051"/>
              <a:ext cx="533016" cy="533016"/>
            </a:xfrm>
            <a:prstGeom prst="rect">
              <a:avLst/>
            </a:prstGeom>
          </p:spPr>
        </p:pic>
      </p:grpSp>
      <p:sp>
        <p:nvSpPr>
          <p:cNvPr id="2" name="object 6">
            <a:extLst>
              <a:ext uri="{FF2B5EF4-FFF2-40B4-BE49-F238E27FC236}">
                <a16:creationId xmlns:a16="http://schemas.microsoft.com/office/drawing/2014/main" id="{936F2EC5-E909-D627-FA0B-9A32A5B415DC}"/>
              </a:ext>
            </a:extLst>
          </p:cNvPr>
          <p:cNvSpPr/>
          <p:nvPr/>
        </p:nvSpPr>
        <p:spPr>
          <a:xfrm>
            <a:off x="8197065" y="46711"/>
            <a:ext cx="461991" cy="4808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5CFD591-69FF-F0C5-3509-CB90FCBA8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454" y="85409"/>
            <a:ext cx="546540" cy="45561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3CF53864-BDE2-6E8C-2952-623971F2F538}"/>
              </a:ext>
            </a:extLst>
          </p:cNvPr>
          <p:cNvSpPr/>
          <p:nvPr/>
        </p:nvSpPr>
        <p:spPr>
          <a:xfrm>
            <a:off x="8686800" y="6205656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457195"/>
                </a:lnTo>
                <a:lnTo>
                  <a:pt x="457200" y="457195"/>
                </a:lnTo>
                <a:lnTo>
                  <a:pt x="457200" y="0"/>
                </a:lnTo>
                <a:close/>
              </a:path>
            </a:pathLst>
          </a:custGeom>
          <a:solidFill>
            <a:srgbClr val="00B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3D362812-7F7A-AC42-C68D-8EC4C153CFA2}"/>
              </a:ext>
            </a:extLst>
          </p:cNvPr>
          <p:cNvSpPr txBox="1"/>
          <p:nvPr/>
        </p:nvSpPr>
        <p:spPr>
          <a:xfrm>
            <a:off x="9014155" y="6429222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FFFFFF"/>
                </a:solidFill>
                <a:latin typeface="Trebuchet MS" panose="020B0703020202090204"/>
                <a:cs typeface="Trebuchet MS" panose="020B0703020202090204"/>
              </a:rPr>
              <a:t>3</a:t>
            </a:r>
            <a:endParaRPr sz="1200">
              <a:latin typeface="Trebuchet MS" panose="020B0703020202090204"/>
              <a:cs typeface="Trebuchet MS" panose="020B0703020202090204"/>
            </a:endParaRPr>
          </a:p>
        </p:txBody>
      </p:sp>
      <p:grpSp>
        <p:nvGrpSpPr>
          <p:cNvPr id="26" name="object 8">
            <a:extLst>
              <a:ext uri="{FF2B5EF4-FFF2-40B4-BE49-F238E27FC236}">
                <a16:creationId xmlns:a16="http://schemas.microsoft.com/office/drawing/2014/main" id="{C0BDB1B4-F0AF-5626-3290-214B2CA7F77A}"/>
              </a:ext>
            </a:extLst>
          </p:cNvPr>
          <p:cNvGrpSpPr/>
          <p:nvPr/>
        </p:nvGrpSpPr>
        <p:grpSpPr>
          <a:xfrm>
            <a:off x="4701552" y="1115604"/>
            <a:ext cx="1703401" cy="1306487"/>
            <a:chOff x="6056642" y="380987"/>
            <a:chExt cx="2706370" cy="1604645"/>
          </a:xfrm>
        </p:grpSpPr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35CA186E-14FB-FD74-28CB-8E567E185CA1}"/>
                </a:ext>
              </a:extLst>
            </p:cNvPr>
            <p:cNvSpPr/>
            <p:nvPr/>
          </p:nvSpPr>
          <p:spPr>
            <a:xfrm>
              <a:off x="6056642" y="446519"/>
              <a:ext cx="2665730" cy="1539240"/>
            </a:xfrm>
            <a:custGeom>
              <a:avLst/>
              <a:gdLst/>
              <a:ahLst/>
              <a:cxnLst/>
              <a:rect l="l" t="t" r="r" b="b"/>
              <a:pathLst>
                <a:path w="2665729" h="1539239">
                  <a:moveTo>
                    <a:pt x="1542529" y="0"/>
                  </a:moveTo>
                  <a:lnTo>
                    <a:pt x="0" y="890562"/>
                  </a:lnTo>
                  <a:lnTo>
                    <a:pt x="1122895" y="1538897"/>
                  </a:lnTo>
                  <a:lnTo>
                    <a:pt x="2665425" y="648233"/>
                  </a:lnTo>
                  <a:lnTo>
                    <a:pt x="1542529" y="0"/>
                  </a:lnTo>
                  <a:close/>
                </a:path>
              </a:pathLst>
            </a:custGeom>
            <a:solidFill>
              <a:srgbClr val="D6D8E5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5B24281F-B7E0-A5A0-4BFF-D7A0EA166DEF}"/>
                </a:ext>
              </a:extLst>
            </p:cNvPr>
            <p:cNvSpPr/>
            <p:nvPr/>
          </p:nvSpPr>
          <p:spPr>
            <a:xfrm>
              <a:off x="6097574" y="423621"/>
              <a:ext cx="2665730" cy="1539240"/>
            </a:xfrm>
            <a:custGeom>
              <a:avLst/>
              <a:gdLst/>
              <a:ahLst/>
              <a:cxnLst/>
              <a:rect l="l" t="t" r="r" b="b"/>
              <a:pathLst>
                <a:path w="2665729" h="1539239">
                  <a:moveTo>
                    <a:pt x="1542643" y="0"/>
                  </a:moveTo>
                  <a:lnTo>
                    <a:pt x="36982" y="869340"/>
                  </a:lnTo>
                  <a:lnTo>
                    <a:pt x="0" y="848004"/>
                  </a:lnTo>
                  <a:lnTo>
                    <a:pt x="0" y="890663"/>
                  </a:lnTo>
                  <a:lnTo>
                    <a:pt x="1122895" y="1538897"/>
                  </a:lnTo>
                  <a:lnTo>
                    <a:pt x="2665425" y="648347"/>
                  </a:lnTo>
                  <a:lnTo>
                    <a:pt x="2665425" y="605688"/>
                  </a:lnTo>
                  <a:lnTo>
                    <a:pt x="2628442" y="627011"/>
                  </a:lnTo>
                  <a:lnTo>
                    <a:pt x="1542643" y="0"/>
                  </a:lnTo>
                  <a:close/>
                </a:path>
              </a:pathLst>
            </a:custGeom>
            <a:solidFill>
              <a:srgbClr val="B1B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0E46D1DE-DD1B-9104-1269-3D9A97FB0123}"/>
                </a:ext>
              </a:extLst>
            </p:cNvPr>
            <p:cNvSpPr/>
            <p:nvPr/>
          </p:nvSpPr>
          <p:spPr>
            <a:xfrm>
              <a:off x="6097574" y="380987"/>
              <a:ext cx="2665730" cy="1539240"/>
            </a:xfrm>
            <a:custGeom>
              <a:avLst/>
              <a:gdLst/>
              <a:ahLst/>
              <a:cxnLst/>
              <a:rect l="l" t="t" r="r" b="b"/>
              <a:pathLst>
                <a:path w="2665729" h="1539239">
                  <a:moveTo>
                    <a:pt x="1542643" y="0"/>
                  </a:moveTo>
                  <a:lnTo>
                    <a:pt x="0" y="890663"/>
                  </a:lnTo>
                  <a:lnTo>
                    <a:pt x="1122895" y="1538909"/>
                  </a:lnTo>
                  <a:lnTo>
                    <a:pt x="2665425" y="648347"/>
                  </a:lnTo>
                  <a:lnTo>
                    <a:pt x="1542643" y="0"/>
                  </a:lnTo>
                  <a:close/>
                </a:path>
              </a:pathLst>
            </a:custGeom>
            <a:solidFill>
              <a:srgbClr val="FA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3BAB2387-5926-D0B6-2B8D-295735D144C7}"/>
                </a:ext>
              </a:extLst>
            </p:cNvPr>
            <p:cNvSpPr/>
            <p:nvPr/>
          </p:nvSpPr>
          <p:spPr>
            <a:xfrm>
              <a:off x="6507086" y="526681"/>
              <a:ext cx="2012950" cy="1075055"/>
            </a:xfrm>
            <a:custGeom>
              <a:avLst/>
              <a:gdLst/>
              <a:ahLst/>
              <a:cxnLst/>
              <a:rect l="l" t="t" r="r" b="b"/>
              <a:pathLst>
                <a:path w="2012950" h="1075055">
                  <a:moveTo>
                    <a:pt x="739444" y="1017790"/>
                  </a:moveTo>
                  <a:lnTo>
                    <a:pt x="44589" y="616534"/>
                  </a:lnTo>
                  <a:lnTo>
                    <a:pt x="0" y="642289"/>
                  </a:lnTo>
                  <a:lnTo>
                    <a:pt x="694855" y="1043546"/>
                  </a:lnTo>
                  <a:lnTo>
                    <a:pt x="739444" y="1017790"/>
                  </a:lnTo>
                  <a:close/>
                </a:path>
                <a:path w="2012950" h="1075055">
                  <a:moveTo>
                    <a:pt x="938733" y="390436"/>
                  </a:moveTo>
                  <a:lnTo>
                    <a:pt x="687552" y="245452"/>
                  </a:lnTo>
                  <a:lnTo>
                    <a:pt x="436384" y="390436"/>
                  </a:lnTo>
                  <a:lnTo>
                    <a:pt x="687552" y="535419"/>
                  </a:lnTo>
                  <a:lnTo>
                    <a:pt x="938733" y="390436"/>
                  </a:lnTo>
                  <a:close/>
                </a:path>
                <a:path w="2012950" h="1075055">
                  <a:moveTo>
                    <a:pt x="940092" y="1048677"/>
                  </a:moveTo>
                  <a:lnTo>
                    <a:pt x="118046" y="574128"/>
                  </a:lnTo>
                  <a:lnTo>
                    <a:pt x="73469" y="599884"/>
                  </a:lnTo>
                  <a:lnTo>
                    <a:pt x="895502" y="1074432"/>
                  </a:lnTo>
                  <a:lnTo>
                    <a:pt x="940092" y="1048677"/>
                  </a:lnTo>
                  <a:close/>
                </a:path>
                <a:path w="2012950" h="1075055">
                  <a:moveTo>
                    <a:pt x="1030351" y="1015911"/>
                  </a:moveTo>
                  <a:lnTo>
                    <a:pt x="191630" y="531609"/>
                  </a:lnTo>
                  <a:lnTo>
                    <a:pt x="147053" y="557364"/>
                  </a:lnTo>
                  <a:lnTo>
                    <a:pt x="985761" y="1041666"/>
                  </a:lnTo>
                  <a:lnTo>
                    <a:pt x="1030351" y="1015911"/>
                  </a:lnTo>
                  <a:close/>
                </a:path>
                <a:path w="2012950" h="1075055">
                  <a:moveTo>
                    <a:pt x="1231430" y="970927"/>
                  </a:moveTo>
                  <a:lnTo>
                    <a:pt x="331228" y="451116"/>
                  </a:lnTo>
                  <a:lnTo>
                    <a:pt x="241947" y="502615"/>
                  </a:lnTo>
                  <a:lnTo>
                    <a:pt x="1142365" y="1022438"/>
                  </a:lnTo>
                  <a:lnTo>
                    <a:pt x="1231430" y="970927"/>
                  </a:lnTo>
                  <a:close/>
                </a:path>
                <a:path w="2012950" h="1075055">
                  <a:moveTo>
                    <a:pt x="1263091" y="577735"/>
                  </a:moveTo>
                  <a:lnTo>
                    <a:pt x="1011923" y="432638"/>
                  </a:lnTo>
                  <a:lnTo>
                    <a:pt x="760755" y="577735"/>
                  </a:lnTo>
                  <a:lnTo>
                    <a:pt x="1011923" y="722718"/>
                  </a:lnTo>
                  <a:lnTo>
                    <a:pt x="1263091" y="577735"/>
                  </a:lnTo>
                  <a:close/>
                </a:path>
                <a:path w="2012950" h="1075055">
                  <a:moveTo>
                    <a:pt x="1587461" y="765035"/>
                  </a:moveTo>
                  <a:lnTo>
                    <a:pt x="1336294" y="619937"/>
                  </a:lnTo>
                  <a:lnTo>
                    <a:pt x="1085126" y="764921"/>
                  </a:lnTo>
                  <a:lnTo>
                    <a:pt x="1336294" y="910018"/>
                  </a:lnTo>
                  <a:lnTo>
                    <a:pt x="1587461" y="765035"/>
                  </a:lnTo>
                  <a:close/>
                </a:path>
                <a:path w="2012950" h="1075055">
                  <a:moveTo>
                    <a:pt x="1726171" y="685330"/>
                  </a:moveTo>
                  <a:lnTo>
                    <a:pt x="825855" y="165519"/>
                  </a:lnTo>
                  <a:lnTo>
                    <a:pt x="781278" y="191274"/>
                  </a:lnTo>
                  <a:lnTo>
                    <a:pt x="1681581" y="711085"/>
                  </a:lnTo>
                  <a:lnTo>
                    <a:pt x="1726171" y="685330"/>
                  </a:lnTo>
                  <a:close/>
                </a:path>
                <a:path w="2012950" h="1075055">
                  <a:moveTo>
                    <a:pt x="1799640" y="642823"/>
                  </a:moveTo>
                  <a:lnTo>
                    <a:pt x="899325" y="122999"/>
                  </a:lnTo>
                  <a:lnTo>
                    <a:pt x="854735" y="148755"/>
                  </a:lnTo>
                  <a:lnTo>
                    <a:pt x="1755051" y="668566"/>
                  </a:lnTo>
                  <a:lnTo>
                    <a:pt x="1799640" y="642823"/>
                  </a:lnTo>
                  <a:close/>
                </a:path>
                <a:path w="2012950" h="1075055">
                  <a:moveTo>
                    <a:pt x="1873211" y="600417"/>
                  </a:moveTo>
                  <a:lnTo>
                    <a:pt x="972908" y="80606"/>
                  </a:lnTo>
                  <a:lnTo>
                    <a:pt x="928319" y="106362"/>
                  </a:lnTo>
                  <a:lnTo>
                    <a:pt x="1828634" y="626173"/>
                  </a:lnTo>
                  <a:lnTo>
                    <a:pt x="1873211" y="600417"/>
                  </a:lnTo>
                  <a:close/>
                </a:path>
                <a:path w="2012950" h="1075055">
                  <a:moveTo>
                    <a:pt x="2012810" y="519811"/>
                  </a:moveTo>
                  <a:lnTo>
                    <a:pt x="1112380" y="0"/>
                  </a:lnTo>
                  <a:lnTo>
                    <a:pt x="1023213" y="51498"/>
                  </a:lnTo>
                  <a:lnTo>
                    <a:pt x="1923529" y="571309"/>
                  </a:lnTo>
                  <a:lnTo>
                    <a:pt x="2012810" y="519811"/>
                  </a:lnTo>
                  <a:close/>
                </a:path>
              </a:pathLst>
            </a:custGeom>
            <a:solidFill>
              <a:srgbClr val="E9EA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E4C7D95C-F15A-D8AC-F7C3-F50645E88C9C}"/>
                </a:ext>
              </a:extLst>
            </p:cNvPr>
            <p:cNvSpPr/>
            <p:nvPr/>
          </p:nvSpPr>
          <p:spPr>
            <a:xfrm>
              <a:off x="7259467" y="756599"/>
              <a:ext cx="804545" cy="465455"/>
            </a:xfrm>
            <a:custGeom>
              <a:avLst/>
              <a:gdLst/>
              <a:ahLst/>
              <a:cxnLst/>
              <a:rect l="l" t="t" r="r" b="b"/>
              <a:pathLst>
                <a:path w="804545" h="465455">
                  <a:moveTo>
                    <a:pt x="402388" y="0"/>
                  </a:moveTo>
                  <a:lnTo>
                    <a:pt x="350935" y="1890"/>
                  </a:lnTo>
                  <a:lnTo>
                    <a:pt x="300168" y="7563"/>
                  </a:lnTo>
                  <a:lnTo>
                    <a:pt x="250771" y="17018"/>
                  </a:lnTo>
                  <a:lnTo>
                    <a:pt x="203427" y="30255"/>
                  </a:lnTo>
                  <a:lnTo>
                    <a:pt x="158819" y="47274"/>
                  </a:lnTo>
                  <a:lnTo>
                    <a:pt x="117632" y="68075"/>
                  </a:lnTo>
                  <a:lnTo>
                    <a:pt x="82794" y="91011"/>
                  </a:lnTo>
                  <a:lnTo>
                    <a:pt x="51376" y="118443"/>
                  </a:lnTo>
                  <a:lnTo>
                    <a:pt x="24085" y="152757"/>
                  </a:lnTo>
                  <a:lnTo>
                    <a:pt x="6959" y="188742"/>
                  </a:lnTo>
                  <a:lnTo>
                    <a:pt x="0" y="225635"/>
                  </a:lnTo>
                  <a:lnTo>
                    <a:pt x="3204" y="262670"/>
                  </a:lnTo>
                  <a:lnTo>
                    <a:pt x="16570" y="299084"/>
                  </a:lnTo>
                  <a:lnTo>
                    <a:pt x="40098" y="334113"/>
                  </a:lnTo>
                  <a:lnTo>
                    <a:pt x="73786" y="366991"/>
                  </a:lnTo>
                  <a:lnTo>
                    <a:pt x="117632" y="396954"/>
                  </a:lnTo>
                  <a:lnTo>
                    <a:pt x="158822" y="417752"/>
                  </a:lnTo>
                  <a:lnTo>
                    <a:pt x="203435" y="434768"/>
                  </a:lnTo>
                  <a:lnTo>
                    <a:pt x="250787" y="448003"/>
                  </a:lnTo>
                  <a:lnTo>
                    <a:pt x="300194" y="457457"/>
                  </a:lnTo>
                  <a:lnTo>
                    <a:pt x="350970" y="463129"/>
                  </a:lnTo>
                  <a:lnTo>
                    <a:pt x="402431" y="465020"/>
                  </a:lnTo>
                  <a:lnTo>
                    <a:pt x="453893" y="463129"/>
                  </a:lnTo>
                  <a:lnTo>
                    <a:pt x="504670" y="457457"/>
                  </a:lnTo>
                  <a:lnTo>
                    <a:pt x="554078" y="448003"/>
                  </a:lnTo>
                  <a:lnTo>
                    <a:pt x="601432" y="434768"/>
                  </a:lnTo>
                  <a:lnTo>
                    <a:pt x="630610" y="423640"/>
                  </a:lnTo>
                  <a:lnTo>
                    <a:pt x="402360" y="423640"/>
                  </a:lnTo>
                  <a:lnTo>
                    <a:pt x="351503" y="421397"/>
                  </a:lnTo>
                  <a:lnTo>
                    <a:pt x="301636" y="414668"/>
                  </a:lnTo>
                  <a:lnTo>
                    <a:pt x="253739" y="403453"/>
                  </a:lnTo>
                  <a:lnTo>
                    <a:pt x="208791" y="387753"/>
                  </a:lnTo>
                  <a:lnTo>
                    <a:pt x="167772" y="367566"/>
                  </a:lnTo>
                  <a:lnTo>
                    <a:pt x="120945" y="333601"/>
                  </a:lnTo>
                  <a:lnTo>
                    <a:pt x="89381" y="295640"/>
                  </a:lnTo>
                  <a:lnTo>
                    <a:pt x="73096" y="255238"/>
                  </a:lnTo>
                  <a:lnTo>
                    <a:pt x="72106" y="213955"/>
                  </a:lnTo>
                  <a:lnTo>
                    <a:pt x="86428" y="173345"/>
                  </a:lnTo>
                  <a:lnTo>
                    <a:pt x="121951" y="129451"/>
                  </a:lnTo>
                  <a:lnTo>
                    <a:pt x="167772" y="96548"/>
                  </a:lnTo>
                  <a:lnTo>
                    <a:pt x="208884" y="76392"/>
                  </a:lnTo>
                  <a:lnTo>
                    <a:pt x="253904" y="60716"/>
                  </a:lnTo>
                  <a:lnTo>
                    <a:pt x="301852" y="49518"/>
                  </a:lnTo>
                  <a:lnTo>
                    <a:pt x="351750" y="42800"/>
                  </a:lnTo>
                  <a:lnTo>
                    <a:pt x="402617" y="40560"/>
                  </a:lnTo>
                  <a:lnTo>
                    <a:pt x="628417" y="40560"/>
                  </a:lnTo>
                  <a:lnTo>
                    <a:pt x="601392" y="30255"/>
                  </a:lnTo>
                  <a:lnTo>
                    <a:pt x="554030" y="17018"/>
                  </a:lnTo>
                  <a:lnTo>
                    <a:pt x="504619" y="7563"/>
                  </a:lnTo>
                  <a:lnTo>
                    <a:pt x="453844" y="1890"/>
                  </a:lnTo>
                  <a:lnTo>
                    <a:pt x="402388" y="0"/>
                  </a:lnTo>
                  <a:close/>
                </a:path>
                <a:path w="804545" h="465455">
                  <a:moveTo>
                    <a:pt x="628417" y="40560"/>
                  </a:moveTo>
                  <a:lnTo>
                    <a:pt x="402617" y="40560"/>
                  </a:lnTo>
                  <a:lnTo>
                    <a:pt x="453474" y="42800"/>
                  </a:lnTo>
                  <a:lnTo>
                    <a:pt x="503342" y="49518"/>
                  </a:lnTo>
                  <a:lnTo>
                    <a:pt x="551241" y="60716"/>
                  </a:lnTo>
                  <a:lnTo>
                    <a:pt x="596192" y="76392"/>
                  </a:lnTo>
                  <a:lnTo>
                    <a:pt x="637215" y="96548"/>
                  </a:lnTo>
                  <a:lnTo>
                    <a:pt x="682990" y="129470"/>
                  </a:lnTo>
                  <a:lnTo>
                    <a:pt x="718329" y="173345"/>
                  </a:lnTo>
                  <a:lnTo>
                    <a:pt x="732646" y="213955"/>
                  </a:lnTo>
                  <a:lnTo>
                    <a:pt x="732593" y="219800"/>
                  </a:lnTo>
                  <a:lnTo>
                    <a:pt x="715558" y="295919"/>
                  </a:lnTo>
                  <a:lnTo>
                    <a:pt x="684028" y="333777"/>
                  </a:lnTo>
                  <a:lnTo>
                    <a:pt x="637215" y="367566"/>
                  </a:lnTo>
                  <a:lnTo>
                    <a:pt x="596099" y="387753"/>
                  </a:lnTo>
                  <a:lnTo>
                    <a:pt x="551076" y="403453"/>
                  </a:lnTo>
                  <a:lnTo>
                    <a:pt x="503126" y="414668"/>
                  </a:lnTo>
                  <a:lnTo>
                    <a:pt x="453227" y="421397"/>
                  </a:lnTo>
                  <a:lnTo>
                    <a:pt x="402360" y="423640"/>
                  </a:lnTo>
                  <a:lnTo>
                    <a:pt x="630610" y="423640"/>
                  </a:lnTo>
                  <a:lnTo>
                    <a:pt x="687240" y="396954"/>
                  </a:lnTo>
                  <a:lnTo>
                    <a:pt x="732291" y="365995"/>
                  </a:lnTo>
                  <a:lnTo>
                    <a:pt x="766538" y="331962"/>
                  </a:lnTo>
                  <a:lnTo>
                    <a:pt x="789979" y="295692"/>
                  </a:lnTo>
                  <a:lnTo>
                    <a:pt x="802615" y="258025"/>
                  </a:lnTo>
                  <a:lnTo>
                    <a:pt x="804445" y="219800"/>
                  </a:lnTo>
                  <a:lnTo>
                    <a:pt x="795469" y="181856"/>
                  </a:lnTo>
                  <a:lnTo>
                    <a:pt x="775688" y="145030"/>
                  </a:lnTo>
                  <a:lnTo>
                    <a:pt x="745101" y="110162"/>
                  </a:lnTo>
                  <a:lnTo>
                    <a:pt x="702562" y="77374"/>
                  </a:lnTo>
                  <a:lnTo>
                    <a:pt x="646023" y="47274"/>
                  </a:lnTo>
                  <a:lnTo>
                    <a:pt x="628417" y="40560"/>
                  </a:lnTo>
                  <a:close/>
                </a:path>
              </a:pathLst>
            </a:custGeom>
            <a:solidFill>
              <a:srgbClr val="B1B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E3C8CE2E-F68F-D691-85C6-88C9074B557C}"/>
                </a:ext>
              </a:extLst>
            </p:cNvPr>
            <p:cNvSpPr/>
            <p:nvPr/>
          </p:nvSpPr>
          <p:spPr>
            <a:xfrm>
              <a:off x="7304455" y="668616"/>
              <a:ext cx="699770" cy="269875"/>
            </a:xfrm>
            <a:custGeom>
              <a:avLst/>
              <a:gdLst/>
              <a:ahLst/>
              <a:cxnLst/>
              <a:rect l="l" t="t" r="r" b="b"/>
              <a:pathLst>
                <a:path w="699770" h="269875">
                  <a:moveTo>
                    <a:pt x="202958" y="0"/>
                  </a:moveTo>
                  <a:lnTo>
                    <a:pt x="45377" y="87579"/>
                  </a:lnTo>
                  <a:lnTo>
                    <a:pt x="0" y="195922"/>
                  </a:lnTo>
                  <a:lnTo>
                    <a:pt x="41414" y="261835"/>
                  </a:lnTo>
                  <a:lnTo>
                    <a:pt x="57732" y="238659"/>
                  </a:lnTo>
                  <a:lnTo>
                    <a:pt x="76914" y="217960"/>
                  </a:lnTo>
                  <a:lnTo>
                    <a:pt x="122758" y="185038"/>
                  </a:lnTo>
                  <a:lnTo>
                    <a:pt x="163777" y="164883"/>
                  </a:lnTo>
                  <a:lnTo>
                    <a:pt x="208725" y="149206"/>
                  </a:lnTo>
                  <a:lnTo>
                    <a:pt x="256622" y="138009"/>
                  </a:lnTo>
                  <a:lnTo>
                    <a:pt x="306489" y="131290"/>
                  </a:lnTo>
                  <a:lnTo>
                    <a:pt x="357346" y="129051"/>
                  </a:lnTo>
                  <a:lnTo>
                    <a:pt x="408213" y="131290"/>
                  </a:lnTo>
                  <a:lnTo>
                    <a:pt x="458112" y="138009"/>
                  </a:lnTo>
                  <a:lnTo>
                    <a:pt x="506062" y="149206"/>
                  </a:lnTo>
                  <a:lnTo>
                    <a:pt x="551085" y="164883"/>
                  </a:lnTo>
                  <a:lnTo>
                    <a:pt x="592201" y="185038"/>
                  </a:lnTo>
                  <a:lnTo>
                    <a:pt x="637954" y="217941"/>
                  </a:lnTo>
                  <a:lnTo>
                    <a:pt x="673315" y="261835"/>
                  </a:lnTo>
                  <a:lnTo>
                    <a:pt x="687125" y="269817"/>
                  </a:lnTo>
                  <a:lnTo>
                    <a:pt x="695331" y="257357"/>
                  </a:lnTo>
                  <a:lnTo>
                    <a:pt x="699136" y="231112"/>
                  </a:lnTo>
                  <a:lnTo>
                    <a:pt x="699744" y="197738"/>
                  </a:lnTo>
                  <a:lnTo>
                    <a:pt x="699423" y="175773"/>
                  </a:lnTo>
                  <a:lnTo>
                    <a:pt x="698890" y="160699"/>
                  </a:lnTo>
                  <a:lnTo>
                    <a:pt x="697762" y="145539"/>
                  </a:lnTo>
                  <a:lnTo>
                    <a:pt x="695655" y="123317"/>
                  </a:lnTo>
                  <a:lnTo>
                    <a:pt x="496328" y="5105"/>
                  </a:lnTo>
                  <a:lnTo>
                    <a:pt x="202958" y="0"/>
                  </a:lnTo>
                  <a:close/>
                </a:path>
              </a:pathLst>
            </a:custGeom>
            <a:solidFill>
              <a:srgbClr val="A1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413B585B-1487-5FCA-5C79-835396D0F240}"/>
                </a:ext>
              </a:extLst>
            </p:cNvPr>
            <p:cNvSpPr/>
            <p:nvPr/>
          </p:nvSpPr>
          <p:spPr>
            <a:xfrm>
              <a:off x="7259333" y="864869"/>
              <a:ext cx="805180" cy="123189"/>
            </a:xfrm>
            <a:custGeom>
              <a:avLst/>
              <a:gdLst/>
              <a:ahLst/>
              <a:cxnLst/>
              <a:rect l="l" t="t" r="r" b="b"/>
              <a:pathLst>
                <a:path w="805179" h="123190">
                  <a:moveTo>
                    <a:pt x="61150" y="103352"/>
                  </a:moveTo>
                  <a:lnTo>
                    <a:pt x="114" y="0"/>
                  </a:lnTo>
                  <a:lnTo>
                    <a:pt x="0" y="123101"/>
                  </a:lnTo>
                  <a:lnTo>
                    <a:pt x="61150" y="103352"/>
                  </a:lnTo>
                  <a:close/>
                </a:path>
                <a:path w="805179" h="123190">
                  <a:moveTo>
                    <a:pt x="804659" y="685"/>
                  </a:moveTo>
                  <a:lnTo>
                    <a:pt x="750887" y="61607"/>
                  </a:lnTo>
                  <a:lnTo>
                    <a:pt x="804659" y="123101"/>
                  </a:lnTo>
                  <a:lnTo>
                    <a:pt x="804659" y="685"/>
                  </a:lnTo>
                  <a:close/>
                </a:path>
              </a:pathLst>
            </a:custGeom>
            <a:solidFill>
              <a:srgbClr val="B1B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CEBE6B53-959E-5045-E003-B922C9C2D813}"/>
                </a:ext>
              </a:extLst>
            </p:cNvPr>
            <p:cNvSpPr/>
            <p:nvPr/>
          </p:nvSpPr>
          <p:spPr>
            <a:xfrm>
              <a:off x="7330427" y="733132"/>
              <a:ext cx="670560" cy="387350"/>
            </a:xfrm>
            <a:custGeom>
              <a:avLst/>
              <a:gdLst/>
              <a:ahLst/>
              <a:cxnLst/>
              <a:rect l="l" t="t" r="r" b="b"/>
              <a:pathLst>
                <a:path w="670559" h="387350">
                  <a:moveTo>
                    <a:pt x="335114" y="0"/>
                  </a:moveTo>
                  <a:lnTo>
                    <a:pt x="274878" y="3116"/>
                  </a:lnTo>
                  <a:lnTo>
                    <a:pt x="218183" y="12101"/>
                  </a:lnTo>
                  <a:lnTo>
                    <a:pt x="165976" y="26408"/>
                  </a:lnTo>
                  <a:lnTo>
                    <a:pt x="119205" y="45491"/>
                  </a:lnTo>
                  <a:lnTo>
                    <a:pt x="78815" y="68803"/>
                  </a:lnTo>
                  <a:lnTo>
                    <a:pt x="45753" y="95799"/>
                  </a:lnTo>
                  <a:lnTo>
                    <a:pt x="20965" y="125931"/>
                  </a:lnTo>
                  <a:lnTo>
                    <a:pt x="0" y="193421"/>
                  </a:lnTo>
                  <a:lnTo>
                    <a:pt x="5399" y="228191"/>
                  </a:lnTo>
                  <a:lnTo>
                    <a:pt x="45753" y="291051"/>
                  </a:lnTo>
                  <a:lnTo>
                    <a:pt x="78815" y="318048"/>
                  </a:lnTo>
                  <a:lnTo>
                    <a:pt x="119205" y="341362"/>
                  </a:lnTo>
                  <a:lnTo>
                    <a:pt x="165976" y="360445"/>
                  </a:lnTo>
                  <a:lnTo>
                    <a:pt x="218183" y="374753"/>
                  </a:lnTo>
                  <a:lnTo>
                    <a:pt x="274878" y="383738"/>
                  </a:lnTo>
                  <a:lnTo>
                    <a:pt x="335114" y="386854"/>
                  </a:lnTo>
                  <a:lnTo>
                    <a:pt x="395355" y="383738"/>
                  </a:lnTo>
                  <a:lnTo>
                    <a:pt x="452053" y="374753"/>
                  </a:lnTo>
                  <a:lnTo>
                    <a:pt x="504261" y="360445"/>
                  </a:lnTo>
                  <a:lnTo>
                    <a:pt x="551034" y="341362"/>
                  </a:lnTo>
                  <a:lnTo>
                    <a:pt x="591425" y="318048"/>
                  </a:lnTo>
                  <a:lnTo>
                    <a:pt x="624488" y="291051"/>
                  </a:lnTo>
                  <a:lnTo>
                    <a:pt x="649276" y="260917"/>
                  </a:lnTo>
                  <a:lnTo>
                    <a:pt x="670242" y="193421"/>
                  </a:lnTo>
                  <a:lnTo>
                    <a:pt x="664843" y="158654"/>
                  </a:lnTo>
                  <a:lnTo>
                    <a:pt x="624488" y="95799"/>
                  </a:lnTo>
                  <a:lnTo>
                    <a:pt x="591425" y="68803"/>
                  </a:lnTo>
                  <a:lnTo>
                    <a:pt x="551034" y="45491"/>
                  </a:lnTo>
                  <a:lnTo>
                    <a:pt x="504261" y="26408"/>
                  </a:lnTo>
                  <a:lnTo>
                    <a:pt x="452053" y="12101"/>
                  </a:lnTo>
                  <a:lnTo>
                    <a:pt x="395355" y="3116"/>
                  </a:lnTo>
                  <a:lnTo>
                    <a:pt x="335114" y="0"/>
                  </a:lnTo>
                  <a:close/>
                </a:path>
              </a:pathLst>
            </a:custGeom>
            <a:solidFill>
              <a:srgbClr val="3E7EFF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>
              <a:extLst>
                <a:ext uri="{FF2B5EF4-FFF2-40B4-BE49-F238E27FC236}">
                  <a16:creationId xmlns:a16="http://schemas.microsoft.com/office/drawing/2014/main" id="{A0AD8834-2D06-DFE3-F4D6-437E245885F8}"/>
                </a:ext>
              </a:extLst>
            </p:cNvPr>
            <p:cNvSpPr/>
            <p:nvPr/>
          </p:nvSpPr>
          <p:spPr>
            <a:xfrm>
              <a:off x="7289939" y="939253"/>
              <a:ext cx="732155" cy="265430"/>
            </a:xfrm>
            <a:custGeom>
              <a:avLst/>
              <a:gdLst/>
              <a:ahLst/>
              <a:cxnLst/>
              <a:rect l="l" t="t" r="r" b="b"/>
              <a:pathLst>
                <a:path w="732154" h="265430">
                  <a:moveTo>
                    <a:pt x="731507" y="0"/>
                  </a:moveTo>
                  <a:lnTo>
                    <a:pt x="701301" y="35797"/>
                  </a:lnTo>
                  <a:lnTo>
                    <a:pt x="666584" y="66511"/>
                  </a:lnTo>
                  <a:lnTo>
                    <a:pt x="627997" y="91782"/>
                  </a:lnTo>
                  <a:lnTo>
                    <a:pt x="586181" y="111254"/>
                  </a:lnTo>
                  <a:lnTo>
                    <a:pt x="541777" y="124569"/>
                  </a:lnTo>
                  <a:lnTo>
                    <a:pt x="495426" y="131368"/>
                  </a:lnTo>
                  <a:lnTo>
                    <a:pt x="428397" y="136426"/>
                  </a:lnTo>
                  <a:lnTo>
                    <a:pt x="366810" y="139294"/>
                  </a:lnTo>
                  <a:lnTo>
                    <a:pt x="310897" y="139740"/>
                  </a:lnTo>
                  <a:lnTo>
                    <a:pt x="260891" y="137531"/>
                  </a:lnTo>
                  <a:lnTo>
                    <a:pt x="217023" y="132435"/>
                  </a:lnTo>
                  <a:lnTo>
                    <a:pt x="179525" y="124218"/>
                  </a:lnTo>
                  <a:lnTo>
                    <a:pt x="98333" y="81931"/>
                  </a:lnTo>
                  <a:lnTo>
                    <a:pt x="50292" y="44665"/>
                  </a:lnTo>
                  <a:lnTo>
                    <a:pt x="14289" y="13229"/>
                  </a:lnTo>
                  <a:lnTo>
                    <a:pt x="114" y="0"/>
                  </a:lnTo>
                  <a:lnTo>
                    <a:pt x="0" y="69430"/>
                  </a:lnTo>
                  <a:lnTo>
                    <a:pt x="35860" y="186794"/>
                  </a:lnTo>
                  <a:lnTo>
                    <a:pt x="93287" y="246003"/>
                  </a:lnTo>
                  <a:lnTo>
                    <a:pt x="213208" y="265139"/>
                  </a:lnTo>
                  <a:lnTo>
                    <a:pt x="436549" y="262280"/>
                  </a:lnTo>
                  <a:lnTo>
                    <a:pt x="509902" y="255818"/>
                  </a:lnTo>
                  <a:lnTo>
                    <a:pt x="570429" y="238139"/>
                  </a:lnTo>
                  <a:lnTo>
                    <a:pt x="619285" y="211801"/>
                  </a:lnTo>
                  <a:lnTo>
                    <a:pt x="657624" y="179365"/>
                  </a:lnTo>
                  <a:lnTo>
                    <a:pt x="686603" y="143389"/>
                  </a:lnTo>
                  <a:lnTo>
                    <a:pt x="707375" y="106433"/>
                  </a:lnTo>
                  <a:lnTo>
                    <a:pt x="728923" y="39820"/>
                  </a:lnTo>
                  <a:lnTo>
                    <a:pt x="732008" y="15281"/>
                  </a:lnTo>
                  <a:lnTo>
                    <a:pt x="731507" y="0"/>
                  </a:lnTo>
                  <a:close/>
                </a:path>
              </a:pathLst>
            </a:custGeom>
            <a:solidFill>
              <a:srgbClr val="B1B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>
              <a:extLst>
                <a:ext uri="{FF2B5EF4-FFF2-40B4-BE49-F238E27FC236}">
                  <a16:creationId xmlns:a16="http://schemas.microsoft.com/office/drawing/2014/main" id="{B90632EF-004B-F7E6-2F6A-CDD0082BFB9C}"/>
                </a:ext>
              </a:extLst>
            </p:cNvPr>
            <p:cNvSpPr/>
            <p:nvPr/>
          </p:nvSpPr>
          <p:spPr>
            <a:xfrm>
              <a:off x="7259342" y="639260"/>
              <a:ext cx="805180" cy="465455"/>
            </a:xfrm>
            <a:custGeom>
              <a:avLst/>
              <a:gdLst/>
              <a:ahLst/>
              <a:cxnLst/>
              <a:rect l="l" t="t" r="r" b="b"/>
              <a:pathLst>
                <a:path w="805179" h="465455">
                  <a:moveTo>
                    <a:pt x="402561" y="0"/>
                  </a:moveTo>
                  <a:lnTo>
                    <a:pt x="351100" y="1890"/>
                  </a:lnTo>
                  <a:lnTo>
                    <a:pt x="300324" y="7562"/>
                  </a:lnTo>
                  <a:lnTo>
                    <a:pt x="250917" y="17016"/>
                  </a:lnTo>
                  <a:lnTo>
                    <a:pt x="203564" y="30251"/>
                  </a:lnTo>
                  <a:lnTo>
                    <a:pt x="158949" y="47267"/>
                  </a:lnTo>
                  <a:lnTo>
                    <a:pt x="117757" y="68065"/>
                  </a:lnTo>
                  <a:lnTo>
                    <a:pt x="75364" y="96880"/>
                  </a:lnTo>
                  <a:lnTo>
                    <a:pt x="42392" y="128418"/>
                  </a:lnTo>
                  <a:lnTo>
                    <a:pt x="18841" y="161998"/>
                  </a:lnTo>
                  <a:lnTo>
                    <a:pt x="0" y="232562"/>
                  </a:lnTo>
                  <a:lnTo>
                    <a:pt x="4710" y="268184"/>
                  </a:lnTo>
                  <a:lnTo>
                    <a:pt x="42392" y="336706"/>
                  </a:lnTo>
                  <a:lnTo>
                    <a:pt x="75364" y="368244"/>
                  </a:lnTo>
                  <a:lnTo>
                    <a:pt x="117757" y="397059"/>
                  </a:lnTo>
                  <a:lnTo>
                    <a:pt x="159006" y="417854"/>
                  </a:lnTo>
                  <a:lnTo>
                    <a:pt x="203678" y="434865"/>
                  </a:lnTo>
                  <a:lnTo>
                    <a:pt x="250917" y="448060"/>
                  </a:lnTo>
                  <a:lnTo>
                    <a:pt x="300324" y="457511"/>
                  </a:lnTo>
                  <a:lnTo>
                    <a:pt x="351100" y="463185"/>
                  </a:lnTo>
                  <a:lnTo>
                    <a:pt x="402561" y="465081"/>
                  </a:lnTo>
                  <a:lnTo>
                    <a:pt x="454146" y="463185"/>
                  </a:lnTo>
                  <a:lnTo>
                    <a:pt x="504798" y="457536"/>
                  </a:lnTo>
                  <a:lnTo>
                    <a:pt x="554320" y="448060"/>
                  </a:lnTo>
                  <a:lnTo>
                    <a:pt x="601641" y="434833"/>
                  </a:lnTo>
                  <a:lnTo>
                    <a:pt x="629525" y="424202"/>
                  </a:lnTo>
                  <a:lnTo>
                    <a:pt x="402728" y="424202"/>
                  </a:lnTo>
                  <a:lnTo>
                    <a:pt x="351867" y="421959"/>
                  </a:lnTo>
                  <a:lnTo>
                    <a:pt x="301974" y="415230"/>
                  </a:lnTo>
                  <a:lnTo>
                    <a:pt x="254028" y="404015"/>
                  </a:lnTo>
                  <a:lnTo>
                    <a:pt x="209009" y="388315"/>
                  </a:lnTo>
                  <a:lnTo>
                    <a:pt x="167897" y="368128"/>
                  </a:lnTo>
                  <a:lnTo>
                    <a:pt x="125443" y="338087"/>
                  </a:lnTo>
                  <a:lnTo>
                    <a:pt x="95150" y="304759"/>
                  </a:lnTo>
                  <a:lnTo>
                    <a:pt x="77003" y="269240"/>
                  </a:lnTo>
                  <a:lnTo>
                    <a:pt x="70985" y="232624"/>
                  </a:lnTo>
                  <a:lnTo>
                    <a:pt x="77081" y="196007"/>
                  </a:lnTo>
                  <a:lnTo>
                    <a:pt x="95275" y="160486"/>
                  </a:lnTo>
                  <a:lnTo>
                    <a:pt x="125552" y="127155"/>
                  </a:lnTo>
                  <a:lnTo>
                    <a:pt x="167897" y="97110"/>
                  </a:lnTo>
                  <a:lnTo>
                    <a:pt x="208889" y="76927"/>
                  </a:lnTo>
                  <a:lnTo>
                    <a:pt x="253814" y="61234"/>
                  </a:lnTo>
                  <a:lnTo>
                    <a:pt x="301694" y="50030"/>
                  </a:lnTo>
                  <a:lnTo>
                    <a:pt x="351547" y="43312"/>
                  </a:lnTo>
                  <a:lnTo>
                    <a:pt x="402394" y="41079"/>
                  </a:lnTo>
                  <a:lnTo>
                    <a:pt x="629948" y="41079"/>
                  </a:lnTo>
                  <a:lnTo>
                    <a:pt x="601558" y="30251"/>
                  </a:lnTo>
                  <a:lnTo>
                    <a:pt x="554204" y="17016"/>
                  </a:lnTo>
                  <a:lnTo>
                    <a:pt x="504798" y="7562"/>
                  </a:lnTo>
                  <a:lnTo>
                    <a:pt x="454022" y="1890"/>
                  </a:lnTo>
                  <a:lnTo>
                    <a:pt x="402561" y="0"/>
                  </a:lnTo>
                  <a:close/>
                </a:path>
                <a:path w="805179" h="465455">
                  <a:moveTo>
                    <a:pt x="629948" y="41079"/>
                  </a:moveTo>
                  <a:lnTo>
                    <a:pt x="402394" y="41079"/>
                  </a:lnTo>
                  <a:lnTo>
                    <a:pt x="453254" y="43329"/>
                  </a:lnTo>
                  <a:lnTo>
                    <a:pt x="503148" y="50059"/>
                  </a:lnTo>
                  <a:lnTo>
                    <a:pt x="551094" y="61267"/>
                  </a:lnTo>
                  <a:lnTo>
                    <a:pt x="596113" y="76951"/>
                  </a:lnTo>
                  <a:lnTo>
                    <a:pt x="637225" y="97110"/>
                  </a:lnTo>
                  <a:lnTo>
                    <a:pt x="679842" y="127155"/>
                  </a:lnTo>
                  <a:lnTo>
                    <a:pt x="710211" y="160486"/>
                  </a:lnTo>
                  <a:lnTo>
                    <a:pt x="728367" y="196007"/>
                  </a:lnTo>
                  <a:lnTo>
                    <a:pt x="734347" y="232624"/>
                  </a:lnTo>
                  <a:lnTo>
                    <a:pt x="728186" y="269240"/>
                  </a:lnTo>
                  <a:lnTo>
                    <a:pt x="709922" y="304759"/>
                  </a:lnTo>
                  <a:lnTo>
                    <a:pt x="679589" y="338087"/>
                  </a:lnTo>
                  <a:lnTo>
                    <a:pt x="637225" y="368128"/>
                  </a:lnTo>
                  <a:lnTo>
                    <a:pt x="596233" y="388315"/>
                  </a:lnTo>
                  <a:lnTo>
                    <a:pt x="551307" y="404015"/>
                  </a:lnTo>
                  <a:lnTo>
                    <a:pt x="503428" y="415230"/>
                  </a:lnTo>
                  <a:lnTo>
                    <a:pt x="453574" y="421959"/>
                  </a:lnTo>
                  <a:lnTo>
                    <a:pt x="402728" y="424202"/>
                  </a:lnTo>
                  <a:lnTo>
                    <a:pt x="629525" y="424202"/>
                  </a:lnTo>
                  <a:lnTo>
                    <a:pt x="687365" y="397059"/>
                  </a:lnTo>
                  <a:lnTo>
                    <a:pt x="729758" y="368244"/>
                  </a:lnTo>
                  <a:lnTo>
                    <a:pt x="762730" y="336706"/>
                  </a:lnTo>
                  <a:lnTo>
                    <a:pt x="786281" y="303126"/>
                  </a:lnTo>
                  <a:lnTo>
                    <a:pt x="805122" y="232562"/>
                  </a:lnTo>
                  <a:lnTo>
                    <a:pt x="800412" y="196939"/>
                  </a:lnTo>
                  <a:lnTo>
                    <a:pt x="762730" y="128418"/>
                  </a:lnTo>
                  <a:lnTo>
                    <a:pt x="729758" y="96880"/>
                  </a:lnTo>
                  <a:lnTo>
                    <a:pt x="687365" y="68065"/>
                  </a:lnTo>
                  <a:lnTo>
                    <a:pt x="646173" y="47267"/>
                  </a:lnTo>
                  <a:lnTo>
                    <a:pt x="629948" y="41079"/>
                  </a:lnTo>
                  <a:close/>
                </a:path>
              </a:pathLst>
            </a:custGeom>
            <a:solidFill>
              <a:srgbClr val="D6D8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9">
              <a:extLst>
                <a:ext uri="{FF2B5EF4-FFF2-40B4-BE49-F238E27FC236}">
                  <a16:creationId xmlns:a16="http://schemas.microsoft.com/office/drawing/2014/main" id="{CEFB001A-0018-F291-A821-9A34F7AF68D0}"/>
                </a:ext>
              </a:extLst>
            </p:cNvPr>
            <p:cNvSpPr/>
            <p:nvPr/>
          </p:nvSpPr>
          <p:spPr>
            <a:xfrm>
              <a:off x="6753926" y="1370522"/>
              <a:ext cx="108310" cy="13937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0">
              <a:extLst>
                <a:ext uri="{FF2B5EF4-FFF2-40B4-BE49-F238E27FC236}">
                  <a16:creationId xmlns:a16="http://schemas.microsoft.com/office/drawing/2014/main" id="{3A0BC419-EDE9-9ABB-34D1-D8639C546563}"/>
                </a:ext>
              </a:extLst>
            </p:cNvPr>
            <p:cNvSpPr/>
            <p:nvPr/>
          </p:nvSpPr>
          <p:spPr>
            <a:xfrm>
              <a:off x="7196632" y="1057275"/>
              <a:ext cx="221792" cy="1883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1">
              <a:extLst>
                <a:ext uri="{FF2B5EF4-FFF2-40B4-BE49-F238E27FC236}">
                  <a16:creationId xmlns:a16="http://schemas.microsoft.com/office/drawing/2014/main" id="{D2A1890C-591D-1C03-221C-317FB6857876}"/>
                </a:ext>
              </a:extLst>
            </p:cNvPr>
            <p:cNvSpPr/>
            <p:nvPr/>
          </p:nvSpPr>
          <p:spPr>
            <a:xfrm>
              <a:off x="6770116" y="1127212"/>
              <a:ext cx="513715" cy="378460"/>
            </a:xfrm>
            <a:custGeom>
              <a:avLst/>
              <a:gdLst/>
              <a:ahLst/>
              <a:cxnLst/>
              <a:rect l="l" t="t" r="r" b="b"/>
              <a:pathLst>
                <a:path w="513715" h="378459">
                  <a:moveTo>
                    <a:pt x="441226" y="0"/>
                  </a:moveTo>
                  <a:lnTo>
                    <a:pt x="431396" y="201"/>
                  </a:lnTo>
                  <a:lnTo>
                    <a:pt x="421792" y="2960"/>
                  </a:lnTo>
                  <a:lnTo>
                    <a:pt x="0" y="246305"/>
                  </a:lnTo>
                  <a:lnTo>
                    <a:pt x="76923" y="378359"/>
                  </a:lnTo>
                  <a:lnTo>
                    <a:pt x="501870" y="132965"/>
                  </a:lnTo>
                  <a:lnTo>
                    <a:pt x="508231" y="125061"/>
                  </a:lnTo>
                  <a:lnTo>
                    <a:pt x="512273" y="114305"/>
                  </a:lnTo>
                  <a:lnTo>
                    <a:pt x="513689" y="100864"/>
                  </a:lnTo>
                  <a:lnTo>
                    <a:pt x="508854" y="73069"/>
                  </a:lnTo>
                  <a:lnTo>
                    <a:pt x="481219" y="25159"/>
                  </a:lnTo>
                  <a:lnTo>
                    <a:pt x="441226" y="0"/>
                  </a:lnTo>
                  <a:close/>
                </a:path>
              </a:pathLst>
            </a:custGeom>
            <a:solidFill>
              <a:srgbClr val="00B5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2">
              <a:extLst>
                <a:ext uri="{FF2B5EF4-FFF2-40B4-BE49-F238E27FC236}">
                  <a16:creationId xmlns:a16="http://schemas.microsoft.com/office/drawing/2014/main" id="{074D7E42-3AA3-C603-B371-598F7D0752BF}"/>
                </a:ext>
              </a:extLst>
            </p:cNvPr>
            <p:cNvSpPr/>
            <p:nvPr/>
          </p:nvSpPr>
          <p:spPr>
            <a:xfrm>
              <a:off x="6753926" y="1370522"/>
              <a:ext cx="108310" cy="13937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23">
            <a:extLst>
              <a:ext uri="{FF2B5EF4-FFF2-40B4-BE49-F238E27FC236}">
                <a16:creationId xmlns:a16="http://schemas.microsoft.com/office/drawing/2014/main" id="{FD20EBC8-B594-52E5-9B33-B70C4055DEF9}"/>
              </a:ext>
            </a:extLst>
          </p:cNvPr>
          <p:cNvGrpSpPr/>
          <p:nvPr/>
        </p:nvGrpSpPr>
        <p:grpSpPr>
          <a:xfrm>
            <a:off x="1060595" y="1572922"/>
            <a:ext cx="2150745" cy="2059939"/>
            <a:chOff x="1603171" y="2287104"/>
            <a:chExt cx="2150745" cy="2059939"/>
          </a:xfrm>
        </p:grpSpPr>
        <p:sp>
          <p:nvSpPr>
            <p:cNvPr id="42" name="object 24">
              <a:extLst>
                <a:ext uri="{FF2B5EF4-FFF2-40B4-BE49-F238E27FC236}">
                  <a16:creationId xmlns:a16="http://schemas.microsoft.com/office/drawing/2014/main" id="{0ABF0691-36A0-95B8-579D-4E6F88218C9E}"/>
                </a:ext>
              </a:extLst>
            </p:cNvPr>
            <p:cNvSpPr/>
            <p:nvPr/>
          </p:nvSpPr>
          <p:spPr>
            <a:xfrm>
              <a:off x="1615871" y="3162579"/>
              <a:ext cx="1171575" cy="1171575"/>
            </a:xfrm>
            <a:custGeom>
              <a:avLst/>
              <a:gdLst/>
              <a:ahLst/>
              <a:cxnLst/>
              <a:rect l="l" t="t" r="r" b="b"/>
              <a:pathLst>
                <a:path w="1171575" h="1171575">
                  <a:moveTo>
                    <a:pt x="585685" y="0"/>
                  </a:moveTo>
                  <a:lnTo>
                    <a:pt x="537650" y="1941"/>
                  </a:lnTo>
                  <a:lnTo>
                    <a:pt x="490683" y="7667"/>
                  </a:lnTo>
                  <a:lnTo>
                    <a:pt x="444937" y="17024"/>
                  </a:lnTo>
                  <a:lnTo>
                    <a:pt x="400562" y="29863"/>
                  </a:lnTo>
                  <a:lnTo>
                    <a:pt x="357708" y="46034"/>
                  </a:lnTo>
                  <a:lnTo>
                    <a:pt x="316527" y="65384"/>
                  </a:lnTo>
                  <a:lnTo>
                    <a:pt x="277169" y="87764"/>
                  </a:lnTo>
                  <a:lnTo>
                    <a:pt x="239785" y="113023"/>
                  </a:lnTo>
                  <a:lnTo>
                    <a:pt x="204526" y="141010"/>
                  </a:lnTo>
                  <a:lnTo>
                    <a:pt x="171542" y="171573"/>
                  </a:lnTo>
                  <a:lnTo>
                    <a:pt x="140983" y="204563"/>
                  </a:lnTo>
                  <a:lnTo>
                    <a:pt x="113002" y="239829"/>
                  </a:lnTo>
                  <a:lnTo>
                    <a:pt x="87748" y="277220"/>
                  </a:lnTo>
                  <a:lnTo>
                    <a:pt x="65372" y="316585"/>
                  </a:lnTo>
                  <a:lnTo>
                    <a:pt x="46025" y="357773"/>
                  </a:lnTo>
                  <a:lnTo>
                    <a:pt x="29858" y="400633"/>
                  </a:lnTo>
                  <a:lnTo>
                    <a:pt x="17021" y="445016"/>
                  </a:lnTo>
                  <a:lnTo>
                    <a:pt x="7665" y="490770"/>
                  </a:lnTo>
                  <a:lnTo>
                    <a:pt x="1941" y="537744"/>
                  </a:lnTo>
                  <a:lnTo>
                    <a:pt x="0" y="585787"/>
                  </a:lnTo>
                  <a:lnTo>
                    <a:pt x="1941" y="633831"/>
                  </a:lnTo>
                  <a:lnTo>
                    <a:pt x="7665" y="680805"/>
                  </a:lnTo>
                  <a:lnTo>
                    <a:pt x="17021" y="726559"/>
                  </a:lnTo>
                  <a:lnTo>
                    <a:pt x="29858" y="770942"/>
                  </a:lnTo>
                  <a:lnTo>
                    <a:pt x="46025" y="813802"/>
                  </a:lnTo>
                  <a:lnTo>
                    <a:pt x="65372" y="854991"/>
                  </a:lnTo>
                  <a:lnTo>
                    <a:pt x="87748" y="894356"/>
                  </a:lnTo>
                  <a:lnTo>
                    <a:pt x="113002" y="931746"/>
                  </a:lnTo>
                  <a:lnTo>
                    <a:pt x="140983" y="967012"/>
                  </a:lnTo>
                  <a:lnTo>
                    <a:pt x="171542" y="1000002"/>
                  </a:lnTo>
                  <a:lnTo>
                    <a:pt x="204526" y="1030566"/>
                  </a:lnTo>
                  <a:lnTo>
                    <a:pt x="239785" y="1058553"/>
                  </a:lnTo>
                  <a:lnTo>
                    <a:pt x="277169" y="1083811"/>
                  </a:lnTo>
                  <a:lnTo>
                    <a:pt x="316527" y="1106191"/>
                  </a:lnTo>
                  <a:lnTo>
                    <a:pt x="357708" y="1125542"/>
                  </a:lnTo>
                  <a:lnTo>
                    <a:pt x="400562" y="1141712"/>
                  </a:lnTo>
                  <a:lnTo>
                    <a:pt x="444937" y="1154551"/>
                  </a:lnTo>
                  <a:lnTo>
                    <a:pt x="490683" y="1163909"/>
                  </a:lnTo>
                  <a:lnTo>
                    <a:pt x="537650" y="1169634"/>
                  </a:lnTo>
                  <a:lnTo>
                    <a:pt x="585685" y="1171576"/>
                  </a:lnTo>
                  <a:lnTo>
                    <a:pt x="633721" y="1169634"/>
                  </a:lnTo>
                  <a:lnTo>
                    <a:pt x="680688" y="1163909"/>
                  </a:lnTo>
                  <a:lnTo>
                    <a:pt x="726434" y="1154551"/>
                  </a:lnTo>
                  <a:lnTo>
                    <a:pt x="770810" y="1141712"/>
                  </a:lnTo>
                  <a:lnTo>
                    <a:pt x="813664" y="1125542"/>
                  </a:lnTo>
                  <a:lnTo>
                    <a:pt x="854846" y="1106191"/>
                  </a:lnTo>
                  <a:lnTo>
                    <a:pt x="894205" y="1083811"/>
                  </a:lnTo>
                  <a:lnTo>
                    <a:pt x="931590" y="1058553"/>
                  </a:lnTo>
                  <a:lnTo>
                    <a:pt x="966850" y="1030566"/>
                  </a:lnTo>
                  <a:lnTo>
                    <a:pt x="999836" y="1000002"/>
                  </a:lnTo>
                  <a:lnTo>
                    <a:pt x="1030395" y="967012"/>
                  </a:lnTo>
                  <a:lnTo>
                    <a:pt x="1058377" y="931746"/>
                  </a:lnTo>
                  <a:lnTo>
                    <a:pt x="1083632" y="894356"/>
                  </a:lnTo>
                  <a:lnTo>
                    <a:pt x="1106009" y="854991"/>
                  </a:lnTo>
                  <a:lnTo>
                    <a:pt x="1125356" y="813802"/>
                  </a:lnTo>
                  <a:lnTo>
                    <a:pt x="1141524" y="770942"/>
                  </a:lnTo>
                  <a:lnTo>
                    <a:pt x="1154362" y="726559"/>
                  </a:lnTo>
                  <a:lnTo>
                    <a:pt x="1163718" y="680805"/>
                  </a:lnTo>
                  <a:lnTo>
                    <a:pt x="1169442" y="633831"/>
                  </a:lnTo>
                  <a:lnTo>
                    <a:pt x="1171384" y="585787"/>
                  </a:lnTo>
                  <a:lnTo>
                    <a:pt x="1169442" y="537744"/>
                  </a:lnTo>
                  <a:lnTo>
                    <a:pt x="1163718" y="490770"/>
                  </a:lnTo>
                  <a:lnTo>
                    <a:pt x="1154362" y="445016"/>
                  </a:lnTo>
                  <a:lnTo>
                    <a:pt x="1141524" y="400633"/>
                  </a:lnTo>
                  <a:lnTo>
                    <a:pt x="1125356" y="357773"/>
                  </a:lnTo>
                  <a:lnTo>
                    <a:pt x="1106009" y="316585"/>
                  </a:lnTo>
                  <a:lnTo>
                    <a:pt x="1083632" y="277220"/>
                  </a:lnTo>
                  <a:lnTo>
                    <a:pt x="1058377" y="239829"/>
                  </a:lnTo>
                  <a:lnTo>
                    <a:pt x="1030395" y="204563"/>
                  </a:lnTo>
                  <a:lnTo>
                    <a:pt x="999836" y="171573"/>
                  </a:lnTo>
                  <a:lnTo>
                    <a:pt x="966850" y="141010"/>
                  </a:lnTo>
                  <a:lnTo>
                    <a:pt x="931590" y="113023"/>
                  </a:lnTo>
                  <a:lnTo>
                    <a:pt x="894205" y="87764"/>
                  </a:lnTo>
                  <a:lnTo>
                    <a:pt x="854846" y="65384"/>
                  </a:lnTo>
                  <a:lnTo>
                    <a:pt x="813664" y="46034"/>
                  </a:lnTo>
                  <a:lnTo>
                    <a:pt x="770810" y="29863"/>
                  </a:lnTo>
                  <a:lnTo>
                    <a:pt x="726434" y="17024"/>
                  </a:lnTo>
                  <a:lnTo>
                    <a:pt x="680688" y="7667"/>
                  </a:lnTo>
                  <a:lnTo>
                    <a:pt x="633721" y="1941"/>
                  </a:lnTo>
                  <a:lnTo>
                    <a:pt x="585685" y="0"/>
                  </a:lnTo>
                  <a:close/>
                </a:path>
              </a:pathLst>
            </a:custGeom>
            <a:solidFill>
              <a:srgbClr val="00B5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5">
              <a:extLst>
                <a:ext uri="{FF2B5EF4-FFF2-40B4-BE49-F238E27FC236}">
                  <a16:creationId xmlns:a16="http://schemas.microsoft.com/office/drawing/2014/main" id="{0F8E6CD9-5141-5DB1-4905-795DC9EA52E5}"/>
                </a:ext>
              </a:extLst>
            </p:cNvPr>
            <p:cNvSpPr/>
            <p:nvPr/>
          </p:nvSpPr>
          <p:spPr>
            <a:xfrm>
              <a:off x="1615871" y="3162579"/>
              <a:ext cx="1171575" cy="1171575"/>
            </a:xfrm>
            <a:custGeom>
              <a:avLst/>
              <a:gdLst/>
              <a:ahLst/>
              <a:cxnLst/>
              <a:rect l="l" t="t" r="r" b="b"/>
              <a:pathLst>
                <a:path w="1171575" h="1171575">
                  <a:moveTo>
                    <a:pt x="0" y="585790"/>
                  </a:moveTo>
                  <a:lnTo>
                    <a:pt x="1941" y="537746"/>
                  </a:lnTo>
                  <a:lnTo>
                    <a:pt x="7665" y="490772"/>
                  </a:lnTo>
                  <a:lnTo>
                    <a:pt x="17021" y="445018"/>
                  </a:lnTo>
                  <a:lnTo>
                    <a:pt x="29859" y="400635"/>
                  </a:lnTo>
                  <a:lnTo>
                    <a:pt x="46026" y="357774"/>
                  </a:lnTo>
                  <a:lnTo>
                    <a:pt x="65374" y="316585"/>
                  </a:lnTo>
                  <a:lnTo>
                    <a:pt x="87750" y="277220"/>
                  </a:lnTo>
                  <a:lnTo>
                    <a:pt x="113004" y="239830"/>
                  </a:lnTo>
                  <a:lnTo>
                    <a:pt x="140986" y="204564"/>
                  </a:lnTo>
                  <a:lnTo>
                    <a:pt x="171545" y="171573"/>
                  </a:lnTo>
                  <a:lnTo>
                    <a:pt x="204530" y="141010"/>
                  </a:lnTo>
                  <a:lnTo>
                    <a:pt x="239790" y="113023"/>
                  </a:lnTo>
                  <a:lnTo>
                    <a:pt x="277175" y="87764"/>
                  </a:lnTo>
                  <a:lnTo>
                    <a:pt x="316533" y="65384"/>
                  </a:lnTo>
                  <a:lnTo>
                    <a:pt x="357715" y="46034"/>
                  </a:lnTo>
                  <a:lnTo>
                    <a:pt x="400569" y="29863"/>
                  </a:lnTo>
                  <a:lnTo>
                    <a:pt x="444944" y="17024"/>
                  </a:lnTo>
                  <a:lnTo>
                    <a:pt x="490690" y="7667"/>
                  </a:lnTo>
                  <a:lnTo>
                    <a:pt x="537657" y="1941"/>
                  </a:lnTo>
                  <a:lnTo>
                    <a:pt x="585693" y="0"/>
                  </a:lnTo>
                  <a:lnTo>
                    <a:pt x="633729" y="1941"/>
                  </a:lnTo>
                  <a:lnTo>
                    <a:pt x="680696" y="7667"/>
                  </a:lnTo>
                  <a:lnTo>
                    <a:pt x="726442" y="17024"/>
                  </a:lnTo>
                  <a:lnTo>
                    <a:pt x="770818" y="29863"/>
                  </a:lnTo>
                  <a:lnTo>
                    <a:pt x="813672" y="46034"/>
                  </a:lnTo>
                  <a:lnTo>
                    <a:pt x="854854" y="65384"/>
                  </a:lnTo>
                  <a:lnTo>
                    <a:pt x="894213" y="87764"/>
                  </a:lnTo>
                  <a:lnTo>
                    <a:pt x="931597" y="113023"/>
                  </a:lnTo>
                  <a:lnTo>
                    <a:pt x="966858" y="141010"/>
                  </a:lnTo>
                  <a:lnTo>
                    <a:pt x="999843" y="171573"/>
                  </a:lnTo>
                  <a:lnTo>
                    <a:pt x="1030402" y="204564"/>
                  </a:lnTo>
                  <a:lnTo>
                    <a:pt x="1058384" y="239830"/>
                  </a:lnTo>
                  <a:lnTo>
                    <a:pt x="1083639" y="277220"/>
                  </a:lnTo>
                  <a:lnTo>
                    <a:pt x="1106015" y="316585"/>
                  </a:lnTo>
                  <a:lnTo>
                    <a:pt x="1125363" y="357774"/>
                  </a:lnTo>
                  <a:lnTo>
                    <a:pt x="1141531" y="400635"/>
                  </a:lnTo>
                  <a:lnTo>
                    <a:pt x="1154368" y="445018"/>
                  </a:lnTo>
                  <a:lnTo>
                    <a:pt x="1163724" y="490772"/>
                  </a:lnTo>
                  <a:lnTo>
                    <a:pt x="1169449" y="537746"/>
                  </a:lnTo>
                  <a:lnTo>
                    <a:pt x="1171390" y="585790"/>
                  </a:lnTo>
                  <a:lnTo>
                    <a:pt x="1169449" y="633834"/>
                  </a:lnTo>
                  <a:lnTo>
                    <a:pt x="1163724" y="680808"/>
                  </a:lnTo>
                  <a:lnTo>
                    <a:pt x="1154368" y="726562"/>
                  </a:lnTo>
                  <a:lnTo>
                    <a:pt x="1141531" y="770945"/>
                  </a:lnTo>
                  <a:lnTo>
                    <a:pt x="1125363" y="813806"/>
                  </a:lnTo>
                  <a:lnTo>
                    <a:pt x="1106015" y="854994"/>
                  </a:lnTo>
                  <a:lnTo>
                    <a:pt x="1083639" y="894359"/>
                  </a:lnTo>
                  <a:lnTo>
                    <a:pt x="1058384" y="931750"/>
                  </a:lnTo>
                  <a:lnTo>
                    <a:pt x="1030402" y="967016"/>
                  </a:lnTo>
                  <a:lnTo>
                    <a:pt x="999843" y="1000006"/>
                  </a:lnTo>
                  <a:lnTo>
                    <a:pt x="966858" y="1030570"/>
                  </a:lnTo>
                  <a:lnTo>
                    <a:pt x="931597" y="1058557"/>
                  </a:lnTo>
                  <a:lnTo>
                    <a:pt x="894213" y="1083815"/>
                  </a:lnTo>
                  <a:lnTo>
                    <a:pt x="854854" y="1106195"/>
                  </a:lnTo>
                  <a:lnTo>
                    <a:pt x="813672" y="1125546"/>
                  </a:lnTo>
                  <a:lnTo>
                    <a:pt x="770818" y="1141716"/>
                  </a:lnTo>
                  <a:lnTo>
                    <a:pt x="726442" y="1154556"/>
                  </a:lnTo>
                  <a:lnTo>
                    <a:pt x="680696" y="1163913"/>
                  </a:lnTo>
                  <a:lnTo>
                    <a:pt x="633729" y="1169638"/>
                  </a:lnTo>
                  <a:lnTo>
                    <a:pt x="585693" y="1171580"/>
                  </a:lnTo>
                  <a:lnTo>
                    <a:pt x="537657" y="1169638"/>
                  </a:lnTo>
                  <a:lnTo>
                    <a:pt x="490690" y="1163913"/>
                  </a:lnTo>
                  <a:lnTo>
                    <a:pt x="444944" y="1154556"/>
                  </a:lnTo>
                  <a:lnTo>
                    <a:pt x="400569" y="1141716"/>
                  </a:lnTo>
                  <a:lnTo>
                    <a:pt x="357715" y="1125546"/>
                  </a:lnTo>
                  <a:lnTo>
                    <a:pt x="316533" y="1106195"/>
                  </a:lnTo>
                  <a:lnTo>
                    <a:pt x="277175" y="1083815"/>
                  </a:lnTo>
                  <a:lnTo>
                    <a:pt x="239790" y="1058557"/>
                  </a:lnTo>
                  <a:lnTo>
                    <a:pt x="204530" y="1030570"/>
                  </a:lnTo>
                  <a:lnTo>
                    <a:pt x="171545" y="1000006"/>
                  </a:lnTo>
                  <a:lnTo>
                    <a:pt x="140986" y="967016"/>
                  </a:lnTo>
                  <a:lnTo>
                    <a:pt x="113004" y="931750"/>
                  </a:lnTo>
                  <a:lnTo>
                    <a:pt x="87750" y="894359"/>
                  </a:lnTo>
                  <a:lnTo>
                    <a:pt x="65374" y="854994"/>
                  </a:lnTo>
                  <a:lnTo>
                    <a:pt x="46026" y="813806"/>
                  </a:lnTo>
                  <a:lnTo>
                    <a:pt x="29859" y="770945"/>
                  </a:lnTo>
                  <a:lnTo>
                    <a:pt x="17021" y="726562"/>
                  </a:lnTo>
                  <a:lnTo>
                    <a:pt x="7665" y="680808"/>
                  </a:lnTo>
                  <a:lnTo>
                    <a:pt x="1941" y="633834"/>
                  </a:lnTo>
                  <a:lnTo>
                    <a:pt x="0" y="585790"/>
                  </a:lnTo>
                  <a:close/>
                </a:path>
              </a:pathLst>
            </a:custGeom>
            <a:ln w="25400">
              <a:solidFill>
                <a:srgbClr val="00B5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6">
              <a:extLst>
                <a:ext uri="{FF2B5EF4-FFF2-40B4-BE49-F238E27FC236}">
                  <a16:creationId xmlns:a16="http://schemas.microsoft.com/office/drawing/2014/main" id="{B724D49C-175F-2822-52C6-FED966263AE0}"/>
                </a:ext>
              </a:extLst>
            </p:cNvPr>
            <p:cNvSpPr/>
            <p:nvPr/>
          </p:nvSpPr>
          <p:spPr>
            <a:xfrm>
              <a:off x="1660880" y="3207537"/>
              <a:ext cx="1081844" cy="108165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7">
              <a:extLst>
                <a:ext uri="{FF2B5EF4-FFF2-40B4-BE49-F238E27FC236}">
                  <a16:creationId xmlns:a16="http://schemas.microsoft.com/office/drawing/2014/main" id="{E8795717-0685-EA7E-5FE3-C0362CC8DC3C}"/>
                </a:ext>
              </a:extLst>
            </p:cNvPr>
            <p:cNvSpPr/>
            <p:nvPr/>
          </p:nvSpPr>
          <p:spPr>
            <a:xfrm>
              <a:off x="1660880" y="3207537"/>
              <a:ext cx="1082040" cy="1082040"/>
            </a:xfrm>
            <a:custGeom>
              <a:avLst/>
              <a:gdLst/>
              <a:ahLst/>
              <a:cxnLst/>
              <a:rect l="l" t="t" r="r" b="b"/>
              <a:pathLst>
                <a:path w="1082039" h="1082039">
                  <a:moveTo>
                    <a:pt x="0" y="540831"/>
                  </a:moveTo>
                  <a:lnTo>
                    <a:pt x="1985" y="494166"/>
                  </a:lnTo>
                  <a:lnTo>
                    <a:pt x="7833" y="448603"/>
                  </a:lnTo>
                  <a:lnTo>
                    <a:pt x="17382" y="404305"/>
                  </a:lnTo>
                  <a:lnTo>
                    <a:pt x="30469" y="361434"/>
                  </a:lnTo>
                  <a:lnTo>
                    <a:pt x="46931" y="320152"/>
                  </a:lnTo>
                  <a:lnTo>
                    <a:pt x="66607" y="280622"/>
                  </a:lnTo>
                  <a:lnTo>
                    <a:pt x="89333" y="243006"/>
                  </a:lnTo>
                  <a:lnTo>
                    <a:pt x="114948" y="207466"/>
                  </a:lnTo>
                  <a:lnTo>
                    <a:pt x="143290" y="174165"/>
                  </a:lnTo>
                  <a:lnTo>
                    <a:pt x="174195" y="143266"/>
                  </a:lnTo>
                  <a:lnTo>
                    <a:pt x="207501" y="114929"/>
                  </a:lnTo>
                  <a:lnTo>
                    <a:pt x="243047" y="89318"/>
                  </a:lnTo>
                  <a:lnTo>
                    <a:pt x="280669" y="66595"/>
                  </a:lnTo>
                  <a:lnTo>
                    <a:pt x="320206" y="46923"/>
                  </a:lnTo>
                  <a:lnTo>
                    <a:pt x="361495" y="30464"/>
                  </a:lnTo>
                  <a:lnTo>
                    <a:pt x="404373" y="17379"/>
                  </a:lnTo>
                  <a:lnTo>
                    <a:pt x="448679" y="7832"/>
                  </a:lnTo>
                  <a:lnTo>
                    <a:pt x="494249" y="1985"/>
                  </a:lnTo>
                  <a:lnTo>
                    <a:pt x="540922" y="0"/>
                  </a:lnTo>
                  <a:lnTo>
                    <a:pt x="587595" y="1985"/>
                  </a:lnTo>
                  <a:lnTo>
                    <a:pt x="633165" y="7832"/>
                  </a:lnTo>
                  <a:lnTo>
                    <a:pt x="677471" y="17379"/>
                  </a:lnTo>
                  <a:lnTo>
                    <a:pt x="720349" y="30464"/>
                  </a:lnTo>
                  <a:lnTo>
                    <a:pt x="761637" y="46923"/>
                  </a:lnTo>
                  <a:lnTo>
                    <a:pt x="801174" y="66595"/>
                  </a:lnTo>
                  <a:lnTo>
                    <a:pt x="838796" y="89318"/>
                  </a:lnTo>
                  <a:lnTo>
                    <a:pt x="874341" y="114929"/>
                  </a:lnTo>
                  <a:lnTo>
                    <a:pt x="907647" y="143266"/>
                  </a:lnTo>
                  <a:lnTo>
                    <a:pt x="938552" y="174165"/>
                  </a:lnTo>
                  <a:lnTo>
                    <a:pt x="966893" y="207466"/>
                  </a:lnTo>
                  <a:lnTo>
                    <a:pt x="992508" y="243006"/>
                  </a:lnTo>
                  <a:lnTo>
                    <a:pt x="1015234" y="280622"/>
                  </a:lnTo>
                  <a:lnTo>
                    <a:pt x="1034909" y="320152"/>
                  </a:lnTo>
                  <a:lnTo>
                    <a:pt x="1051372" y="361434"/>
                  </a:lnTo>
                  <a:lnTo>
                    <a:pt x="1064458" y="404305"/>
                  </a:lnTo>
                  <a:lnTo>
                    <a:pt x="1074006" y="448603"/>
                  </a:lnTo>
                  <a:lnTo>
                    <a:pt x="1079855" y="494166"/>
                  </a:lnTo>
                  <a:lnTo>
                    <a:pt x="1081840" y="540831"/>
                  </a:lnTo>
                  <a:lnTo>
                    <a:pt x="1079855" y="587496"/>
                  </a:lnTo>
                  <a:lnTo>
                    <a:pt x="1074006" y="633059"/>
                  </a:lnTo>
                  <a:lnTo>
                    <a:pt x="1064458" y="677356"/>
                  </a:lnTo>
                  <a:lnTo>
                    <a:pt x="1051372" y="720227"/>
                  </a:lnTo>
                  <a:lnTo>
                    <a:pt x="1034909" y="761509"/>
                  </a:lnTo>
                  <a:lnTo>
                    <a:pt x="1015234" y="801039"/>
                  </a:lnTo>
                  <a:lnTo>
                    <a:pt x="992508" y="838655"/>
                  </a:lnTo>
                  <a:lnTo>
                    <a:pt x="966893" y="874194"/>
                  </a:lnTo>
                  <a:lnTo>
                    <a:pt x="938552" y="907495"/>
                  </a:lnTo>
                  <a:lnTo>
                    <a:pt x="907647" y="938395"/>
                  </a:lnTo>
                  <a:lnTo>
                    <a:pt x="874341" y="966731"/>
                  </a:lnTo>
                  <a:lnTo>
                    <a:pt x="838796" y="992342"/>
                  </a:lnTo>
                  <a:lnTo>
                    <a:pt x="801174" y="1015065"/>
                  </a:lnTo>
                  <a:lnTo>
                    <a:pt x="761637" y="1034737"/>
                  </a:lnTo>
                  <a:lnTo>
                    <a:pt x="720349" y="1051196"/>
                  </a:lnTo>
                  <a:lnTo>
                    <a:pt x="677471" y="1064281"/>
                  </a:lnTo>
                  <a:lnTo>
                    <a:pt x="633165" y="1073828"/>
                  </a:lnTo>
                  <a:lnTo>
                    <a:pt x="587595" y="1079675"/>
                  </a:lnTo>
                  <a:lnTo>
                    <a:pt x="540922" y="1081660"/>
                  </a:lnTo>
                  <a:lnTo>
                    <a:pt x="494249" y="1079675"/>
                  </a:lnTo>
                  <a:lnTo>
                    <a:pt x="448679" y="1073828"/>
                  </a:lnTo>
                  <a:lnTo>
                    <a:pt x="404373" y="1064281"/>
                  </a:lnTo>
                  <a:lnTo>
                    <a:pt x="361495" y="1051196"/>
                  </a:lnTo>
                  <a:lnTo>
                    <a:pt x="320206" y="1034737"/>
                  </a:lnTo>
                  <a:lnTo>
                    <a:pt x="280669" y="1015065"/>
                  </a:lnTo>
                  <a:lnTo>
                    <a:pt x="243047" y="992342"/>
                  </a:lnTo>
                  <a:lnTo>
                    <a:pt x="207501" y="966731"/>
                  </a:lnTo>
                  <a:lnTo>
                    <a:pt x="174195" y="938395"/>
                  </a:lnTo>
                  <a:lnTo>
                    <a:pt x="143290" y="907495"/>
                  </a:lnTo>
                  <a:lnTo>
                    <a:pt x="114948" y="874194"/>
                  </a:lnTo>
                  <a:lnTo>
                    <a:pt x="89333" y="838655"/>
                  </a:lnTo>
                  <a:lnTo>
                    <a:pt x="66607" y="801039"/>
                  </a:lnTo>
                  <a:lnTo>
                    <a:pt x="46931" y="761509"/>
                  </a:lnTo>
                  <a:lnTo>
                    <a:pt x="30469" y="720227"/>
                  </a:lnTo>
                  <a:lnTo>
                    <a:pt x="17382" y="677356"/>
                  </a:lnTo>
                  <a:lnTo>
                    <a:pt x="7833" y="633059"/>
                  </a:lnTo>
                  <a:lnTo>
                    <a:pt x="1985" y="587496"/>
                  </a:lnTo>
                  <a:lnTo>
                    <a:pt x="0" y="5408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8">
              <a:extLst>
                <a:ext uri="{FF2B5EF4-FFF2-40B4-BE49-F238E27FC236}">
                  <a16:creationId xmlns:a16="http://schemas.microsoft.com/office/drawing/2014/main" id="{7B264964-E392-AAAA-B873-D63B43E3D7A9}"/>
                </a:ext>
              </a:extLst>
            </p:cNvPr>
            <p:cNvSpPr/>
            <p:nvPr/>
          </p:nvSpPr>
          <p:spPr>
            <a:xfrm>
              <a:off x="2363025" y="2299804"/>
              <a:ext cx="347980" cy="347980"/>
            </a:xfrm>
            <a:custGeom>
              <a:avLst/>
              <a:gdLst/>
              <a:ahLst/>
              <a:cxnLst/>
              <a:rect l="l" t="t" r="r" b="b"/>
              <a:pathLst>
                <a:path w="347980" h="347980">
                  <a:moveTo>
                    <a:pt x="173951" y="0"/>
                  </a:moveTo>
                  <a:lnTo>
                    <a:pt x="127707" y="6210"/>
                  </a:lnTo>
                  <a:lnTo>
                    <a:pt x="86153" y="23735"/>
                  </a:lnTo>
                  <a:lnTo>
                    <a:pt x="50947" y="50919"/>
                  </a:lnTo>
                  <a:lnTo>
                    <a:pt x="23748" y="86102"/>
                  </a:lnTo>
                  <a:lnTo>
                    <a:pt x="6213" y="127627"/>
                  </a:lnTo>
                  <a:lnTo>
                    <a:pt x="0" y="173837"/>
                  </a:lnTo>
                  <a:lnTo>
                    <a:pt x="6213" y="220051"/>
                  </a:lnTo>
                  <a:lnTo>
                    <a:pt x="23748" y="261578"/>
                  </a:lnTo>
                  <a:lnTo>
                    <a:pt x="50947" y="296760"/>
                  </a:lnTo>
                  <a:lnTo>
                    <a:pt x="86153" y="323942"/>
                  </a:lnTo>
                  <a:lnTo>
                    <a:pt x="127707" y="341465"/>
                  </a:lnTo>
                  <a:lnTo>
                    <a:pt x="173951" y="347675"/>
                  </a:lnTo>
                  <a:lnTo>
                    <a:pt x="220191" y="341465"/>
                  </a:lnTo>
                  <a:lnTo>
                    <a:pt x="261741" y="323942"/>
                  </a:lnTo>
                  <a:lnTo>
                    <a:pt x="264591" y="321741"/>
                  </a:lnTo>
                  <a:lnTo>
                    <a:pt x="173951" y="321741"/>
                  </a:lnTo>
                  <a:lnTo>
                    <a:pt x="127166" y="314201"/>
                  </a:lnTo>
                  <a:lnTo>
                    <a:pt x="86533" y="293205"/>
                  </a:lnTo>
                  <a:lnTo>
                    <a:pt x="54491" y="261188"/>
                  </a:lnTo>
                  <a:lnTo>
                    <a:pt x="33479" y="220587"/>
                  </a:lnTo>
                  <a:lnTo>
                    <a:pt x="25933" y="173837"/>
                  </a:lnTo>
                  <a:lnTo>
                    <a:pt x="33479" y="127094"/>
                  </a:lnTo>
                  <a:lnTo>
                    <a:pt x="54491" y="86496"/>
                  </a:lnTo>
                  <a:lnTo>
                    <a:pt x="86533" y="54481"/>
                  </a:lnTo>
                  <a:lnTo>
                    <a:pt x="127166" y="33486"/>
                  </a:lnTo>
                  <a:lnTo>
                    <a:pt x="173951" y="25946"/>
                  </a:lnTo>
                  <a:lnTo>
                    <a:pt x="264604" y="25946"/>
                  </a:lnTo>
                  <a:lnTo>
                    <a:pt x="261741" y="23735"/>
                  </a:lnTo>
                  <a:lnTo>
                    <a:pt x="220191" y="6210"/>
                  </a:lnTo>
                  <a:lnTo>
                    <a:pt x="173951" y="0"/>
                  </a:lnTo>
                  <a:close/>
                </a:path>
                <a:path w="347980" h="347980">
                  <a:moveTo>
                    <a:pt x="264604" y="25946"/>
                  </a:moveTo>
                  <a:lnTo>
                    <a:pt x="173951" y="25946"/>
                  </a:lnTo>
                  <a:lnTo>
                    <a:pt x="220731" y="33486"/>
                  </a:lnTo>
                  <a:lnTo>
                    <a:pt x="261360" y="54481"/>
                  </a:lnTo>
                  <a:lnTo>
                    <a:pt x="293399" y="86496"/>
                  </a:lnTo>
                  <a:lnTo>
                    <a:pt x="314411" y="127094"/>
                  </a:lnTo>
                  <a:lnTo>
                    <a:pt x="321957" y="173837"/>
                  </a:lnTo>
                  <a:lnTo>
                    <a:pt x="314411" y="220587"/>
                  </a:lnTo>
                  <a:lnTo>
                    <a:pt x="293399" y="261188"/>
                  </a:lnTo>
                  <a:lnTo>
                    <a:pt x="261360" y="293205"/>
                  </a:lnTo>
                  <a:lnTo>
                    <a:pt x="220731" y="314201"/>
                  </a:lnTo>
                  <a:lnTo>
                    <a:pt x="173951" y="321741"/>
                  </a:lnTo>
                  <a:lnTo>
                    <a:pt x="264591" y="321741"/>
                  </a:lnTo>
                  <a:lnTo>
                    <a:pt x="296945" y="296760"/>
                  </a:lnTo>
                  <a:lnTo>
                    <a:pt x="324143" y="261578"/>
                  </a:lnTo>
                  <a:lnTo>
                    <a:pt x="341677" y="220051"/>
                  </a:lnTo>
                  <a:lnTo>
                    <a:pt x="347891" y="173837"/>
                  </a:lnTo>
                  <a:lnTo>
                    <a:pt x="341677" y="127627"/>
                  </a:lnTo>
                  <a:lnTo>
                    <a:pt x="324143" y="86102"/>
                  </a:lnTo>
                  <a:lnTo>
                    <a:pt x="296945" y="50919"/>
                  </a:lnTo>
                  <a:lnTo>
                    <a:pt x="264604" y="25946"/>
                  </a:lnTo>
                  <a:close/>
                </a:path>
              </a:pathLst>
            </a:custGeom>
            <a:solidFill>
              <a:srgbClr val="00B5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9">
              <a:extLst>
                <a:ext uri="{FF2B5EF4-FFF2-40B4-BE49-F238E27FC236}">
                  <a16:creationId xmlns:a16="http://schemas.microsoft.com/office/drawing/2014/main" id="{30C95A9C-A2F3-98D2-B720-1BCCD6F6CD0D}"/>
                </a:ext>
              </a:extLst>
            </p:cNvPr>
            <p:cNvSpPr/>
            <p:nvPr/>
          </p:nvSpPr>
          <p:spPr>
            <a:xfrm>
              <a:off x="2363025" y="2299804"/>
              <a:ext cx="347980" cy="347980"/>
            </a:xfrm>
            <a:custGeom>
              <a:avLst/>
              <a:gdLst/>
              <a:ahLst/>
              <a:cxnLst/>
              <a:rect l="l" t="t" r="r" b="b"/>
              <a:pathLst>
                <a:path w="347980" h="347980">
                  <a:moveTo>
                    <a:pt x="0" y="173835"/>
                  </a:moveTo>
                  <a:lnTo>
                    <a:pt x="6213" y="127622"/>
                  </a:lnTo>
                  <a:lnTo>
                    <a:pt x="23748" y="86097"/>
                  </a:lnTo>
                  <a:lnTo>
                    <a:pt x="50947" y="50915"/>
                  </a:lnTo>
                  <a:lnTo>
                    <a:pt x="86152" y="23733"/>
                  </a:lnTo>
                  <a:lnTo>
                    <a:pt x="127704" y="6209"/>
                  </a:lnTo>
                  <a:lnTo>
                    <a:pt x="173947" y="0"/>
                  </a:lnTo>
                  <a:lnTo>
                    <a:pt x="220188" y="6209"/>
                  </a:lnTo>
                  <a:lnTo>
                    <a:pt x="261740" y="23733"/>
                  </a:lnTo>
                  <a:lnTo>
                    <a:pt x="296945" y="50915"/>
                  </a:lnTo>
                  <a:lnTo>
                    <a:pt x="324144" y="86097"/>
                  </a:lnTo>
                  <a:lnTo>
                    <a:pt x="341679" y="127622"/>
                  </a:lnTo>
                  <a:lnTo>
                    <a:pt x="347893" y="173835"/>
                  </a:lnTo>
                  <a:lnTo>
                    <a:pt x="341679" y="220047"/>
                  </a:lnTo>
                  <a:lnTo>
                    <a:pt x="324144" y="261573"/>
                  </a:lnTo>
                  <a:lnTo>
                    <a:pt x="296945" y="296755"/>
                  </a:lnTo>
                  <a:lnTo>
                    <a:pt x="261740" y="323936"/>
                  </a:lnTo>
                  <a:lnTo>
                    <a:pt x="220188" y="341460"/>
                  </a:lnTo>
                  <a:lnTo>
                    <a:pt x="173947" y="347670"/>
                  </a:lnTo>
                  <a:lnTo>
                    <a:pt x="127704" y="341460"/>
                  </a:lnTo>
                  <a:lnTo>
                    <a:pt x="86152" y="323936"/>
                  </a:lnTo>
                  <a:lnTo>
                    <a:pt x="50947" y="296755"/>
                  </a:lnTo>
                  <a:lnTo>
                    <a:pt x="23748" y="261573"/>
                  </a:lnTo>
                  <a:lnTo>
                    <a:pt x="6213" y="220047"/>
                  </a:lnTo>
                  <a:lnTo>
                    <a:pt x="0" y="173835"/>
                  </a:lnTo>
                  <a:close/>
                </a:path>
                <a:path w="347980" h="347980">
                  <a:moveTo>
                    <a:pt x="25936" y="173835"/>
                  </a:moveTo>
                  <a:lnTo>
                    <a:pt x="33481" y="220582"/>
                  </a:lnTo>
                  <a:lnTo>
                    <a:pt x="54493" y="261182"/>
                  </a:lnTo>
                  <a:lnTo>
                    <a:pt x="86533" y="293198"/>
                  </a:lnTo>
                  <a:lnTo>
                    <a:pt x="127164" y="314194"/>
                  </a:lnTo>
                  <a:lnTo>
                    <a:pt x="173947" y="321734"/>
                  </a:lnTo>
                  <a:lnTo>
                    <a:pt x="220729" y="314194"/>
                  </a:lnTo>
                  <a:lnTo>
                    <a:pt x="261359" y="293198"/>
                  </a:lnTo>
                  <a:lnTo>
                    <a:pt x="293399" y="261182"/>
                  </a:lnTo>
                  <a:lnTo>
                    <a:pt x="314411" y="220582"/>
                  </a:lnTo>
                  <a:lnTo>
                    <a:pt x="321957" y="173835"/>
                  </a:lnTo>
                  <a:lnTo>
                    <a:pt x="314411" y="127087"/>
                  </a:lnTo>
                  <a:lnTo>
                    <a:pt x="293399" y="86488"/>
                  </a:lnTo>
                  <a:lnTo>
                    <a:pt x="261359" y="54472"/>
                  </a:lnTo>
                  <a:lnTo>
                    <a:pt x="220729" y="33476"/>
                  </a:lnTo>
                  <a:lnTo>
                    <a:pt x="173947" y="25936"/>
                  </a:lnTo>
                  <a:lnTo>
                    <a:pt x="127164" y="33476"/>
                  </a:lnTo>
                  <a:lnTo>
                    <a:pt x="86533" y="54472"/>
                  </a:lnTo>
                  <a:lnTo>
                    <a:pt x="54493" y="86488"/>
                  </a:lnTo>
                  <a:lnTo>
                    <a:pt x="33481" y="127087"/>
                  </a:lnTo>
                  <a:lnTo>
                    <a:pt x="25936" y="173835"/>
                  </a:lnTo>
                  <a:close/>
                </a:path>
              </a:pathLst>
            </a:custGeom>
            <a:ln w="25400">
              <a:solidFill>
                <a:srgbClr val="00B5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0">
              <a:extLst>
                <a:ext uri="{FF2B5EF4-FFF2-40B4-BE49-F238E27FC236}">
                  <a16:creationId xmlns:a16="http://schemas.microsoft.com/office/drawing/2014/main" id="{2A70F25F-6C22-DDF1-8272-70F4D5D5DA2C}"/>
                </a:ext>
              </a:extLst>
            </p:cNvPr>
            <p:cNvSpPr/>
            <p:nvPr/>
          </p:nvSpPr>
          <p:spPr>
            <a:xfrm>
              <a:off x="2632633" y="2518702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29" h="786129">
                  <a:moveTo>
                    <a:pt x="392912" y="0"/>
                  </a:moveTo>
                  <a:lnTo>
                    <a:pt x="343625" y="3062"/>
                  </a:lnTo>
                  <a:lnTo>
                    <a:pt x="296165" y="12003"/>
                  </a:lnTo>
                  <a:lnTo>
                    <a:pt x="250901" y="26456"/>
                  </a:lnTo>
                  <a:lnTo>
                    <a:pt x="208200" y="46051"/>
                  </a:lnTo>
                  <a:lnTo>
                    <a:pt x="168430" y="70419"/>
                  </a:lnTo>
                  <a:lnTo>
                    <a:pt x="131961" y="99194"/>
                  </a:lnTo>
                  <a:lnTo>
                    <a:pt x="99160" y="132006"/>
                  </a:lnTo>
                  <a:lnTo>
                    <a:pt x="70395" y="168488"/>
                  </a:lnTo>
                  <a:lnTo>
                    <a:pt x="46034" y="208270"/>
                  </a:lnTo>
                  <a:lnTo>
                    <a:pt x="26446" y="250984"/>
                  </a:lnTo>
                  <a:lnTo>
                    <a:pt x="11999" y="296263"/>
                  </a:lnTo>
                  <a:lnTo>
                    <a:pt x="3061" y="343737"/>
                  </a:lnTo>
                  <a:lnTo>
                    <a:pt x="0" y="393039"/>
                  </a:lnTo>
                  <a:lnTo>
                    <a:pt x="3061" y="442341"/>
                  </a:lnTo>
                  <a:lnTo>
                    <a:pt x="11999" y="489815"/>
                  </a:lnTo>
                  <a:lnTo>
                    <a:pt x="26446" y="535094"/>
                  </a:lnTo>
                  <a:lnTo>
                    <a:pt x="46034" y="577808"/>
                  </a:lnTo>
                  <a:lnTo>
                    <a:pt x="70395" y="617590"/>
                  </a:lnTo>
                  <a:lnTo>
                    <a:pt x="99160" y="654072"/>
                  </a:lnTo>
                  <a:lnTo>
                    <a:pt x="131961" y="686884"/>
                  </a:lnTo>
                  <a:lnTo>
                    <a:pt x="168430" y="715659"/>
                  </a:lnTo>
                  <a:lnTo>
                    <a:pt x="208200" y="740028"/>
                  </a:lnTo>
                  <a:lnTo>
                    <a:pt x="250901" y="759622"/>
                  </a:lnTo>
                  <a:lnTo>
                    <a:pt x="296165" y="774075"/>
                  </a:lnTo>
                  <a:lnTo>
                    <a:pt x="343625" y="783016"/>
                  </a:lnTo>
                  <a:lnTo>
                    <a:pt x="392912" y="786079"/>
                  </a:lnTo>
                  <a:lnTo>
                    <a:pt x="442197" y="783016"/>
                  </a:lnTo>
                  <a:lnTo>
                    <a:pt x="489654" y="774075"/>
                  </a:lnTo>
                  <a:lnTo>
                    <a:pt x="534917" y="759622"/>
                  </a:lnTo>
                  <a:lnTo>
                    <a:pt x="577616" y="740028"/>
                  </a:lnTo>
                  <a:lnTo>
                    <a:pt x="617384" y="715659"/>
                  </a:lnTo>
                  <a:lnTo>
                    <a:pt x="653852" y="686884"/>
                  </a:lnTo>
                  <a:lnTo>
                    <a:pt x="686653" y="654072"/>
                  </a:lnTo>
                  <a:lnTo>
                    <a:pt x="715417" y="617590"/>
                  </a:lnTo>
                  <a:lnTo>
                    <a:pt x="739778" y="577808"/>
                  </a:lnTo>
                  <a:lnTo>
                    <a:pt x="759365" y="535094"/>
                  </a:lnTo>
                  <a:lnTo>
                    <a:pt x="773812" y="489815"/>
                  </a:lnTo>
                  <a:lnTo>
                    <a:pt x="782751" y="442341"/>
                  </a:lnTo>
                  <a:lnTo>
                    <a:pt x="785812" y="393039"/>
                  </a:lnTo>
                  <a:lnTo>
                    <a:pt x="782751" y="343737"/>
                  </a:lnTo>
                  <a:lnTo>
                    <a:pt x="773812" y="296263"/>
                  </a:lnTo>
                  <a:lnTo>
                    <a:pt x="759365" y="250984"/>
                  </a:lnTo>
                  <a:lnTo>
                    <a:pt x="739778" y="208270"/>
                  </a:lnTo>
                  <a:lnTo>
                    <a:pt x="715417" y="168488"/>
                  </a:lnTo>
                  <a:lnTo>
                    <a:pt x="686653" y="132006"/>
                  </a:lnTo>
                  <a:lnTo>
                    <a:pt x="653852" y="99194"/>
                  </a:lnTo>
                  <a:lnTo>
                    <a:pt x="617384" y="70419"/>
                  </a:lnTo>
                  <a:lnTo>
                    <a:pt x="577616" y="46051"/>
                  </a:lnTo>
                  <a:lnTo>
                    <a:pt x="534917" y="26456"/>
                  </a:lnTo>
                  <a:lnTo>
                    <a:pt x="489654" y="12003"/>
                  </a:lnTo>
                  <a:lnTo>
                    <a:pt x="442197" y="3062"/>
                  </a:lnTo>
                  <a:lnTo>
                    <a:pt x="392912" y="0"/>
                  </a:lnTo>
                  <a:close/>
                </a:path>
              </a:pathLst>
            </a:custGeom>
            <a:solidFill>
              <a:srgbClr val="00B5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1">
              <a:extLst>
                <a:ext uri="{FF2B5EF4-FFF2-40B4-BE49-F238E27FC236}">
                  <a16:creationId xmlns:a16="http://schemas.microsoft.com/office/drawing/2014/main" id="{259B9851-0E6F-62E3-FE43-C4AFF18A7117}"/>
                </a:ext>
              </a:extLst>
            </p:cNvPr>
            <p:cNvSpPr/>
            <p:nvPr/>
          </p:nvSpPr>
          <p:spPr>
            <a:xfrm>
              <a:off x="2632633" y="2518702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29" h="786129">
                  <a:moveTo>
                    <a:pt x="0" y="393035"/>
                  </a:moveTo>
                  <a:lnTo>
                    <a:pt x="3061" y="343733"/>
                  </a:lnTo>
                  <a:lnTo>
                    <a:pt x="11999" y="296259"/>
                  </a:lnTo>
                  <a:lnTo>
                    <a:pt x="26447" y="250981"/>
                  </a:lnTo>
                  <a:lnTo>
                    <a:pt x="46035" y="208267"/>
                  </a:lnTo>
                  <a:lnTo>
                    <a:pt x="70396" y="168485"/>
                  </a:lnTo>
                  <a:lnTo>
                    <a:pt x="99161" y="132004"/>
                  </a:lnTo>
                  <a:lnTo>
                    <a:pt x="131962" y="99193"/>
                  </a:lnTo>
                  <a:lnTo>
                    <a:pt x="168431" y="70418"/>
                  </a:lnTo>
                  <a:lnTo>
                    <a:pt x="208200" y="46050"/>
                  </a:lnTo>
                  <a:lnTo>
                    <a:pt x="250900" y="26455"/>
                  </a:lnTo>
                  <a:lnTo>
                    <a:pt x="296164" y="12003"/>
                  </a:lnTo>
                  <a:lnTo>
                    <a:pt x="343623" y="3062"/>
                  </a:lnTo>
                  <a:lnTo>
                    <a:pt x="392909" y="0"/>
                  </a:lnTo>
                  <a:lnTo>
                    <a:pt x="442194" y="3062"/>
                  </a:lnTo>
                  <a:lnTo>
                    <a:pt x="489653" y="12003"/>
                  </a:lnTo>
                  <a:lnTo>
                    <a:pt x="534917" y="26455"/>
                  </a:lnTo>
                  <a:lnTo>
                    <a:pt x="577617" y="46050"/>
                  </a:lnTo>
                  <a:lnTo>
                    <a:pt x="617386" y="70418"/>
                  </a:lnTo>
                  <a:lnTo>
                    <a:pt x="653855" y="99193"/>
                  </a:lnTo>
                  <a:lnTo>
                    <a:pt x="686656" y="132004"/>
                  </a:lnTo>
                  <a:lnTo>
                    <a:pt x="715421" y="168485"/>
                  </a:lnTo>
                  <a:lnTo>
                    <a:pt x="739782" y="208267"/>
                  </a:lnTo>
                  <a:lnTo>
                    <a:pt x="759370" y="250981"/>
                  </a:lnTo>
                  <a:lnTo>
                    <a:pt x="773817" y="296259"/>
                  </a:lnTo>
                  <a:lnTo>
                    <a:pt x="782756" y="343733"/>
                  </a:lnTo>
                  <a:lnTo>
                    <a:pt x="785817" y="393035"/>
                  </a:lnTo>
                  <a:lnTo>
                    <a:pt x="782756" y="442336"/>
                  </a:lnTo>
                  <a:lnTo>
                    <a:pt x="773817" y="489811"/>
                  </a:lnTo>
                  <a:lnTo>
                    <a:pt x="759370" y="535089"/>
                  </a:lnTo>
                  <a:lnTo>
                    <a:pt x="739782" y="577803"/>
                  </a:lnTo>
                  <a:lnTo>
                    <a:pt x="715421" y="617585"/>
                  </a:lnTo>
                  <a:lnTo>
                    <a:pt x="686656" y="654066"/>
                  </a:lnTo>
                  <a:lnTo>
                    <a:pt x="653855" y="686878"/>
                  </a:lnTo>
                  <a:lnTo>
                    <a:pt x="617386" y="715652"/>
                  </a:lnTo>
                  <a:lnTo>
                    <a:pt x="577617" y="740021"/>
                  </a:lnTo>
                  <a:lnTo>
                    <a:pt x="534917" y="759615"/>
                  </a:lnTo>
                  <a:lnTo>
                    <a:pt x="489653" y="774067"/>
                  </a:lnTo>
                  <a:lnTo>
                    <a:pt x="442194" y="783009"/>
                  </a:lnTo>
                  <a:lnTo>
                    <a:pt x="392909" y="786071"/>
                  </a:lnTo>
                  <a:lnTo>
                    <a:pt x="343623" y="783009"/>
                  </a:lnTo>
                  <a:lnTo>
                    <a:pt x="296164" y="774067"/>
                  </a:lnTo>
                  <a:lnTo>
                    <a:pt x="250900" y="759615"/>
                  </a:lnTo>
                  <a:lnTo>
                    <a:pt x="208200" y="740021"/>
                  </a:lnTo>
                  <a:lnTo>
                    <a:pt x="168431" y="715652"/>
                  </a:lnTo>
                  <a:lnTo>
                    <a:pt x="131962" y="686878"/>
                  </a:lnTo>
                  <a:lnTo>
                    <a:pt x="99161" y="654066"/>
                  </a:lnTo>
                  <a:lnTo>
                    <a:pt x="70396" y="617585"/>
                  </a:lnTo>
                  <a:lnTo>
                    <a:pt x="46035" y="577803"/>
                  </a:lnTo>
                  <a:lnTo>
                    <a:pt x="26447" y="535089"/>
                  </a:lnTo>
                  <a:lnTo>
                    <a:pt x="11999" y="489811"/>
                  </a:lnTo>
                  <a:lnTo>
                    <a:pt x="3061" y="442336"/>
                  </a:lnTo>
                  <a:lnTo>
                    <a:pt x="0" y="393035"/>
                  </a:lnTo>
                  <a:close/>
                </a:path>
              </a:pathLst>
            </a:custGeom>
            <a:ln w="25400">
              <a:solidFill>
                <a:srgbClr val="00B5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2">
              <a:extLst>
                <a:ext uri="{FF2B5EF4-FFF2-40B4-BE49-F238E27FC236}">
                  <a16:creationId xmlns:a16="http://schemas.microsoft.com/office/drawing/2014/main" id="{9604C4FE-4C10-2CD6-48DB-79382F702F9F}"/>
                </a:ext>
              </a:extLst>
            </p:cNvPr>
            <p:cNvSpPr/>
            <p:nvPr/>
          </p:nvSpPr>
          <p:spPr>
            <a:xfrm>
              <a:off x="3289769" y="2325649"/>
              <a:ext cx="257810" cy="257810"/>
            </a:xfrm>
            <a:custGeom>
              <a:avLst/>
              <a:gdLst/>
              <a:ahLst/>
              <a:cxnLst/>
              <a:rect l="l" t="t" r="r" b="b"/>
              <a:pathLst>
                <a:path w="257810" h="257810">
                  <a:moveTo>
                    <a:pt x="128676" y="0"/>
                  </a:moveTo>
                  <a:lnTo>
                    <a:pt x="78588" y="10118"/>
                  </a:lnTo>
                  <a:lnTo>
                    <a:pt x="37687" y="37712"/>
                  </a:lnTo>
                  <a:lnTo>
                    <a:pt x="10111" y="78641"/>
                  </a:lnTo>
                  <a:lnTo>
                    <a:pt x="0" y="128765"/>
                  </a:lnTo>
                  <a:lnTo>
                    <a:pt x="10111" y="178890"/>
                  </a:lnTo>
                  <a:lnTo>
                    <a:pt x="37687" y="219824"/>
                  </a:lnTo>
                  <a:lnTo>
                    <a:pt x="78588" y="247422"/>
                  </a:lnTo>
                  <a:lnTo>
                    <a:pt x="128676" y="257543"/>
                  </a:lnTo>
                  <a:lnTo>
                    <a:pt x="178766" y="247422"/>
                  </a:lnTo>
                  <a:lnTo>
                    <a:pt x="192227" y="238340"/>
                  </a:lnTo>
                  <a:lnTo>
                    <a:pt x="128676" y="238340"/>
                  </a:lnTo>
                  <a:lnTo>
                    <a:pt x="86060" y="229729"/>
                  </a:lnTo>
                  <a:lnTo>
                    <a:pt x="51258" y="206246"/>
                  </a:lnTo>
                  <a:lnTo>
                    <a:pt x="27794" y="171416"/>
                  </a:lnTo>
                  <a:lnTo>
                    <a:pt x="19189" y="128765"/>
                  </a:lnTo>
                  <a:lnTo>
                    <a:pt x="27794" y="86116"/>
                  </a:lnTo>
                  <a:lnTo>
                    <a:pt x="51258" y="51290"/>
                  </a:lnTo>
                  <a:lnTo>
                    <a:pt x="86060" y="27811"/>
                  </a:lnTo>
                  <a:lnTo>
                    <a:pt x="128676" y="19202"/>
                  </a:lnTo>
                  <a:lnTo>
                    <a:pt x="192232" y="19202"/>
                  </a:lnTo>
                  <a:lnTo>
                    <a:pt x="178766" y="10118"/>
                  </a:lnTo>
                  <a:lnTo>
                    <a:pt x="128676" y="0"/>
                  </a:lnTo>
                  <a:close/>
                </a:path>
                <a:path w="257810" h="257810">
                  <a:moveTo>
                    <a:pt x="192232" y="19202"/>
                  </a:moveTo>
                  <a:lnTo>
                    <a:pt x="128676" y="19202"/>
                  </a:lnTo>
                  <a:lnTo>
                    <a:pt x="171297" y="27811"/>
                  </a:lnTo>
                  <a:lnTo>
                    <a:pt x="206098" y="51290"/>
                  </a:lnTo>
                  <a:lnTo>
                    <a:pt x="229560" y="86116"/>
                  </a:lnTo>
                  <a:lnTo>
                    <a:pt x="238163" y="128765"/>
                  </a:lnTo>
                  <a:lnTo>
                    <a:pt x="229560" y="171416"/>
                  </a:lnTo>
                  <a:lnTo>
                    <a:pt x="206098" y="206246"/>
                  </a:lnTo>
                  <a:lnTo>
                    <a:pt x="171297" y="229729"/>
                  </a:lnTo>
                  <a:lnTo>
                    <a:pt x="128676" y="238340"/>
                  </a:lnTo>
                  <a:lnTo>
                    <a:pt x="192227" y="238340"/>
                  </a:lnTo>
                  <a:lnTo>
                    <a:pt x="219671" y="219824"/>
                  </a:lnTo>
                  <a:lnTo>
                    <a:pt x="247251" y="178890"/>
                  </a:lnTo>
                  <a:lnTo>
                    <a:pt x="257365" y="128765"/>
                  </a:lnTo>
                  <a:lnTo>
                    <a:pt x="247251" y="78641"/>
                  </a:lnTo>
                  <a:lnTo>
                    <a:pt x="219671" y="37712"/>
                  </a:lnTo>
                  <a:lnTo>
                    <a:pt x="192232" y="19202"/>
                  </a:lnTo>
                  <a:close/>
                </a:path>
              </a:pathLst>
            </a:custGeom>
            <a:solidFill>
              <a:srgbClr val="00B5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3">
              <a:extLst>
                <a:ext uri="{FF2B5EF4-FFF2-40B4-BE49-F238E27FC236}">
                  <a16:creationId xmlns:a16="http://schemas.microsoft.com/office/drawing/2014/main" id="{215755D4-3708-FCAF-8CCB-D7AF30F1B024}"/>
                </a:ext>
              </a:extLst>
            </p:cNvPr>
            <p:cNvSpPr/>
            <p:nvPr/>
          </p:nvSpPr>
          <p:spPr>
            <a:xfrm>
              <a:off x="3289769" y="2325649"/>
              <a:ext cx="257810" cy="257810"/>
            </a:xfrm>
            <a:custGeom>
              <a:avLst/>
              <a:gdLst/>
              <a:ahLst/>
              <a:cxnLst/>
              <a:rect l="l" t="t" r="r" b="b"/>
              <a:pathLst>
                <a:path w="257810" h="257810">
                  <a:moveTo>
                    <a:pt x="0" y="128774"/>
                  </a:moveTo>
                  <a:lnTo>
                    <a:pt x="10112" y="78649"/>
                  </a:lnTo>
                  <a:lnTo>
                    <a:pt x="37691" y="37717"/>
                  </a:lnTo>
                  <a:lnTo>
                    <a:pt x="78595" y="10119"/>
                  </a:lnTo>
                  <a:lnTo>
                    <a:pt x="128686" y="0"/>
                  </a:lnTo>
                  <a:lnTo>
                    <a:pt x="178776" y="10119"/>
                  </a:lnTo>
                  <a:lnTo>
                    <a:pt x="219681" y="37717"/>
                  </a:lnTo>
                  <a:lnTo>
                    <a:pt x="247259" y="78649"/>
                  </a:lnTo>
                  <a:lnTo>
                    <a:pt x="257372" y="128774"/>
                  </a:lnTo>
                  <a:lnTo>
                    <a:pt x="247259" y="178898"/>
                  </a:lnTo>
                  <a:lnTo>
                    <a:pt x="219681" y="219831"/>
                  </a:lnTo>
                  <a:lnTo>
                    <a:pt x="178776" y="247428"/>
                  </a:lnTo>
                  <a:lnTo>
                    <a:pt x="128686" y="257548"/>
                  </a:lnTo>
                  <a:lnTo>
                    <a:pt x="78595" y="247428"/>
                  </a:lnTo>
                  <a:lnTo>
                    <a:pt x="37691" y="219831"/>
                  </a:lnTo>
                  <a:lnTo>
                    <a:pt x="10112" y="178898"/>
                  </a:lnTo>
                  <a:lnTo>
                    <a:pt x="0" y="128774"/>
                  </a:lnTo>
                  <a:close/>
                </a:path>
              </a:pathLst>
            </a:custGeom>
            <a:ln w="25400">
              <a:solidFill>
                <a:srgbClr val="00B5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34">
              <a:extLst>
                <a:ext uri="{FF2B5EF4-FFF2-40B4-BE49-F238E27FC236}">
                  <a16:creationId xmlns:a16="http://schemas.microsoft.com/office/drawing/2014/main" id="{ECE8A87E-8520-2128-9211-89D4347E9448}"/>
                </a:ext>
              </a:extLst>
            </p:cNvPr>
            <p:cNvSpPr/>
            <p:nvPr/>
          </p:nvSpPr>
          <p:spPr>
            <a:xfrm>
              <a:off x="3296270" y="2332149"/>
              <a:ext cx="244372" cy="24454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35">
              <a:extLst>
                <a:ext uri="{FF2B5EF4-FFF2-40B4-BE49-F238E27FC236}">
                  <a16:creationId xmlns:a16="http://schemas.microsoft.com/office/drawing/2014/main" id="{A0C48CA5-87A5-8829-3454-E8D5DBD34E27}"/>
                </a:ext>
              </a:extLst>
            </p:cNvPr>
            <p:cNvSpPr/>
            <p:nvPr/>
          </p:nvSpPr>
          <p:spPr>
            <a:xfrm>
              <a:off x="2872384" y="3383915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10">
                  <a:moveTo>
                    <a:pt x="306552" y="0"/>
                  </a:moveTo>
                  <a:lnTo>
                    <a:pt x="256828" y="4011"/>
                  </a:lnTo>
                  <a:lnTo>
                    <a:pt x="209658" y="15624"/>
                  </a:lnTo>
                  <a:lnTo>
                    <a:pt x="165674" y="34207"/>
                  </a:lnTo>
                  <a:lnTo>
                    <a:pt x="125506" y="59131"/>
                  </a:lnTo>
                  <a:lnTo>
                    <a:pt x="89787" y="89763"/>
                  </a:lnTo>
                  <a:lnTo>
                    <a:pt x="59147" y="125473"/>
                  </a:lnTo>
                  <a:lnTo>
                    <a:pt x="34216" y="165631"/>
                  </a:lnTo>
                  <a:lnTo>
                    <a:pt x="15628" y="209604"/>
                  </a:lnTo>
                  <a:lnTo>
                    <a:pt x="4012" y="256763"/>
                  </a:lnTo>
                  <a:lnTo>
                    <a:pt x="0" y="306476"/>
                  </a:lnTo>
                  <a:lnTo>
                    <a:pt x="4012" y="356185"/>
                  </a:lnTo>
                  <a:lnTo>
                    <a:pt x="15628" y="403342"/>
                  </a:lnTo>
                  <a:lnTo>
                    <a:pt x="34216" y="447314"/>
                  </a:lnTo>
                  <a:lnTo>
                    <a:pt x="59147" y="487470"/>
                  </a:lnTo>
                  <a:lnTo>
                    <a:pt x="89787" y="523180"/>
                  </a:lnTo>
                  <a:lnTo>
                    <a:pt x="125506" y="553813"/>
                  </a:lnTo>
                  <a:lnTo>
                    <a:pt x="165674" y="578736"/>
                  </a:lnTo>
                  <a:lnTo>
                    <a:pt x="209658" y="597320"/>
                  </a:lnTo>
                  <a:lnTo>
                    <a:pt x="256828" y="608933"/>
                  </a:lnTo>
                  <a:lnTo>
                    <a:pt x="306552" y="612945"/>
                  </a:lnTo>
                  <a:lnTo>
                    <a:pt x="356276" y="608933"/>
                  </a:lnTo>
                  <a:lnTo>
                    <a:pt x="403446" y="597320"/>
                  </a:lnTo>
                  <a:lnTo>
                    <a:pt x="447430" y="578736"/>
                  </a:lnTo>
                  <a:lnTo>
                    <a:pt x="487598" y="553813"/>
                  </a:lnTo>
                  <a:lnTo>
                    <a:pt x="523317" y="523180"/>
                  </a:lnTo>
                  <a:lnTo>
                    <a:pt x="553958" y="487470"/>
                  </a:lnTo>
                  <a:lnTo>
                    <a:pt x="578888" y="447314"/>
                  </a:lnTo>
                  <a:lnTo>
                    <a:pt x="597476" y="403342"/>
                  </a:lnTo>
                  <a:lnTo>
                    <a:pt x="609092" y="356185"/>
                  </a:lnTo>
                  <a:lnTo>
                    <a:pt x="613105" y="306476"/>
                  </a:lnTo>
                  <a:lnTo>
                    <a:pt x="609092" y="256763"/>
                  </a:lnTo>
                  <a:lnTo>
                    <a:pt x="597476" y="209604"/>
                  </a:lnTo>
                  <a:lnTo>
                    <a:pt x="578888" y="165631"/>
                  </a:lnTo>
                  <a:lnTo>
                    <a:pt x="553958" y="125473"/>
                  </a:lnTo>
                  <a:lnTo>
                    <a:pt x="523317" y="89763"/>
                  </a:lnTo>
                  <a:lnTo>
                    <a:pt x="487598" y="59131"/>
                  </a:lnTo>
                  <a:lnTo>
                    <a:pt x="447430" y="34207"/>
                  </a:lnTo>
                  <a:lnTo>
                    <a:pt x="403446" y="15624"/>
                  </a:lnTo>
                  <a:lnTo>
                    <a:pt x="356276" y="4011"/>
                  </a:lnTo>
                  <a:lnTo>
                    <a:pt x="306552" y="0"/>
                  </a:lnTo>
                  <a:close/>
                </a:path>
              </a:pathLst>
            </a:custGeom>
            <a:solidFill>
              <a:srgbClr val="00B5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6">
              <a:extLst>
                <a:ext uri="{FF2B5EF4-FFF2-40B4-BE49-F238E27FC236}">
                  <a16:creationId xmlns:a16="http://schemas.microsoft.com/office/drawing/2014/main" id="{665F665A-701D-FAF9-3931-49D7B27F0DF9}"/>
                </a:ext>
              </a:extLst>
            </p:cNvPr>
            <p:cNvSpPr/>
            <p:nvPr/>
          </p:nvSpPr>
          <p:spPr>
            <a:xfrm>
              <a:off x="2872384" y="3383915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10">
                  <a:moveTo>
                    <a:pt x="0" y="306474"/>
                  </a:moveTo>
                  <a:lnTo>
                    <a:pt x="4012" y="256762"/>
                  </a:lnTo>
                  <a:lnTo>
                    <a:pt x="15628" y="209604"/>
                  </a:lnTo>
                  <a:lnTo>
                    <a:pt x="34216" y="165631"/>
                  </a:lnTo>
                  <a:lnTo>
                    <a:pt x="59145" y="125474"/>
                  </a:lnTo>
                  <a:lnTo>
                    <a:pt x="89785" y="89764"/>
                  </a:lnTo>
                  <a:lnTo>
                    <a:pt x="125504" y="59131"/>
                  </a:lnTo>
                  <a:lnTo>
                    <a:pt x="165671" y="34208"/>
                  </a:lnTo>
                  <a:lnTo>
                    <a:pt x="209654" y="15624"/>
                  </a:lnTo>
                  <a:lnTo>
                    <a:pt x="256823" y="4011"/>
                  </a:lnTo>
                  <a:lnTo>
                    <a:pt x="306547" y="0"/>
                  </a:lnTo>
                  <a:lnTo>
                    <a:pt x="356270" y="4011"/>
                  </a:lnTo>
                  <a:lnTo>
                    <a:pt x="403439" y="15624"/>
                  </a:lnTo>
                  <a:lnTo>
                    <a:pt x="447423" y="34208"/>
                  </a:lnTo>
                  <a:lnTo>
                    <a:pt x="487589" y="59131"/>
                  </a:lnTo>
                  <a:lnTo>
                    <a:pt x="523308" y="89764"/>
                  </a:lnTo>
                  <a:lnTo>
                    <a:pt x="553948" y="125474"/>
                  </a:lnTo>
                  <a:lnTo>
                    <a:pt x="578878" y="165631"/>
                  </a:lnTo>
                  <a:lnTo>
                    <a:pt x="597466" y="209604"/>
                  </a:lnTo>
                  <a:lnTo>
                    <a:pt x="609082" y="256762"/>
                  </a:lnTo>
                  <a:lnTo>
                    <a:pt x="613094" y="306474"/>
                  </a:lnTo>
                  <a:lnTo>
                    <a:pt x="609082" y="356185"/>
                  </a:lnTo>
                  <a:lnTo>
                    <a:pt x="597466" y="403343"/>
                  </a:lnTo>
                  <a:lnTo>
                    <a:pt x="578878" y="447316"/>
                  </a:lnTo>
                  <a:lnTo>
                    <a:pt x="553948" y="487473"/>
                  </a:lnTo>
                  <a:lnTo>
                    <a:pt x="523308" y="523184"/>
                  </a:lnTo>
                  <a:lnTo>
                    <a:pt x="487589" y="553816"/>
                  </a:lnTo>
                  <a:lnTo>
                    <a:pt x="447423" y="578740"/>
                  </a:lnTo>
                  <a:lnTo>
                    <a:pt x="403439" y="597324"/>
                  </a:lnTo>
                  <a:lnTo>
                    <a:pt x="356270" y="608937"/>
                  </a:lnTo>
                  <a:lnTo>
                    <a:pt x="306547" y="612948"/>
                  </a:lnTo>
                  <a:lnTo>
                    <a:pt x="256823" y="608937"/>
                  </a:lnTo>
                  <a:lnTo>
                    <a:pt x="209654" y="597324"/>
                  </a:lnTo>
                  <a:lnTo>
                    <a:pt x="165671" y="578740"/>
                  </a:lnTo>
                  <a:lnTo>
                    <a:pt x="125504" y="553816"/>
                  </a:lnTo>
                  <a:lnTo>
                    <a:pt x="89785" y="523184"/>
                  </a:lnTo>
                  <a:lnTo>
                    <a:pt x="59145" y="487473"/>
                  </a:lnTo>
                  <a:lnTo>
                    <a:pt x="34216" y="447316"/>
                  </a:lnTo>
                  <a:lnTo>
                    <a:pt x="15628" y="403343"/>
                  </a:lnTo>
                  <a:lnTo>
                    <a:pt x="4012" y="356185"/>
                  </a:lnTo>
                  <a:lnTo>
                    <a:pt x="0" y="306474"/>
                  </a:lnTo>
                  <a:close/>
                </a:path>
              </a:pathLst>
            </a:custGeom>
            <a:ln w="25400">
              <a:solidFill>
                <a:srgbClr val="00B5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37">
              <a:extLst>
                <a:ext uri="{FF2B5EF4-FFF2-40B4-BE49-F238E27FC236}">
                  <a16:creationId xmlns:a16="http://schemas.microsoft.com/office/drawing/2014/main" id="{1DFDA65A-C7EB-6CE4-8C6D-830D970035D4}"/>
                </a:ext>
              </a:extLst>
            </p:cNvPr>
            <p:cNvSpPr/>
            <p:nvPr/>
          </p:nvSpPr>
          <p:spPr>
            <a:xfrm>
              <a:off x="2908592" y="3420124"/>
              <a:ext cx="540677" cy="54072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8">
              <a:extLst>
                <a:ext uri="{FF2B5EF4-FFF2-40B4-BE49-F238E27FC236}">
                  <a16:creationId xmlns:a16="http://schemas.microsoft.com/office/drawing/2014/main" id="{C2AEDE9F-786E-540B-0D80-14EE84F4CD47}"/>
                </a:ext>
              </a:extLst>
            </p:cNvPr>
            <p:cNvSpPr/>
            <p:nvPr/>
          </p:nvSpPr>
          <p:spPr>
            <a:xfrm>
              <a:off x="2908592" y="3420122"/>
              <a:ext cx="541020" cy="541020"/>
            </a:xfrm>
            <a:custGeom>
              <a:avLst/>
              <a:gdLst/>
              <a:ahLst/>
              <a:cxnLst/>
              <a:rect l="l" t="t" r="r" b="b"/>
              <a:pathLst>
                <a:path w="541020" h="541020">
                  <a:moveTo>
                    <a:pt x="0" y="270364"/>
                  </a:moveTo>
                  <a:lnTo>
                    <a:pt x="4355" y="221765"/>
                  </a:lnTo>
                  <a:lnTo>
                    <a:pt x="16913" y="176025"/>
                  </a:lnTo>
                  <a:lnTo>
                    <a:pt x="36909" y="133906"/>
                  </a:lnTo>
                  <a:lnTo>
                    <a:pt x="63580" y="96171"/>
                  </a:lnTo>
                  <a:lnTo>
                    <a:pt x="96162" y="63586"/>
                  </a:lnTo>
                  <a:lnTo>
                    <a:pt x="133893" y="36912"/>
                  </a:lnTo>
                  <a:lnTo>
                    <a:pt x="176008" y="16914"/>
                  </a:lnTo>
                  <a:lnTo>
                    <a:pt x="221744" y="4355"/>
                  </a:lnTo>
                  <a:lnTo>
                    <a:pt x="270338" y="0"/>
                  </a:lnTo>
                  <a:lnTo>
                    <a:pt x="318931" y="4355"/>
                  </a:lnTo>
                  <a:lnTo>
                    <a:pt x="364668" y="16914"/>
                  </a:lnTo>
                  <a:lnTo>
                    <a:pt x="406783" y="36912"/>
                  </a:lnTo>
                  <a:lnTo>
                    <a:pt x="444514" y="63586"/>
                  </a:lnTo>
                  <a:lnTo>
                    <a:pt x="477096" y="96171"/>
                  </a:lnTo>
                  <a:lnTo>
                    <a:pt x="503768" y="133906"/>
                  </a:lnTo>
                  <a:lnTo>
                    <a:pt x="523764" y="176025"/>
                  </a:lnTo>
                  <a:lnTo>
                    <a:pt x="536321" y="221765"/>
                  </a:lnTo>
                  <a:lnTo>
                    <a:pt x="540677" y="270364"/>
                  </a:lnTo>
                  <a:lnTo>
                    <a:pt x="536321" y="318962"/>
                  </a:lnTo>
                  <a:lnTo>
                    <a:pt x="523764" y="364703"/>
                  </a:lnTo>
                  <a:lnTo>
                    <a:pt x="503768" y="406822"/>
                  </a:lnTo>
                  <a:lnTo>
                    <a:pt x="477096" y="444557"/>
                  </a:lnTo>
                  <a:lnTo>
                    <a:pt x="444514" y="477142"/>
                  </a:lnTo>
                  <a:lnTo>
                    <a:pt x="406783" y="503816"/>
                  </a:lnTo>
                  <a:lnTo>
                    <a:pt x="364668" y="523814"/>
                  </a:lnTo>
                  <a:lnTo>
                    <a:pt x="318931" y="536373"/>
                  </a:lnTo>
                  <a:lnTo>
                    <a:pt x="270338" y="540729"/>
                  </a:lnTo>
                  <a:lnTo>
                    <a:pt x="221744" y="536373"/>
                  </a:lnTo>
                  <a:lnTo>
                    <a:pt x="176008" y="523814"/>
                  </a:lnTo>
                  <a:lnTo>
                    <a:pt x="133893" y="503816"/>
                  </a:lnTo>
                  <a:lnTo>
                    <a:pt x="96162" y="477142"/>
                  </a:lnTo>
                  <a:lnTo>
                    <a:pt x="63580" y="444557"/>
                  </a:lnTo>
                  <a:lnTo>
                    <a:pt x="36909" y="406822"/>
                  </a:lnTo>
                  <a:lnTo>
                    <a:pt x="16913" y="364703"/>
                  </a:lnTo>
                  <a:lnTo>
                    <a:pt x="4355" y="318962"/>
                  </a:lnTo>
                  <a:lnTo>
                    <a:pt x="0" y="27036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39">
              <a:extLst>
                <a:ext uri="{FF2B5EF4-FFF2-40B4-BE49-F238E27FC236}">
                  <a16:creationId xmlns:a16="http://schemas.microsoft.com/office/drawing/2014/main" id="{BEA7032D-B68C-3C34-AEA3-3CFD26F31FFE}"/>
                </a:ext>
              </a:extLst>
            </p:cNvPr>
            <p:cNvSpPr/>
            <p:nvPr/>
          </p:nvSpPr>
          <p:spPr>
            <a:xfrm>
              <a:off x="3534930" y="3986806"/>
              <a:ext cx="218674" cy="21845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0">
              <a:extLst>
                <a:ext uri="{FF2B5EF4-FFF2-40B4-BE49-F238E27FC236}">
                  <a16:creationId xmlns:a16="http://schemas.microsoft.com/office/drawing/2014/main" id="{98E270E9-6DC4-E1EF-56E8-E2D4A74F719F}"/>
                </a:ext>
              </a:extLst>
            </p:cNvPr>
            <p:cNvSpPr/>
            <p:nvPr/>
          </p:nvSpPr>
          <p:spPr>
            <a:xfrm>
              <a:off x="2674226" y="2560208"/>
              <a:ext cx="703122" cy="70306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41">
              <a:extLst>
                <a:ext uri="{FF2B5EF4-FFF2-40B4-BE49-F238E27FC236}">
                  <a16:creationId xmlns:a16="http://schemas.microsoft.com/office/drawing/2014/main" id="{A4351D49-629F-61E2-2B7E-710E8D55A27C}"/>
                </a:ext>
              </a:extLst>
            </p:cNvPr>
            <p:cNvSpPr/>
            <p:nvPr/>
          </p:nvSpPr>
          <p:spPr>
            <a:xfrm>
              <a:off x="2674226" y="2560205"/>
              <a:ext cx="703580" cy="703580"/>
            </a:xfrm>
            <a:custGeom>
              <a:avLst/>
              <a:gdLst/>
              <a:ahLst/>
              <a:cxnLst/>
              <a:rect l="l" t="t" r="r" b="b"/>
              <a:pathLst>
                <a:path w="703579" h="703579">
                  <a:moveTo>
                    <a:pt x="0" y="351535"/>
                  </a:moveTo>
                  <a:lnTo>
                    <a:pt x="3209" y="303834"/>
                  </a:lnTo>
                  <a:lnTo>
                    <a:pt x="12558" y="258083"/>
                  </a:lnTo>
                  <a:lnTo>
                    <a:pt x="27627" y="214702"/>
                  </a:lnTo>
                  <a:lnTo>
                    <a:pt x="47998" y="174108"/>
                  </a:lnTo>
                  <a:lnTo>
                    <a:pt x="73252" y="136722"/>
                  </a:lnTo>
                  <a:lnTo>
                    <a:pt x="102970" y="102962"/>
                  </a:lnTo>
                  <a:lnTo>
                    <a:pt x="136733" y="73246"/>
                  </a:lnTo>
                  <a:lnTo>
                    <a:pt x="174122" y="47994"/>
                  </a:lnTo>
                  <a:lnTo>
                    <a:pt x="214718" y="27625"/>
                  </a:lnTo>
                  <a:lnTo>
                    <a:pt x="258103" y="12557"/>
                  </a:lnTo>
                  <a:lnTo>
                    <a:pt x="303857" y="3209"/>
                  </a:lnTo>
                  <a:lnTo>
                    <a:pt x="351562" y="0"/>
                  </a:lnTo>
                  <a:lnTo>
                    <a:pt x="399267" y="3209"/>
                  </a:lnTo>
                  <a:lnTo>
                    <a:pt x="445021" y="12557"/>
                  </a:lnTo>
                  <a:lnTo>
                    <a:pt x="488406" y="27625"/>
                  </a:lnTo>
                  <a:lnTo>
                    <a:pt x="529002" y="47994"/>
                  </a:lnTo>
                  <a:lnTo>
                    <a:pt x="566392" y="73246"/>
                  </a:lnTo>
                  <a:lnTo>
                    <a:pt x="600154" y="102962"/>
                  </a:lnTo>
                  <a:lnTo>
                    <a:pt x="629872" y="136722"/>
                  </a:lnTo>
                  <a:lnTo>
                    <a:pt x="655126" y="174108"/>
                  </a:lnTo>
                  <a:lnTo>
                    <a:pt x="675497" y="214702"/>
                  </a:lnTo>
                  <a:lnTo>
                    <a:pt x="690567" y="258083"/>
                  </a:lnTo>
                  <a:lnTo>
                    <a:pt x="699916" y="303834"/>
                  </a:lnTo>
                  <a:lnTo>
                    <a:pt x="703125" y="351535"/>
                  </a:lnTo>
                  <a:lnTo>
                    <a:pt x="699916" y="399236"/>
                  </a:lnTo>
                  <a:lnTo>
                    <a:pt x="690567" y="444987"/>
                  </a:lnTo>
                  <a:lnTo>
                    <a:pt x="675497" y="488368"/>
                  </a:lnTo>
                  <a:lnTo>
                    <a:pt x="655126" y="528961"/>
                  </a:lnTo>
                  <a:lnTo>
                    <a:pt x="629872" y="566347"/>
                  </a:lnTo>
                  <a:lnTo>
                    <a:pt x="600154" y="600107"/>
                  </a:lnTo>
                  <a:lnTo>
                    <a:pt x="566392" y="629823"/>
                  </a:lnTo>
                  <a:lnTo>
                    <a:pt x="529002" y="655075"/>
                  </a:lnTo>
                  <a:lnTo>
                    <a:pt x="488406" y="675444"/>
                  </a:lnTo>
                  <a:lnTo>
                    <a:pt x="445021" y="690513"/>
                  </a:lnTo>
                  <a:lnTo>
                    <a:pt x="399267" y="699861"/>
                  </a:lnTo>
                  <a:lnTo>
                    <a:pt x="351562" y="703070"/>
                  </a:lnTo>
                  <a:lnTo>
                    <a:pt x="303857" y="699861"/>
                  </a:lnTo>
                  <a:lnTo>
                    <a:pt x="258103" y="690513"/>
                  </a:lnTo>
                  <a:lnTo>
                    <a:pt x="214718" y="675444"/>
                  </a:lnTo>
                  <a:lnTo>
                    <a:pt x="174122" y="655075"/>
                  </a:lnTo>
                  <a:lnTo>
                    <a:pt x="136733" y="629823"/>
                  </a:lnTo>
                  <a:lnTo>
                    <a:pt x="102970" y="600107"/>
                  </a:lnTo>
                  <a:lnTo>
                    <a:pt x="73252" y="566347"/>
                  </a:lnTo>
                  <a:lnTo>
                    <a:pt x="47998" y="528961"/>
                  </a:lnTo>
                  <a:lnTo>
                    <a:pt x="27627" y="488368"/>
                  </a:lnTo>
                  <a:lnTo>
                    <a:pt x="12558" y="444987"/>
                  </a:lnTo>
                  <a:lnTo>
                    <a:pt x="3209" y="399236"/>
                  </a:lnTo>
                  <a:lnTo>
                    <a:pt x="0" y="35153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42">
            <a:extLst>
              <a:ext uri="{FF2B5EF4-FFF2-40B4-BE49-F238E27FC236}">
                <a16:creationId xmlns:a16="http://schemas.microsoft.com/office/drawing/2014/main" id="{A022C1BF-3057-471B-0CD6-8F5DF463D682}"/>
              </a:ext>
            </a:extLst>
          </p:cNvPr>
          <p:cNvSpPr txBox="1"/>
          <p:nvPr/>
        </p:nvSpPr>
        <p:spPr>
          <a:xfrm>
            <a:off x="292420" y="1838071"/>
            <a:ext cx="1482725" cy="48577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7955" marR="5080" indent="-135890">
              <a:lnSpc>
                <a:spcPts val="1700"/>
              </a:lnSpc>
              <a:spcBef>
                <a:spcPts val="340"/>
              </a:spcBef>
            </a:pPr>
            <a:r>
              <a:rPr sz="1600" spc="-5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Smartcity</a:t>
            </a:r>
            <a:r>
              <a:rPr sz="1600" spc="-70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600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bukan  sekedar</a:t>
            </a:r>
            <a:r>
              <a:rPr sz="1600" spc="-85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600" spc="-5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eGovt</a:t>
            </a:r>
            <a:endParaRPr sz="1600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61" name="object 43">
            <a:extLst>
              <a:ext uri="{FF2B5EF4-FFF2-40B4-BE49-F238E27FC236}">
                <a16:creationId xmlns:a16="http://schemas.microsoft.com/office/drawing/2014/main" id="{1BA34D63-94BB-4316-A950-F69CCCCC441C}"/>
              </a:ext>
            </a:extLst>
          </p:cNvPr>
          <p:cNvSpPr txBox="1"/>
          <p:nvPr/>
        </p:nvSpPr>
        <p:spPr>
          <a:xfrm>
            <a:off x="2213640" y="3392794"/>
            <a:ext cx="1462018" cy="69762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40"/>
              </a:spcBef>
            </a:pPr>
            <a:r>
              <a:rPr sz="1600" spc="-5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Smartcity </a:t>
            </a:r>
            <a:r>
              <a:rPr sz="1600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bukan  </a:t>
            </a:r>
            <a:r>
              <a:rPr sz="1600" spc="-5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berarti </a:t>
            </a:r>
            <a:r>
              <a:rPr sz="1600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belanja</a:t>
            </a:r>
            <a:r>
              <a:rPr sz="1600" spc="-95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600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TIK</a:t>
            </a:r>
            <a:endParaRPr sz="1600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62" name="object 44">
            <a:extLst>
              <a:ext uri="{FF2B5EF4-FFF2-40B4-BE49-F238E27FC236}">
                <a16:creationId xmlns:a16="http://schemas.microsoft.com/office/drawing/2014/main" id="{BC9C88F2-0844-6591-E72B-023DA9A0B7C5}"/>
              </a:ext>
            </a:extLst>
          </p:cNvPr>
          <p:cNvSpPr txBox="1"/>
          <p:nvPr/>
        </p:nvSpPr>
        <p:spPr>
          <a:xfrm>
            <a:off x="2966487" y="1903410"/>
            <a:ext cx="1482725" cy="4826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355"/>
              </a:spcBef>
            </a:pPr>
            <a:r>
              <a:rPr sz="1600" spc="-5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Smartcity</a:t>
            </a:r>
            <a:r>
              <a:rPr sz="1600" spc="-70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600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bukan  sekedar</a:t>
            </a:r>
            <a:r>
              <a:rPr sz="1600" spc="-35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1600" dirty="0">
                <a:solidFill>
                  <a:srgbClr val="3A3F50"/>
                </a:solidFill>
                <a:latin typeface="Arial" panose="020B0604020202090204"/>
                <a:cs typeface="Arial" panose="020B0604020202090204"/>
              </a:rPr>
              <a:t>brand</a:t>
            </a:r>
            <a:endParaRPr sz="1600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63" name="object 45">
            <a:extLst>
              <a:ext uri="{FF2B5EF4-FFF2-40B4-BE49-F238E27FC236}">
                <a16:creationId xmlns:a16="http://schemas.microsoft.com/office/drawing/2014/main" id="{6B879AF4-6EA5-D1FF-31A5-AFA7EBF2C7E6}"/>
              </a:ext>
            </a:extLst>
          </p:cNvPr>
          <p:cNvSpPr txBox="1"/>
          <p:nvPr/>
        </p:nvSpPr>
        <p:spPr>
          <a:xfrm rot="660000">
            <a:off x="4454680" y="2385904"/>
            <a:ext cx="2900862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spc="-37" baseline="2000" dirty="0">
                <a:solidFill>
                  <a:srgbClr val="003E5D"/>
                </a:solidFill>
                <a:latin typeface="Arial" panose="020B0604020202090204"/>
                <a:cs typeface="Arial" panose="020B0604020202090204"/>
              </a:rPr>
              <a:t>Sm</a:t>
            </a:r>
            <a:r>
              <a:rPr sz="3600" spc="-37" baseline="1000" dirty="0">
                <a:solidFill>
                  <a:srgbClr val="003E5D"/>
                </a:solidFill>
                <a:latin typeface="Arial" panose="020B0604020202090204"/>
                <a:cs typeface="Arial" panose="020B0604020202090204"/>
              </a:rPr>
              <a:t>artci</a:t>
            </a:r>
            <a:r>
              <a:rPr sz="2400" spc="-25" dirty="0">
                <a:solidFill>
                  <a:srgbClr val="003E5D"/>
                </a:solidFill>
                <a:latin typeface="Arial" panose="020B0604020202090204"/>
                <a:cs typeface="Arial" panose="020B0604020202090204"/>
              </a:rPr>
              <a:t>ty</a:t>
            </a:r>
            <a:r>
              <a:rPr sz="2400" spc="-85" dirty="0">
                <a:solidFill>
                  <a:srgbClr val="003E5D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2400" spc="-25" dirty="0">
                <a:solidFill>
                  <a:srgbClr val="737C99"/>
                </a:solidFill>
                <a:latin typeface="Arial" panose="020B0604020202090204"/>
                <a:cs typeface="Arial" panose="020B0604020202090204"/>
              </a:rPr>
              <a:t>me</a:t>
            </a:r>
            <a:r>
              <a:rPr sz="3600" spc="-37" baseline="-1000" dirty="0">
                <a:solidFill>
                  <a:srgbClr val="737C99"/>
                </a:solidFill>
                <a:latin typeface="Arial" panose="020B0604020202090204"/>
                <a:cs typeface="Arial" panose="020B0604020202090204"/>
              </a:rPr>
              <a:t>rup</a:t>
            </a:r>
            <a:r>
              <a:rPr sz="3600" spc="-37" baseline="-2000" dirty="0">
                <a:solidFill>
                  <a:srgbClr val="737C99"/>
                </a:solidFill>
                <a:latin typeface="Arial" panose="020B0604020202090204"/>
                <a:cs typeface="Arial" panose="020B0604020202090204"/>
              </a:rPr>
              <a:t>akan</a:t>
            </a:r>
            <a:endParaRPr sz="3600" baseline="-2000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64" name="object 46">
            <a:extLst>
              <a:ext uri="{FF2B5EF4-FFF2-40B4-BE49-F238E27FC236}">
                <a16:creationId xmlns:a16="http://schemas.microsoft.com/office/drawing/2014/main" id="{71F92D9B-9490-C5C2-916F-A234AAAC461B}"/>
              </a:ext>
            </a:extLst>
          </p:cNvPr>
          <p:cNvSpPr txBox="1"/>
          <p:nvPr/>
        </p:nvSpPr>
        <p:spPr>
          <a:xfrm rot="660000">
            <a:off x="4216135" y="2632999"/>
            <a:ext cx="344631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spc="-22" baseline="7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ko</a:t>
            </a:r>
            <a:r>
              <a:rPr sz="3600" spc="-22" baseline="6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nse</a:t>
            </a:r>
            <a:r>
              <a:rPr sz="3600" spc="-22" baseline="5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p</a:t>
            </a:r>
            <a:r>
              <a:rPr sz="3600" spc="-89" baseline="5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3600" spc="-44" baseline="5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pe</a:t>
            </a:r>
            <a:r>
              <a:rPr sz="3600" spc="-44" baseline="3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nye</a:t>
            </a:r>
            <a:r>
              <a:rPr sz="3600" spc="-44" baseline="2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leng</a:t>
            </a:r>
            <a:r>
              <a:rPr sz="3600" spc="-44" baseline="1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gara</a:t>
            </a:r>
            <a:r>
              <a:rPr sz="2400" spc="-3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an</a:t>
            </a:r>
            <a:endParaRPr sz="2400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65" name="object 47">
            <a:extLst>
              <a:ext uri="{FF2B5EF4-FFF2-40B4-BE49-F238E27FC236}">
                <a16:creationId xmlns:a16="http://schemas.microsoft.com/office/drawing/2014/main" id="{03F0E1C2-C27A-BA2D-0A9E-3F1A10683D89}"/>
              </a:ext>
            </a:extLst>
          </p:cNvPr>
          <p:cNvSpPr txBox="1"/>
          <p:nvPr/>
        </p:nvSpPr>
        <p:spPr>
          <a:xfrm rot="660000">
            <a:off x="4299043" y="2871320"/>
            <a:ext cx="3292643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spc="-30" baseline="7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ka</a:t>
            </a:r>
            <a:r>
              <a:rPr sz="3600" spc="-30" baseline="6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wa</a:t>
            </a:r>
            <a:r>
              <a:rPr sz="3600" spc="-30" baseline="5000" dirty="0">
                <a:solidFill>
                  <a:srgbClr val="C00000"/>
                </a:solidFill>
                <a:latin typeface="Arial" panose="020B0604020202090204"/>
                <a:cs typeface="Arial" panose="020B0604020202090204"/>
              </a:rPr>
              <a:t>san </a:t>
            </a:r>
            <a:r>
              <a:rPr sz="3600" spc="-30" baseline="3000" dirty="0">
                <a:solidFill>
                  <a:srgbClr val="737C99"/>
                </a:solidFill>
                <a:latin typeface="Arial" panose="020B0604020202090204"/>
                <a:cs typeface="Arial" panose="020B0604020202090204"/>
              </a:rPr>
              <a:t>me</a:t>
            </a:r>
            <a:r>
              <a:rPr sz="3600" spc="-30" baseline="2000" dirty="0">
                <a:solidFill>
                  <a:srgbClr val="737C99"/>
                </a:solidFill>
                <a:latin typeface="Arial" panose="020B0604020202090204"/>
                <a:cs typeface="Arial" panose="020B0604020202090204"/>
              </a:rPr>
              <a:t>lalu</a:t>
            </a:r>
            <a:r>
              <a:rPr sz="3600" spc="-30" baseline="1000" dirty="0">
                <a:solidFill>
                  <a:srgbClr val="737C99"/>
                </a:solidFill>
                <a:latin typeface="Arial" panose="020B0604020202090204"/>
                <a:cs typeface="Arial" panose="020B0604020202090204"/>
              </a:rPr>
              <a:t>i</a:t>
            </a:r>
            <a:r>
              <a:rPr sz="3600" spc="-157" baseline="1000" dirty="0">
                <a:solidFill>
                  <a:srgbClr val="737C99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3600" spc="-30" baseline="1000" dirty="0">
                <a:solidFill>
                  <a:srgbClr val="7030A0"/>
                </a:solidFill>
                <a:latin typeface="Arial" panose="020B0604020202090204"/>
                <a:cs typeface="Arial" panose="020B0604020202090204"/>
              </a:rPr>
              <a:t>upaya</a:t>
            </a:r>
            <a:r>
              <a:rPr sz="2400" spc="-20" dirty="0">
                <a:solidFill>
                  <a:srgbClr val="7030A0"/>
                </a:solidFill>
                <a:latin typeface="Arial" panose="020B0604020202090204"/>
                <a:cs typeface="Arial" panose="020B0604020202090204"/>
              </a:rPr>
              <a:t>-</a:t>
            </a:r>
            <a:endParaRPr sz="2400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66" name="object 48">
            <a:extLst>
              <a:ext uri="{FF2B5EF4-FFF2-40B4-BE49-F238E27FC236}">
                <a16:creationId xmlns:a16="http://schemas.microsoft.com/office/drawing/2014/main" id="{1501893D-A017-853F-23B5-6080651A223E}"/>
              </a:ext>
            </a:extLst>
          </p:cNvPr>
          <p:cNvSpPr txBox="1"/>
          <p:nvPr/>
        </p:nvSpPr>
        <p:spPr>
          <a:xfrm rot="660000">
            <a:off x="4602826" y="3061000"/>
            <a:ext cx="191167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spc="-30" baseline="3000" dirty="0">
                <a:solidFill>
                  <a:srgbClr val="7030A0"/>
                </a:solidFill>
                <a:latin typeface="Arial" panose="020B0604020202090204"/>
                <a:cs typeface="Arial" panose="020B0604020202090204"/>
              </a:rPr>
              <a:t>up</a:t>
            </a:r>
            <a:r>
              <a:rPr sz="3600" spc="-30" baseline="2000" dirty="0">
                <a:solidFill>
                  <a:srgbClr val="7030A0"/>
                </a:solidFill>
                <a:latin typeface="Arial" panose="020B0604020202090204"/>
                <a:cs typeface="Arial" panose="020B0604020202090204"/>
              </a:rPr>
              <a:t>aya</a:t>
            </a:r>
            <a:r>
              <a:rPr sz="3600" spc="-127" baseline="2000" dirty="0">
                <a:solidFill>
                  <a:srgbClr val="7030A0"/>
                </a:solidFill>
                <a:latin typeface="Arial" panose="020B0604020202090204"/>
                <a:cs typeface="Arial" panose="020B0604020202090204"/>
              </a:rPr>
              <a:t> </a:t>
            </a:r>
            <a:r>
              <a:rPr sz="3600" spc="-37" baseline="2000" dirty="0">
                <a:solidFill>
                  <a:srgbClr val="7030A0"/>
                </a:solidFill>
                <a:latin typeface="Arial" panose="020B0604020202090204"/>
                <a:cs typeface="Arial" panose="020B0604020202090204"/>
              </a:rPr>
              <a:t>i</a:t>
            </a:r>
            <a:r>
              <a:rPr sz="3600" spc="-37" baseline="1000" dirty="0">
                <a:solidFill>
                  <a:srgbClr val="7030A0"/>
                </a:solidFill>
                <a:latin typeface="Arial" panose="020B0604020202090204"/>
                <a:cs typeface="Arial" panose="020B0604020202090204"/>
              </a:rPr>
              <a:t>nova</a:t>
            </a:r>
            <a:r>
              <a:rPr sz="2400" spc="-25" dirty="0">
                <a:solidFill>
                  <a:srgbClr val="7030A0"/>
                </a:solidFill>
                <a:latin typeface="Arial" panose="020B0604020202090204"/>
                <a:cs typeface="Arial" panose="020B0604020202090204"/>
              </a:rPr>
              <a:t>tif</a:t>
            </a:r>
            <a:endParaRPr sz="2400" dirty="0">
              <a:latin typeface="Arial" panose="020B0604020202090204"/>
              <a:cs typeface="Arial" panose="020B0604020202090204"/>
            </a:endParaRPr>
          </a:p>
        </p:txBody>
      </p:sp>
      <p:sp>
        <p:nvSpPr>
          <p:cNvPr id="68" name="Title 67">
            <a:extLst>
              <a:ext uri="{FF2B5EF4-FFF2-40B4-BE49-F238E27FC236}">
                <a16:creationId xmlns:a16="http://schemas.microsoft.com/office/drawing/2014/main" id="{1354FC90-1B4B-825D-5E60-1F0D6A78F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96" y="795755"/>
            <a:ext cx="8543925" cy="639699"/>
          </a:xfrm>
        </p:spPr>
        <p:txBody>
          <a:bodyPr>
            <a:normAutofit fontScale="90000"/>
          </a:bodyPr>
          <a:lstStyle/>
          <a:p>
            <a:br>
              <a:rPr lang="en-US" sz="3900" dirty="0">
                <a:solidFill>
                  <a:srgbClr val="2B71BB"/>
                </a:solidFill>
                <a:latin typeface="Rockwell"/>
                <a:ea typeface="Calibri"/>
                <a:cs typeface="Rockwell"/>
                <a:sym typeface="Calibri"/>
              </a:rPr>
            </a:br>
            <a:r>
              <a:rPr lang="en-US" sz="3900" dirty="0" err="1">
                <a:solidFill>
                  <a:srgbClr val="2B71BB"/>
                </a:solidFill>
                <a:latin typeface="Rockwell"/>
                <a:ea typeface="Calibri"/>
                <a:cs typeface="Rockwell"/>
                <a:sym typeface="Calibri"/>
              </a:rPr>
              <a:t>Mengapa</a:t>
            </a:r>
            <a:r>
              <a:rPr lang="en-US" sz="3900" dirty="0">
                <a:solidFill>
                  <a:srgbClr val="2B71BB"/>
                </a:solidFill>
                <a:latin typeface="Rockwell"/>
                <a:ea typeface="Calibri"/>
                <a:cs typeface="Rockwell"/>
                <a:sym typeface="Calibri"/>
              </a:rPr>
              <a:t> Smart City</a:t>
            </a:r>
            <a:br>
              <a:rPr lang="en-US" sz="4400" dirty="0">
                <a:solidFill>
                  <a:srgbClr val="2B71BB"/>
                </a:solidFill>
                <a:latin typeface="Rockwell"/>
                <a:ea typeface="Calibri"/>
                <a:cs typeface="Rockwell"/>
                <a:sym typeface="Calibri"/>
              </a:rPr>
            </a:br>
            <a:endParaRPr lang="en-US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B596298-C2C3-AFBE-9C10-8CD6A00CB2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6797" y="3808883"/>
            <a:ext cx="5615558" cy="2620339"/>
          </a:xfrm>
          <a:prstGeom prst="rect">
            <a:avLst/>
          </a:prstGeom>
        </p:spPr>
      </p:pic>
      <p:sp>
        <p:nvSpPr>
          <p:cNvPr id="72" name="Right Arrow 71">
            <a:extLst>
              <a:ext uri="{FF2B5EF4-FFF2-40B4-BE49-F238E27FC236}">
                <a16:creationId xmlns:a16="http://schemas.microsoft.com/office/drawing/2014/main" id="{8113D03A-4C26-E9DF-7967-0C054373297E}"/>
              </a:ext>
            </a:extLst>
          </p:cNvPr>
          <p:cNvSpPr/>
          <p:nvPr/>
        </p:nvSpPr>
        <p:spPr>
          <a:xfrm>
            <a:off x="512915" y="4703373"/>
            <a:ext cx="3237470" cy="1086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 err="1">
                <a:ea typeface="Calibri"/>
                <a:sym typeface="Calibri"/>
              </a:rPr>
              <a:t>Apa</a:t>
            </a:r>
            <a:r>
              <a:rPr lang="en-US" sz="1800" kern="0" dirty="0">
                <a:ea typeface="Calibri"/>
                <a:sym typeface="Calibri"/>
              </a:rPr>
              <a:t> </a:t>
            </a:r>
            <a:r>
              <a:rPr lang="en-US" sz="1800" kern="0" dirty="0" err="1">
                <a:ea typeface="Calibri"/>
                <a:sym typeface="Calibri"/>
              </a:rPr>
              <a:t>Manfaat</a:t>
            </a:r>
            <a:r>
              <a:rPr lang="en-US" sz="1800" kern="0" dirty="0">
                <a:ea typeface="Calibri"/>
                <a:sym typeface="Calibri"/>
              </a:rPr>
              <a:t> Smart City?</a:t>
            </a:r>
          </a:p>
        </p:txBody>
      </p:sp>
    </p:spTree>
    <p:extLst>
      <p:ext uri="{BB962C8B-B14F-4D97-AF65-F5344CB8AC3E}">
        <p14:creationId xmlns:p14="http://schemas.microsoft.com/office/powerpoint/2010/main" val="1036470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616DA5B0-4A2A-C270-BF2A-23670DBE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0" y="-63256"/>
            <a:ext cx="9906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31B2E00-6F16-47E4-ACA0-649895086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816" y="3815000"/>
            <a:ext cx="5408078" cy="118092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E07F528-D7CA-867C-2930-A8CECC3F8B2F}"/>
              </a:ext>
            </a:extLst>
          </p:cNvPr>
          <p:cNvSpPr/>
          <p:nvPr/>
        </p:nvSpPr>
        <p:spPr>
          <a:xfrm>
            <a:off x="0" y="5070759"/>
            <a:ext cx="1720627" cy="178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58CC87-7F34-FD1E-2B4D-3C2FDECFB539}"/>
              </a:ext>
            </a:extLst>
          </p:cNvPr>
          <p:cNvSpPr txBox="1"/>
          <p:nvPr/>
        </p:nvSpPr>
        <p:spPr>
          <a:xfrm>
            <a:off x="5705893" y="4420504"/>
            <a:ext cx="4030125" cy="22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E2BC4E-1761-8E3D-523E-FD6EB8011BF9}"/>
              </a:ext>
            </a:extLst>
          </p:cNvPr>
          <p:cNvSpPr txBox="1"/>
          <p:nvPr/>
        </p:nvSpPr>
        <p:spPr>
          <a:xfrm>
            <a:off x="314683" y="2113499"/>
            <a:ext cx="5164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Smartcity</a:t>
            </a:r>
            <a:r>
              <a:rPr lang="en-US" sz="1100" dirty="0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adalah</a:t>
            </a:r>
            <a:r>
              <a:rPr lang="en-US" sz="1100" dirty="0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tentang</a:t>
            </a:r>
            <a:r>
              <a:rPr lang="en-US" sz="1100" dirty="0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bagaimana</a:t>
            </a:r>
            <a:r>
              <a:rPr lang="en-US" sz="1100" dirty="0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b="1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setiap</a:t>
            </a:r>
            <a:r>
              <a:rPr lang="en-US" sz="1100" b="1" dirty="0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b="1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pihak</a:t>
            </a:r>
            <a:r>
              <a:rPr lang="en-US" sz="1100" b="1" dirty="0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 OPD </a:t>
            </a:r>
            <a:r>
              <a:rPr lang="en-US" sz="1100" b="1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terkait</a:t>
            </a:r>
            <a:r>
              <a:rPr lang="en-US" sz="1100" b="1" dirty="0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di </a:t>
            </a:r>
            <a:r>
              <a:rPr lang="en-US" sz="1100" dirty="0" err="1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kab</a:t>
            </a:r>
            <a:r>
              <a:rPr lang="en-US" sz="1100" dirty="0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1100" dirty="0" err="1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kota</a:t>
            </a:r>
            <a:r>
              <a:rPr lang="en-US" sz="1100" dirty="0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mengembangkan</a:t>
            </a:r>
            <a:r>
              <a:rPr lang="en-US" sz="1100" dirty="0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b="1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solusi-solusi</a:t>
            </a:r>
            <a:r>
              <a:rPr lang="en-US" sz="1100" b="1" dirty="0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(</a:t>
            </a:r>
            <a:r>
              <a:rPr lang="en-US" sz="1100" b="1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inovatif</a:t>
            </a:r>
            <a:r>
              <a:rPr lang="en-US" sz="1100" b="1" dirty="0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 </a:t>
            </a:r>
            <a:r>
              <a:rPr lang="en-US" sz="1100" dirty="0" err="1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untuk</a:t>
            </a:r>
            <a:r>
              <a:rPr lang="en-US" sz="1100" dirty="0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mengatasi</a:t>
            </a:r>
            <a:r>
              <a:rPr lang="en-US" sz="1100" dirty="0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permasalahan-permasalahan</a:t>
            </a:r>
            <a:r>
              <a:rPr lang="en-US" sz="1100" dirty="0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Kab</a:t>
            </a:r>
            <a:r>
              <a:rPr lang="en-US" sz="1100" dirty="0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1100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kota</a:t>
            </a:r>
            <a:r>
              <a:rPr lang="en-US" sz="1100" dirty="0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menuju</a:t>
            </a:r>
            <a:r>
              <a:rPr lang="en-US" sz="1100" dirty="0">
                <a:solidFill>
                  <a:srgbClr val="3E70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pada </a:t>
            </a:r>
            <a:r>
              <a:rPr lang="en-US" sz="1100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kemajuan</a:t>
            </a:r>
            <a:r>
              <a:rPr lang="en-US" sz="1100" dirty="0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dan </a:t>
            </a:r>
            <a:r>
              <a:rPr lang="en-US" sz="1100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kesejahteraan</a:t>
            </a:r>
            <a:r>
              <a:rPr lang="en-US" sz="1100" dirty="0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6C1A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kota</a:t>
            </a:r>
            <a:endParaRPr lang="en-US" sz="1100" dirty="0">
              <a:solidFill>
                <a:srgbClr val="6C1A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1066CF-65CF-74B1-18DA-D1EC49DAF9AE}"/>
              </a:ext>
            </a:extLst>
          </p:cNvPr>
          <p:cNvGrpSpPr/>
          <p:nvPr/>
        </p:nvGrpSpPr>
        <p:grpSpPr>
          <a:xfrm>
            <a:off x="5911608" y="2173491"/>
            <a:ext cx="3126286" cy="3007070"/>
            <a:chOff x="357033" y="3097700"/>
            <a:chExt cx="1735493" cy="1552934"/>
          </a:xfrm>
        </p:grpSpPr>
        <p:sp>
          <p:nvSpPr>
            <p:cNvPr id="57" name="Cloud Callout 13">
              <a:extLst>
                <a:ext uri="{FF2B5EF4-FFF2-40B4-BE49-F238E27FC236}">
                  <a16:creationId xmlns:a16="http://schemas.microsoft.com/office/drawing/2014/main" id="{B8C5133A-33F7-1217-DC39-C89E16E63EBD}"/>
                </a:ext>
              </a:extLst>
            </p:cNvPr>
            <p:cNvSpPr/>
            <p:nvPr/>
          </p:nvSpPr>
          <p:spPr>
            <a:xfrm>
              <a:off x="699587" y="3491235"/>
              <a:ext cx="1037238" cy="845176"/>
            </a:xfrm>
            <a:prstGeom prst="cloudCallout">
              <a:avLst>
                <a:gd name="adj1" fmla="val 20089"/>
                <a:gd name="adj2" fmla="val 34136"/>
              </a:avLst>
            </a:prstGeom>
            <a:gradFill flip="none" rotWithShape="0">
              <a:gsLst>
                <a:gs pos="0">
                  <a:srgbClr val="FFFF00"/>
                </a:gs>
                <a:gs pos="100000">
                  <a:schemeClr val="accent5">
                    <a:lumMod val="89000"/>
                    <a:lumOff val="11000"/>
                  </a:schemeClr>
                </a:gs>
              </a:gsLst>
              <a:lin ang="6000000" scaled="0"/>
              <a:tileRect/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Donut 15">
              <a:extLst>
                <a:ext uri="{FF2B5EF4-FFF2-40B4-BE49-F238E27FC236}">
                  <a16:creationId xmlns:a16="http://schemas.microsoft.com/office/drawing/2014/main" id="{BAABF078-EEF9-5E6A-B18A-75C29DEE272C}"/>
                </a:ext>
              </a:extLst>
            </p:cNvPr>
            <p:cNvSpPr/>
            <p:nvPr/>
          </p:nvSpPr>
          <p:spPr>
            <a:xfrm>
              <a:off x="357033" y="3097700"/>
              <a:ext cx="1735493" cy="1552934"/>
            </a:xfrm>
            <a:prstGeom prst="donut">
              <a:avLst>
                <a:gd name="adj" fmla="val 28429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60" name="Picture 59" descr="education.jpg">
              <a:extLst>
                <a:ext uri="{FF2B5EF4-FFF2-40B4-BE49-F238E27FC236}">
                  <a16:creationId xmlns:a16="http://schemas.microsoft.com/office/drawing/2014/main" id="{08D4FA4E-F406-AE8F-60FC-C1EB36E6A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48" y="3888812"/>
              <a:ext cx="314397" cy="21923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E80F973-367D-AAA0-B726-95C6A9605402}"/>
                </a:ext>
              </a:extLst>
            </p:cNvPr>
            <p:cNvSpPr txBox="1"/>
            <p:nvPr/>
          </p:nvSpPr>
          <p:spPr>
            <a:xfrm>
              <a:off x="708722" y="3439904"/>
              <a:ext cx="360139" cy="122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>
                  <a:solidFill>
                    <a:schemeClr val="bg1"/>
                  </a:solidFill>
                </a:rPr>
                <a:t>Kesehatan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5D779D6-C810-939C-10F4-AFDABE3DC92F}"/>
                </a:ext>
              </a:extLst>
            </p:cNvPr>
            <p:cNvSpPr txBox="1"/>
            <p:nvPr/>
          </p:nvSpPr>
          <p:spPr>
            <a:xfrm>
              <a:off x="428645" y="4074248"/>
              <a:ext cx="343694" cy="114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err="1">
                  <a:solidFill>
                    <a:schemeClr val="bg1"/>
                  </a:solidFill>
                </a:rPr>
                <a:t>Pendidikan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pic>
          <p:nvPicPr>
            <p:cNvPr id="65" name="Picture 64" descr="fisherman.jpg">
              <a:extLst>
                <a:ext uri="{FF2B5EF4-FFF2-40B4-BE49-F238E27FC236}">
                  <a16:creationId xmlns:a16="http://schemas.microsoft.com/office/drawing/2014/main" id="{DEC45AD1-C7D3-933B-8556-CF4DDDB15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135" y="4259489"/>
              <a:ext cx="385690" cy="274416"/>
            </a:xfrm>
            <a:prstGeom prst="rect">
              <a:avLst/>
            </a:prstGeom>
            <a:scene3d>
              <a:camera prst="obliqueTopRight"/>
              <a:lightRig rig="threePt" dir="t"/>
            </a:scene3d>
          </p:spPr>
        </p:pic>
        <p:pic>
          <p:nvPicPr>
            <p:cNvPr id="67" name="Picture 66" descr="b4159788a4eb24e216fb92a7585dc0c9.gif">
              <a:extLst>
                <a:ext uri="{FF2B5EF4-FFF2-40B4-BE49-F238E27FC236}">
                  <a16:creationId xmlns:a16="http://schemas.microsoft.com/office/drawing/2014/main" id="{D7AD78BF-1A02-BFB0-1FD5-2752D10B5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94" y="3157705"/>
              <a:ext cx="363152" cy="190892"/>
            </a:xfrm>
            <a:prstGeom prst="rect">
              <a:avLst/>
            </a:prstGeom>
          </p:spPr>
        </p:pic>
        <p:pic>
          <p:nvPicPr>
            <p:cNvPr id="68" name="Picture 67" descr="hamil.png">
              <a:extLst>
                <a:ext uri="{FF2B5EF4-FFF2-40B4-BE49-F238E27FC236}">
                  <a16:creationId xmlns:a16="http://schemas.microsoft.com/office/drawing/2014/main" id="{3EC498B8-D0FE-F0F6-C9F6-D836375E2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4758" y="3471795"/>
              <a:ext cx="182513" cy="271603"/>
            </a:xfrm>
            <a:prstGeom prst="rect">
              <a:avLst/>
            </a:prstGeom>
          </p:spPr>
        </p:pic>
        <p:pic>
          <p:nvPicPr>
            <p:cNvPr id="69" name="Picture 68" descr="sketsa_penjual_jamu_gendong.jpg">
              <a:extLst>
                <a:ext uri="{FF2B5EF4-FFF2-40B4-BE49-F238E27FC236}">
                  <a16:creationId xmlns:a16="http://schemas.microsoft.com/office/drawing/2014/main" id="{8AE1D45D-DDE2-FD03-0DC4-AB35B66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533" y="4110063"/>
              <a:ext cx="253000" cy="3284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2F7F68-7AAF-E395-F589-1E0EA29126E2}"/>
                </a:ext>
              </a:extLst>
            </p:cNvPr>
            <p:cNvGrpSpPr/>
            <p:nvPr/>
          </p:nvGrpSpPr>
          <p:grpSpPr>
            <a:xfrm>
              <a:off x="696035" y="3205042"/>
              <a:ext cx="326885" cy="264083"/>
              <a:chOff x="624120" y="3118703"/>
              <a:chExt cx="400074" cy="323211"/>
            </a:xfrm>
          </p:grpSpPr>
          <p:pic>
            <p:nvPicPr>
              <p:cNvPr id="61" name="Picture 60" descr="kesehatan.jpg">
                <a:extLst>
                  <a:ext uri="{FF2B5EF4-FFF2-40B4-BE49-F238E27FC236}">
                    <a16:creationId xmlns:a16="http://schemas.microsoft.com/office/drawing/2014/main" id="{2E8EF89C-DC0A-17C2-A9A3-80EB4737D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120" y="3118703"/>
                <a:ext cx="400074" cy="278983"/>
              </a:xfrm>
              <a:prstGeom prst="rect">
                <a:avLst/>
              </a:prstGeom>
            </p:spPr>
          </p:pic>
          <p:pic>
            <p:nvPicPr>
              <p:cNvPr id="70" name="Picture 69" descr="disable1.jpg">
                <a:extLst>
                  <a:ext uri="{FF2B5EF4-FFF2-40B4-BE49-F238E27FC236}">
                    <a16:creationId xmlns:a16="http://schemas.microsoft.com/office/drawing/2014/main" id="{C4C6A115-3E7D-7A87-89EF-77EBD348D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627" y="3286912"/>
                <a:ext cx="152555" cy="155002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3D5089E-99F1-325D-3F07-DED2D943C0C6}"/>
                </a:ext>
              </a:extLst>
            </p:cNvPr>
            <p:cNvSpPr txBox="1"/>
            <p:nvPr/>
          </p:nvSpPr>
          <p:spPr>
            <a:xfrm>
              <a:off x="659742" y="4331928"/>
              <a:ext cx="341867" cy="122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>
                  <a:solidFill>
                    <a:schemeClr val="bg1"/>
                  </a:solidFill>
                </a:rPr>
                <a:t>Pertanian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E285F17-41B3-91B7-A95A-F4139D48281E}"/>
                </a:ext>
              </a:extLst>
            </p:cNvPr>
            <p:cNvSpPr txBox="1"/>
            <p:nvPr/>
          </p:nvSpPr>
          <p:spPr>
            <a:xfrm>
              <a:off x="1068265" y="3309326"/>
              <a:ext cx="435416" cy="19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err="1">
                  <a:solidFill>
                    <a:schemeClr val="bg1"/>
                  </a:solidFill>
                </a:rPr>
                <a:t>Perlindungan</a:t>
              </a:r>
              <a:r>
                <a:rPr lang="en-US" sz="800" b="1" dirty="0">
                  <a:solidFill>
                    <a:schemeClr val="bg1"/>
                  </a:solidFill>
                </a:rPr>
                <a:t> </a:t>
              </a:r>
              <a:r>
                <a:rPr lang="en-US" sz="800" b="1" dirty="0" err="1">
                  <a:solidFill>
                    <a:schemeClr val="bg1"/>
                  </a:solidFill>
                </a:rPr>
                <a:t>anak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F370B86-6766-259E-9C04-D813895510C6}"/>
                </a:ext>
              </a:extLst>
            </p:cNvPr>
            <p:cNvSpPr txBox="1"/>
            <p:nvPr/>
          </p:nvSpPr>
          <p:spPr>
            <a:xfrm>
              <a:off x="476551" y="3722501"/>
              <a:ext cx="298929" cy="157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 err="1">
                  <a:solidFill>
                    <a:schemeClr val="bg1"/>
                  </a:solidFill>
                </a:rPr>
                <a:t>Keluarga</a:t>
              </a:r>
              <a:r>
                <a:rPr lang="en-US" sz="6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600" b="1" dirty="0" err="1">
                  <a:solidFill>
                    <a:schemeClr val="bg1"/>
                  </a:solidFill>
                </a:rPr>
                <a:t>Berencana</a:t>
              </a:r>
              <a:endParaRPr 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1553EF5-2502-6F28-3170-89C176170337}"/>
                </a:ext>
              </a:extLst>
            </p:cNvPr>
            <p:cNvSpPr txBox="1"/>
            <p:nvPr/>
          </p:nvSpPr>
          <p:spPr>
            <a:xfrm>
              <a:off x="1022691" y="4505313"/>
              <a:ext cx="350089" cy="122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>
                  <a:solidFill>
                    <a:schemeClr val="bg1"/>
                  </a:solidFill>
                </a:rPr>
                <a:t>Perikanan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3FA4308-5887-2D9A-4180-E23395B2B08F}"/>
                </a:ext>
              </a:extLst>
            </p:cNvPr>
            <p:cNvSpPr txBox="1"/>
            <p:nvPr/>
          </p:nvSpPr>
          <p:spPr>
            <a:xfrm>
              <a:off x="1427971" y="4387973"/>
              <a:ext cx="309840" cy="19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</a:rPr>
                <a:t>Usaha Kecil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FD94BC-677D-0D15-A8B8-7A9066CB2762}"/>
                </a:ext>
              </a:extLst>
            </p:cNvPr>
            <p:cNvSpPr txBox="1"/>
            <p:nvPr/>
          </p:nvSpPr>
          <p:spPr>
            <a:xfrm>
              <a:off x="1639904" y="4153210"/>
              <a:ext cx="384806" cy="122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>
                  <a:solidFill>
                    <a:schemeClr val="bg1"/>
                  </a:solidFill>
                </a:rPr>
                <a:t>Peternakan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E988E84-DC8C-1452-9802-FB2E0F6800C6}"/>
                </a:ext>
              </a:extLst>
            </p:cNvPr>
            <p:cNvGrpSpPr/>
            <p:nvPr/>
          </p:nvGrpSpPr>
          <p:grpSpPr>
            <a:xfrm>
              <a:off x="642368" y="4196347"/>
              <a:ext cx="393295" cy="161407"/>
              <a:chOff x="579283" y="4174628"/>
              <a:chExt cx="462097" cy="189643"/>
            </a:xfrm>
          </p:grpSpPr>
          <p:pic>
            <p:nvPicPr>
              <p:cNvPr id="64" name="Picture 63" descr="farmer1.jpg">
                <a:extLst>
                  <a:ext uri="{FF2B5EF4-FFF2-40B4-BE49-F238E27FC236}">
                    <a16:creationId xmlns:a16="http://schemas.microsoft.com/office/drawing/2014/main" id="{ED4011F0-C742-B1DD-FBCC-4805F3CBC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83" y="4174628"/>
                <a:ext cx="371547" cy="189643"/>
              </a:xfrm>
              <a:prstGeom prst="rect">
                <a:avLst/>
              </a:prstGeom>
            </p:spPr>
          </p:pic>
          <p:pic>
            <p:nvPicPr>
              <p:cNvPr id="77" name="Picture 76" descr="Pupuk.png">
                <a:extLst>
                  <a:ext uri="{FF2B5EF4-FFF2-40B4-BE49-F238E27FC236}">
                    <a16:creationId xmlns:a16="http://schemas.microsoft.com/office/drawing/2014/main" id="{381D0412-024F-C142-811B-1CD18B673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3375" y="4211875"/>
                <a:ext cx="138005" cy="140905"/>
              </a:xfrm>
              <a:prstGeom prst="rect">
                <a:avLst/>
              </a:prstGeom>
            </p:spPr>
          </p:pic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E5D0787-2BD7-C37D-1B84-A4358EAF0BD7}"/>
                </a:ext>
              </a:extLst>
            </p:cNvPr>
            <p:cNvSpPr/>
            <p:nvPr/>
          </p:nvSpPr>
          <p:spPr>
            <a:xfrm>
              <a:off x="1697207" y="3777800"/>
              <a:ext cx="385720" cy="122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err="1">
                  <a:solidFill>
                    <a:schemeClr val="bg1"/>
                  </a:solidFill>
                </a:rPr>
                <a:t>Perumahan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88AA55A-16EC-457B-64C9-B4655737A69F}"/>
                </a:ext>
              </a:extLst>
            </p:cNvPr>
            <p:cNvGrpSpPr/>
            <p:nvPr/>
          </p:nvGrpSpPr>
          <p:grpSpPr>
            <a:xfrm>
              <a:off x="1687608" y="3564768"/>
              <a:ext cx="343303" cy="238312"/>
              <a:chOff x="1614866" y="3560900"/>
              <a:chExt cx="430690" cy="298973"/>
            </a:xfrm>
          </p:grpSpPr>
          <p:pic>
            <p:nvPicPr>
              <p:cNvPr id="78" name="Picture 77" descr="System-Home-icon.png">
                <a:extLst>
                  <a:ext uri="{FF2B5EF4-FFF2-40B4-BE49-F238E27FC236}">
                    <a16:creationId xmlns:a16="http://schemas.microsoft.com/office/drawing/2014/main" id="{C58E83ED-8298-01D2-A564-9247F53BD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4866" y="3560900"/>
                <a:ext cx="321556" cy="298973"/>
              </a:xfrm>
              <a:prstGeom prst="rect">
                <a:avLst/>
              </a:prstGeom>
            </p:spPr>
          </p:pic>
          <p:pic>
            <p:nvPicPr>
              <p:cNvPr id="80" name="Picture 79" descr="pdam.png">
                <a:extLst>
                  <a:ext uri="{FF2B5EF4-FFF2-40B4-BE49-F238E27FC236}">
                    <a16:creationId xmlns:a16="http://schemas.microsoft.com/office/drawing/2014/main" id="{F9EED6C8-38FC-35E8-F886-311081C43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7935" y="3641563"/>
                <a:ext cx="227621" cy="211636"/>
              </a:xfrm>
              <a:prstGeom prst="rect">
                <a:avLst/>
              </a:prstGeom>
            </p:spPr>
          </p:pic>
        </p:grpSp>
        <p:pic>
          <p:nvPicPr>
            <p:cNvPr id="81" name="Picture 80" descr="gas-pump-512.png">
              <a:extLst>
                <a:ext uri="{FF2B5EF4-FFF2-40B4-BE49-F238E27FC236}">
                  <a16:creationId xmlns:a16="http://schemas.microsoft.com/office/drawing/2014/main" id="{0B966C64-0FC2-F1F1-223C-975A7560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730" y="3295356"/>
              <a:ext cx="149100" cy="138628"/>
            </a:xfrm>
            <a:prstGeom prst="rect">
              <a:avLst/>
            </a:prstGeom>
          </p:spPr>
        </p:pic>
        <p:pic>
          <p:nvPicPr>
            <p:cNvPr id="82" name="Picture 81" descr="electricity.png">
              <a:extLst>
                <a:ext uri="{FF2B5EF4-FFF2-40B4-BE49-F238E27FC236}">
                  <a16:creationId xmlns:a16="http://schemas.microsoft.com/office/drawing/2014/main" id="{BA86329F-69AE-01CA-DC78-26125231C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379" y="3252777"/>
              <a:ext cx="211062" cy="196240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FDCDC69-EA5F-7CD7-E727-AA033A6AA815}"/>
                </a:ext>
              </a:extLst>
            </p:cNvPr>
            <p:cNvSpPr/>
            <p:nvPr/>
          </p:nvSpPr>
          <p:spPr>
            <a:xfrm>
              <a:off x="1511984" y="3410402"/>
              <a:ext cx="255075" cy="122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err="1">
                  <a:solidFill>
                    <a:schemeClr val="bg1"/>
                  </a:solidFill>
                </a:rPr>
                <a:t>Energi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C507DB-19A7-27D6-D74C-A9A8D5220874}"/>
              </a:ext>
            </a:extLst>
          </p:cNvPr>
          <p:cNvGrpSpPr/>
          <p:nvPr/>
        </p:nvGrpSpPr>
        <p:grpSpPr>
          <a:xfrm>
            <a:off x="762885" y="2998086"/>
            <a:ext cx="4515366" cy="1975668"/>
            <a:chOff x="3027522" y="2405940"/>
            <a:chExt cx="3939291" cy="1975668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1573723-1E3B-5CC2-1945-496478BF5B38}"/>
                </a:ext>
              </a:extLst>
            </p:cNvPr>
            <p:cNvSpPr txBox="1"/>
            <p:nvPr/>
          </p:nvSpPr>
          <p:spPr>
            <a:xfrm>
              <a:off x="5798037" y="4110441"/>
              <a:ext cx="147962" cy="271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/>
            </a:p>
          </p:txBody>
        </p:sp>
        <p:sp>
          <p:nvSpPr>
            <p:cNvPr id="48" name="Down Arrow 8">
              <a:extLst>
                <a:ext uri="{FF2B5EF4-FFF2-40B4-BE49-F238E27FC236}">
                  <a16:creationId xmlns:a16="http://schemas.microsoft.com/office/drawing/2014/main" id="{75019A1F-393C-F55B-CE5B-E020BF8453A4}"/>
                </a:ext>
              </a:extLst>
            </p:cNvPr>
            <p:cNvSpPr/>
            <p:nvPr/>
          </p:nvSpPr>
          <p:spPr>
            <a:xfrm>
              <a:off x="3265482" y="2405940"/>
              <a:ext cx="3261604" cy="690323"/>
            </a:xfrm>
            <a:prstGeom prst="downArrow">
              <a:avLst>
                <a:gd name="adj1" fmla="val 35422"/>
                <a:gd name="adj2" fmla="val 33816"/>
              </a:avLst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Poppins" panose="00000500000000000000" pitchFamily="2" charset="0"/>
                  <a:cs typeface="Poppins" panose="00000500000000000000" pitchFamily="2" charset="0"/>
                </a:rPr>
                <a:t>SOLUSI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39B3B63-6866-5108-DEF3-A7C64792AA30}"/>
                </a:ext>
              </a:extLst>
            </p:cNvPr>
            <p:cNvSpPr txBox="1"/>
            <p:nvPr/>
          </p:nvSpPr>
          <p:spPr>
            <a:xfrm>
              <a:off x="3027522" y="3277594"/>
              <a:ext cx="3939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Kolaborasi</a:t>
              </a: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dan </a:t>
              </a:r>
              <a:r>
                <a:rPr lang="en-US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Sinergi</a:t>
              </a: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Kab</a:t>
              </a: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/Kota </a:t>
              </a:r>
              <a:r>
                <a:rPr lang="en-US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Peningkatan</a:t>
              </a: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Inovasi</a:t>
              </a: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Layanan</a:t>
              </a: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Publik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C78C63-ABBC-C5A2-FFBF-C24F3B39D81F}"/>
              </a:ext>
            </a:extLst>
          </p:cNvPr>
          <p:cNvGrpSpPr/>
          <p:nvPr/>
        </p:nvGrpSpPr>
        <p:grpSpPr>
          <a:xfrm rot="10800000">
            <a:off x="235205" y="1267684"/>
            <a:ext cx="9068007" cy="738240"/>
            <a:chOff x="427427" y="996362"/>
            <a:chExt cx="9284522" cy="822278"/>
          </a:xfrm>
        </p:grpSpPr>
        <p:sp>
          <p:nvSpPr>
            <p:cNvPr id="2" name="Rectangle: Top Corners One Rounded and One Snipped 1">
              <a:extLst>
                <a:ext uri="{FF2B5EF4-FFF2-40B4-BE49-F238E27FC236}">
                  <a16:creationId xmlns:a16="http://schemas.microsoft.com/office/drawing/2014/main" id="{A7F13F72-9E1E-374D-5B8D-06DE4B9E00C1}"/>
                </a:ext>
              </a:extLst>
            </p:cNvPr>
            <p:cNvSpPr/>
            <p:nvPr/>
          </p:nvSpPr>
          <p:spPr>
            <a:xfrm rot="10800000">
              <a:off x="427427" y="996362"/>
              <a:ext cx="1450423" cy="822278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ID" sz="1200" dirty="0">
                  <a:latin typeface="Poppins" panose="00000500000000000000" pitchFamily="2" charset="0"/>
                  <a:cs typeface="Poppins" panose="00000500000000000000" pitchFamily="2" charset="0"/>
                </a:rPr>
                <a:t>Ego </a:t>
              </a:r>
              <a:r>
                <a:rPr lang="en-ID" sz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Sektoral</a:t>
              </a:r>
              <a:r>
                <a:rPr lang="en-ID" sz="12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</a:p>
          </p:txBody>
        </p:sp>
        <p:sp>
          <p:nvSpPr>
            <p:cNvPr id="5" name="Rectangle: Top Corners One Rounded and One Snipped 4">
              <a:extLst>
                <a:ext uri="{FF2B5EF4-FFF2-40B4-BE49-F238E27FC236}">
                  <a16:creationId xmlns:a16="http://schemas.microsoft.com/office/drawing/2014/main" id="{21E7FC9F-62CE-24FE-BDDB-9FAB07E41A40}"/>
                </a:ext>
              </a:extLst>
            </p:cNvPr>
            <p:cNvSpPr/>
            <p:nvPr/>
          </p:nvSpPr>
          <p:spPr>
            <a:xfrm rot="10800000">
              <a:off x="1974432" y="996362"/>
              <a:ext cx="1450423" cy="822278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Kurangnya</a:t>
              </a:r>
              <a:r>
                <a:rPr lang="en-ID" sz="10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D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kerjasama</a:t>
              </a:r>
              <a:r>
                <a:rPr lang="en-ID" sz="1000" dirty="0">
                  <a:latin typeface="Poppins" panose="00000500000000000000" pitchFamily="2" charset="0"/>
                  <a:cs typeface="Poppins" panose="00000500000000000000" pitchFamily="2" charset="0"/>
                </a:rPr>
                <a:t> dan </a:t>
              </a:r>
              <a:r>
                <a:rPr lang="en-ID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koordinasi</a:t>
              </a:r>
              <a:r>
                <a:rPr lang="en-ID" sz="10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D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antar</a:t>
              </a:r>
              <a:r>
                <a:rPr lang="en-ID" sz="10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D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kabupaten</a:t>
              </a:r>
              <a:r>
                <a:rPr lang="en-ID" sz="1000" dirty="0">
                  <a:latin typeface="Poppins" panose="00000500000000000000" pitchFamily="2" charset="0"/>
                  <a:cs typeface="Poppins" panose="00000500000000000000" pitchFamily="2" charset="0"/>
                </a:rPr>
                <a:t>/Kota</a:t>
              </a:r>
            </a:p>
          </p:txBody>
        </p:sp>
        <p:sp>
          <p:nvSpPr>
            <p:cNvPr id="7" name="Rectangle: Top Corners One Rounded and One Snipped 6">
              <a:extLst>
                <a:ext uri="{FF2B5EF4-FFF2-40B4-BE49-F238E27FC236}">
                  <a16:creationId xmlns:a16="http://schemas.microsoft.com/office/drawing/2014/main" id="{09FB1EFB-6EC6-70CD-375D-300BCDE58103}"/>
                </a:ext>
              </a:extLst>
            </p:cNvPr>
            <p:cNvSpPr/>
            <p:nvPr/>
          </p:nvSpPr>
          <p:spPr>
            <a:xfrm rot="10800000">
              <a:off x="3519655" y="996362"/>
              <a:ext cx="1450423" cy="822278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Tidak</a:t>
              </a:r>
              <a:r>
                <a:rPr lang="en-US" sz="12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adanya</a:t>
              </a:r>
              <a:r>
                <a:rPr lang="en-US" sz="12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Regulasi</a:t>
              </a:r>
              <a:endParaRPr lang="en-ID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8" name="Rectangle: Top Corners One Rounded and One Snipped 7">
              <a:extLst>
                <a:ext uri="{FF2B5EF4-FFF2-40B4-BE49-F238E27FC236}">
                  <a16:creationId xmlns:a16="http://schemas.microsoft.com/office/drawing/2014/main" id="{6CEFDE1E-4C57-EFA3-117E-59221D697037}"/>
                </a:ext>
              </a:extLst>
            </p:cNvPr>
            <p:cNvSpPr/>
            <p:nvPr/>
          </p:nvSpPr>
          <p:spPr>
            <a:xfrm rot="10800000">
              <a:off x="5064878" y="996362"/>
              <a:ext cx="1450423" cy="822278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Keterbatasan</a:t>
              </a:r>
              <a:r>
                <a:rPr lang="en-US" sz="1200" dirty="0">
                  <a:latin typeface="Poppins" panose="00000500000000000000" pitchFamily="2" charset="0"/>
                  <a:cs typeface="Poppins" panose="00000500000000000000" pitchFamily="2" charset="0"/>
                </a:rPr>
                <a:t> SDM</a:t>
              </a:r>
              <a:endParaRPr lang="en-ID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" name="Rectangle: Top Corners One Rounded and One Snipped 8">
              <a:extLst>
                <a:ext uri="{FF2B5EF4-FFF2-40B4-BE49-F238E27FC236}">
                  <a16:creationId xmlns:a16="http://schemas.microsoft.com/office/drawing/2014/main" id="{61794040-B747-FFF2-F7D8-1E8451B8E2B8}"/>
                </a:ext>
              </a:extLst>
            </p:cNvPr>
            <p:cNvSpPr/>
            <p:nvPr/>
          </p:nvSpPr>
          <p:spPr>
            <a:xfrm rot="10800000">
              <a:off x="6610101" y="996362"/>
              <a:ext cx="1450423" cy="822278"/>
            </a:xfrm>
            <a:prstGeom prst="snipRoundRect">
              <a:avLst>
                <a:gd name="adj1" fmla="val 41774"/>
                <a:gd name="adj2" fmla="val 16667"/>
              </a:avLst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Keterbatasan</a:t>
              </a:r>
              <a:r>
                <a:rPr lang="en-US" sz="12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Infrasttruktur</a:t>
              </a:r>
              <a:endParaRPr lang="en-ID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Top Corners One Rounded and One Snipped 9">
              <a:extLst>
                <a:ext uri="{FF2B5EF4-FFF2-40B4-BE49-F238E27FC236}">
                  <a16:creationId xmlns:a16="http://schemas.microsoft.com/office/drawing/2014/main" id="{9609E56A-2E0F-920E-8FDC-C358BF420F4F}"/>
                </a:ext>
              </a:extLst>
            </p:cNvPr>
            <p:cNvSpPr/>
            <p:nvPr/>
          </p:nvSpPr>
          <p:spPr>
            <a:xfrm rot="10800000">
              <a:off x="8155323" y="996362"/>
              <a:ext cx="1556626" cy="822278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Keterbatasan</a:t>
              </a:r>
              <a:r>
                <a:rPr lang="en-US" sz="12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Anggaran</a:t>
              </a:r>
              <a:endParaRPr lang="en-ID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05CAD06-6715-8F0E-B292-4152AC0A20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340" y="4747616"/>
            <a:ext cx="2837710" cy="162212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EFC5523-1CDE-575C-8039-EA3DE0ED20A8}"/>
              </a:ext>
            </a:extLst>
          </p:cNvPr>
          <p:cNvSpPr/>
          <p:nvPr/>
        </p:nvSpPr>
        <p:spPr>
          <a:xfrm>
            <a:off x="312170" y="5393178"/>
            <a:ext cx="633551" cy="252096"/>
          </a:xfrm>
          <a:custGeom>
            <a:avLst/>
            <a:gdLst>
              <a:gd name="connsiteX0" fmla="*/ 0 w 633551"/>
              <a:gd name="connsiteY0" fmla="*/ 0 h 252096"/>
              <a:gd name="connsiteX1" fmla="*/ 633551 w 633551"/>
              <a:gd name="connsiteY1" fmla="*/ 0 h 252096"/>
              <a:gd name="connsiteX2" fmla="*/ 633551 w 633551"/>
              <a:gd name="connsiteY2" fmla="*/ 252096 h 252096"/>
              <a:gd name="connsiteX3" fmla="*/ 0 w 633551"/>
              <a:gd name="connsiteY3" fmla="*/ 252096 h 252096"/>
              <a:gd name="connsiteX4" fmla="*/ 0 w 633551"/>
              <a:gd name="connsiteY4" fmla="*/ 0 h 25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551" h="252096">
                <a:moveTo>
                  <a:pt x="0" y="0"/>
                </a:moveTo>
                <a:lnTo>
                  <a:pt x="633551" y="0"/>
                </a:lnTo>
                <a:lnTo>
                  <a:pt x="633551" y="252096"/>
                </a:lnTo>
                <a:lnTo>
                  <a:pt x="0" y="2520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700" kern="1200" dirty="0" err="1">
                <a:latin typeface="Poppins" panose="00000500000000000000" pitchFamily="2" charset="0"/>
                <a:cs typeface="Poppins" panose="00000500000000000000" pitchFamily="2" charset="0"/>
              </a:rPr>
              <a:t>Pemerintah</a:t>
            </a:r>
            <a:endParaRPr lang="en-US" sz="700" kern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9DDFE97-6973-9903-94DA-585FDB040E86}"/>
              </a:ext>
            </a:extLst>
          </p:cNvPr>
          <p:cNvSpPr/>
          <p:nvPr/>
        </p:nvSpPr>
        <p:spPr>
          <a:xfrm>
            <a:off x="1160695" y="5351943"/>
            <a:ext cx="600028" cy="334565"/>
          </a:xfrm>
          <a:custGeom>
            <a:avLst/>
            <a:gdLst>
              <a:gd name="connsiteX0" fmla="*/ 0 w 600028"/>
              <a:gd name="connsiteY0" fmla="*/ 0 h 334565"/>
              <a:gd name="connsiteX1" fmla="*/ 600028 w 600028"/>
              <a:gd name="connsiteY1" fmla="*/ 0 h 334565"/>
              <a:gd name="connsiteX2" fmla="*/ 600028 w 600028"/>
              <a:gd name="connsiteY2" fmla="*/ 334565 h 334565"/>
              <a:gd name="connsiteX3" fmla="*/ 0 w 600028"/>
              <a:gd name="connsiteY3" fmla="*/ 334565 h 334565"/>
              <a:gd name="connsiteX4" fmla="*/ 0 w 600028"/>
              <a:gd name="connsiteY4" fmla="*/ 0 h 33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28" h="334565">
                <a:moveTo>
                  <a:pt x="0" y="0"/>
                </a:moveTo>
                <a:lnTo>
                  <a:pt x="600028" y="0"/>
                </a:lnTo>
                <a:lnTo>
                  <a:pt x="600028" y="334565"/>
                </a:lnTo>
                <a:lnTo>
                  <a:pt x="0" y="3345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" tIns="5080" rIns="5080" bIns="5080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00" kern="1200" dirty="0">
                <a:latin typeface="Poppins" panose="00000500000000000000" pitchFamily="2" charset="0"/>
                <a:cs typeface="Poppins" panose="00000500000000000000" pitchFamily="2" charset="0"/>
              </a:rPr>
              <a:t>Masyarakat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6323E81-871C-80C3-A51F-AEF9F73EF122}"/>
              </a:ext>
            </a:extLst>
          </p:cNvPr>
          <p:cNvSpPr/>
          <p:nvPr/>
        </p:nvSpPr>
        <p:spPr>
          <a:xfrm>
            <a:off x="2105194" y="5423708"/>
            <a:ext cx="382159" cy="191034"/>
          </a:xfrm>
          <a:custGeom>
            <a:avLst/>
            <a:gdLst>
              <a:gd name="connsiteX0" fmla="*/ 0 w 382159"/>
              <a:gd name="connsiteY0" fmla="*/ 0 h 191034"/>
              <a:gd name="connsiteX1" fmla="*/ 382159 w 382159"/>
              <a:gd name="connsiteY1" fmla="*/ 0 h 191034"/>
              <a:gd name="connsiteX2" fmla="*/ 382159 w 382159"/>
              <a:gd name="connsiteY2" fmla="*/ 191034 h 191034"/>
              <a:gd name="connsiteX3" fmla="*/ 0 w 382159"/>
              <a:gd name="connsiteY3" fmla="*/ 191034 h 191034"/>
              <a:gd name="connsiteX4" fmla="*/ 0 w 382159"/>
              <a:gd name="connsiteY4" fmla="*/ 0 h 19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59" h="191034">
                <a:moveTo>
                  <a:pt x="0" y="0"/>
                </a:moveTo>
                <a:lnTo>
                  <a:pt x="382159" y="0"/>
                </a:lnTo>
                <a:lnTo>
                  <a:pt x="382159" y="191034"/>
                </a:lnTo>
                <a:lnTo>
                  <a:pt x="0" y="191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" tIns="5080" rIns="5080" bIns="5080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00" kern="1200" dirty="0">
                <a:latin typeface="Poppins" panose="00000500000000000000" pitchFamily="2" charset="0"/>
                <a:cs typeface="Poppins" panose="00000500000000000000" pitchFamily="2" charset="0"/>
              </a:rPr>
              <a:t>Dunia Usaha</a:t>
            </a:r>
          </a:p>
        </p:txBody>
      </p:sp>
      <p:sp>
        <p:nvSpPr>
          <p:cNvPr id="55" name="Right Arrow 49">
            <a:extLst>
              <a:ext uri="{FF2B5EF4-FFF2-40B4-BE49-F238E27FC236}">
                <a16:creationId xmlns:a16="http://schemas.microsoft.com/office/drawing/2014/main" id="{64331E62-B460-A9CB-B9C9-ECF9DC88ADFF}"/>
              </a:ext>
            </a:extLst>
          </p:cNvPr>
          <p:cNvSpPr/>
          <p:nvPr/>
        </p:nvSpPr>
        <p:spPr>
          <a:xfrm>
            <a:off x="2831028" y="5336789"/>
            <a:ext cx="333389" cy="36487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8CED17-0E55-592B-0AB7-DE8334B9174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76193" y="4747616"/>
            <a:ext cx="2837710" cy="1622127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8CC0EB4-0496-85E6-36BF-29A90829B566}"/>
              </a:ext>
            </a:extLst>
          </p:cNvPr>
          <p:cNvSpPr/>
          <p:nvPr/>
        </p:nvSpPr>
        <p:spPr>
          <a:xfrm>
            <a:off x="3344213" y="5393178"/>
            <a:ext cx="633551" cy="252096"/>
          </a:xfrm>
          <a:custGeom>
            <a:avLst/>
            <a:gdLst>
              <a:gd name="connsiteX0" fmla="*/ 0 w 633551"/>
              <a:gd name="connsiteY0" fmla="*/ 0 h 252096"/>
              <a:gd name="connsiteX1" fmla="*/ 633551 w 633551"/>
              <a:gd name="connsiteY1" fmla="*/ 0 h 252096"/>
              <a:gd name="connsiteX2" fmla="*/ 633551 w 633551"/>
              <a:gd name="connsiteY2" fmla="*/ 252096 h 252096"/>
              <a:gd name="connsiteX3" fmla="*/ 0 w 633551"/>
              <a:gd name="connsiteY3" fmla="*/ 252096 h 252096"/>
              <a:gd name="connsiteX4" fmla="*/ 0 w 633551"/>
              <a:gd name="connsiteY4" fmla="*/ 0 h 25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551" h="252096">
                <a:moveTo>
                  <a:pt x="0" y="0"/>
                </a:moveTo>
                <a:lnTo>
                  <a:pt x="633551" y="0"/>
                </a:lnTo>
                <a:lnTo>
                  <a:pt x="633551" y="252096"/>
                </a:lnTo>
                <a:lnTo>
                  <a:pt x="0" y="2520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lvl="0" algn="ctr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People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C5D563A-8163-73FC-8056-5BD272A50613}"/>
              </a:ext>
            </a:extLst>
          </p:cNvPr>
          <p:cNvSpPr/>
          <p:nvPr/>
        </p:nvSpPr>
        <p:spPr>
          <a:xfrm>
            <a:off x="4186410" y="5393178"/>
            <a:ext cx="633551" cy="252096"/>
          </a:xfrm>
          <a:custGeom>
            <a:avLst/>
            <a:gdLst>
              <a:gd name="connsiteX0" fmla="*/ 0 w 633551"/>
              <a:gd name="connsiteY0" fmla="*/ 0 h 252096"/>
              <a:gd name="connsiteX1" fmla="*/ 633551 w 633551"/>
              <a:gd name="connsiteY1" fmla="*/ 0 h 252096"/>
              <a:gd name="connsiteX2" fmla="*/ 633551 w 633551"/>
              <a:gd name="connsiteY2" fmla="*/ 252096 h 252096"/>
              <a:gd name="connsiteX3" fmla="*/ 0 w 633551"/>
              <a:gd name="connsiteY3" fmla="*/ 252096 h 252096"/>
              <a:gd name="connsiteX4" fmla="*/ 0 w 633551"/>
              <a:gd name="connsiteY4" fmla="*/ 0 h 25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551" h="252096">
                <a:moveTo>
                  <a:pt x="0" y="0"/>
                </a:moveTo>
                <a:lnTo>
                  <a:pt x="633551" y="0"/>
                </a:lnTo>
                <a:lnTo>
                  <a:pt x="633551" y="252096"/>
                </a:lnTo>
                <a:lnTo>
                  <a:pt x="0" y="2520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Technology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194CD89-6467-F0D8-8B8E-B8A7B224E026}"/>
              </a:ext>
            </a:extLst>
          </p:cNvPr>
          <p:cNvSpPr/>
          <p:nvPr/>
        </p:nvSpPr>
        <p:spPr>
          <a:xfrm>
            <a:off x="5035187" y="5393178"/>
            <a:ext cx="633551" cy="252096"/>
          </a:xfrm>
          <a:custGeom>
            <a:avLst/>
            <a:gdLst>
              <a:gd name="connsiteX0" fmla="*/ 0 w 633551"/>
              <a:gd name="connsiteY0" fmla="*/ 0 h 252096"/>
              <a:gd name="connsiteX1" fmla="*/ 633551 w 633551"/>
              <a:gd name="connsiteY1" fmla="*/ 0 h 252096"/>
              <a:gd name="connsiteX2" fmla="*/ 633551 w 633551"/>
              <a:gd name="connsiteY2" fmla="*/ 252096 h 252096"/>
              <a:gd name="connsiteX3" fmla="*/ 0 w 633551"/>
              <a:gd name="connsiteY3" fmla="*/ 252096 h 252096"/>
              <a:gd name="connsiteX4" fmla="*/ 0 w 633551"/>
              <a:gd name="connsiteY4" fmla="*/ 0 h 25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551" h="252096">
                <a:moveTo>
                  <a:pt x="0" y="0"/>
                </a:moveTo>
                <a:lnTo>
                  <a:pt x="633551" y="0"/>
                </a:lnTo>
                <a:lnTo>
                  <a:pt x="633551" y="252096"/>
                </a:lnTo>
                <a:lnTo>
                  <a:pt x="0" y="2520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lvl="0" algn="ctr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Process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0FC4A2-D7D9-448C-9630-47F448D9208F}"/>
              </a:ext>
            </a:extLst>
          </p:cNvPr>
          <p:cNvGrpSpPr/>
          <p:nvPr/>
        </p:nvGrpSpPr>
        <p:grpSpPr>
          <a:xfrm>
            <a:off x="6425282" y="5302381"/>
            <a:ext cx="2483841" cy="888979"/>
            <a:chOff x="7942606" y="5472284"/>
            <a:chExt cx="2483841" cy="88897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D2A2916-62F8-853D-99F6-6A91F21F98B9}"/>
                </a:ext>
              </a:extLst>
            </p:cNvPr>
            <p:cNvGrpSpPr/>
            <p:nvPr/>
          </p:nvGrpSpPr>
          <p:grpSpPr>
            <a:xfrm>
              <a:off x="7942606" y="5472284"/>
              <a:ext cx="1776927" cy="888979"/>
              <a:chOff x="7924822" y="5526105"/>
              <a:chExt cx="1776927" cy="88897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C90ABA1-E19E-3F05-1C58-C6CC96FFC0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 l="25013" t="31902" r="23484" b="28631"/>
              <a:stretch/>
            </p:blipFill>
            <p:spPr>
              <a:xfrm>
                <a:off x="9387849" y="6174546"/>
                <a:ext cx="313900" cy="2405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DE4AA4A-7159-AD82-C89A-4271BB6AAD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</a:extLst>
              </a:blip>
              <a:srcRect l="29101" t="27709" r="28862" b="28223"/>
              <a:stretch/>
            </p:blipFill>
            <p:spPr>
              <a:xfrm>
                <a:off x="7924822" y="6116881"/>
                <a:ext cx="284458" cy="29820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CE2518F-692C-5DCE-EC14-BFDDC8741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 l="37949" t="29599" r="37510" b="30636"/>
              <a:stretch/>
            </p:blipFill>
            <p:spPr>
              <a:xfrm>
                <a:off x="9419838" y="5526105"/>
                <a:ext cx="249833" cy="4048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5582C02-CE9F-3844-8C8E-FA8DC1787C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rcRect l="27176" t="27237" r="25376" b="27242"/>
              <a:stretch/>
            </p:blipFill>
            <p:spPr>
              <a:xfrm>
                <a:off x="7928069" y="5607354"/>
                <a:ext cx="239694" cy="229961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88503B-149C-A99C-DE56-A59AEBB39693}"/>
                </a:ext>
              </a:extLst>
            </p:cNvPr>
            <p:cNvSpPr txBox="1"/>
            <p:nvPr/>
          </p:nvSpPr>
          <p:spPr>
            <a:xfrm>
              <a:off x="9826304" y="6068631"/>
              <a:ext cx="5870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Cloud</a:t>
              </a:r>
              <a:endParaRPr lang="en-ID" sz="105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D8527C-EBA3-5861-D835-E4507405DBD7}"/>
                </a:ext>
              </a:extLst>
            </p:cNvPr>
            <p:cNvSpPr txBox="1"/>
            <p:nvPr/>
          </p:nvSpPr>
          <p:spPr>
            <a:xfrm>
              <a:off x="9797749" y="5553312"/>
              <a:ext cx="6286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Mobile</a:t>
              </a:r>
              <a:endParaRPr lang="en-ID" sz="105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BA8449-1E63-4B76-ACD9-53AE612C8BFD}"/>
                </a:ext>
              </a:extLst>
            </p:cNvPr>
            <p:cNvSpPr txBox="1"/>
            <p:nvPr/>
          </p:nvSpPr>
          <p:spPr>
            <a:xfrm>
              <a:off x="8287092" y="5532567"/>
              <a:ext cx="3770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IoT</a:t>
              </a:r>
              <a:endParaRPr lang="en-ID" sz="105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32817E6-CEA3-6794-D2A1-E29ACF1C2DD9}"/>
                </a:ext>
              </a:extLst>
            </p:cNvPr>
            <p:cNvSpPr txBox="1"/>
            <p:nvPr/>
          </p:nvSpPr>
          <p:spPr>
            <a:xfrm>
              <a:off x="8287092" y="6071093"/>
              <a:ext cx="3097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AI</a:t>
              </a:r>
              <a:endParaRPr lang="en-ID" sz="105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A325E7EA-2BD7-40B0-A6A5-0DF37B3BCC8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275363" y="3336774"/>
            <a:ext cx="549419" cy="49277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79609D9-B48B-4771-8167-10843F1A602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788879" y="2741109"/>
            <a:ext cx="1291940" cy="936332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192FB86-2D1A-437B-BC71-0B4D6FC8528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976683" y="3245022"/>
            <a:ext cx="1083610" cy="68131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DBA4A0B-CBA9-4185-AB07-DA6A191E41E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811249" y="2696886"/>
            <a:ext cx="1228262" cy="9461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B64493-2A76-490D-98DE-8A8AB6B865DD}"/>
              </a:ext>
            </a:extLst>
          </p:cNvPr>
          <p:cNvSpPr txBox="1"/>
          <p:nvPr/>
        </p:nvSpPr>
        <p:spPr>
          <a:xfrm>
            <a:off x="7066481" y="3492579"/>
            <a:ext cx="943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err="1">
                <a:solidFill>
                  <a:schemeClr val="accent1">
                    <a:lumMod val="75000"/>
                  </a:schemeClr>
                </a:solidFill>
              </a:rPr>
              <a:t>Sistem</a:t>
            </a:r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00" b="1" dirty="0" err="1">
                <a:solidFill>
                  <a:schemeClr val="accent1">
                    <a:lumMod val="75000"/>
                  </a:schemeClr>
                </a:solidFill>
              </a:rPr>
              <a:t>Terpadu</a:t>
            </a:r>
            <a:endParaRPr lang="en-US" sz="7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700" b="1" dirty="0" err="1">
                <a:solidFill>
                  <a:schemeClr val="accent1">
                    <a:lumMod val="75000"/>
                  </a:schemeClr>
                </a:solidFill>
              </a:rPr>
              <a:t>Smartcity</a:t>
            </a:r>
            <a:endParaRPr lang="en-US" sz="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A1B900A-DC79-4C56-9F21-373D8D4A8388}"/>
              </a:ext>
            </a:extLst>
          </p:cNvPr>
          <p:cNvGrpSpPr/>
          <p:nvPr/>
        </p:nvGrpSpPr>
        <p:grpSpPr>
          <a:xfrm>
            <a:off x="8060526" y="-934"/>
            <a:ext cx="1845474" cy="718526"/>
            <a:chOff x="8060526" y="-934"/>
            <a:chExt cx="1845474" cy="718526"/>
          </a:xfrm>
        </p:grpSpPr>
        <p:sp>
          <p:nvSpPr>
            <p:cNvPr id="85" name="Rectangle: Single Corner Rounded 84">
              <a:extLst>
                <a:ext uri="{FF2B5EF4-FFF2-40B4-BE49-F238E27FC236}">
                  <a16:creationId xmlns:a16="http://schemas.microsoft.com/office/drawing/2014/main" id="{824B7C0A-8AFC-49D1-8958-8DC38D65FA9F}"/>
                </a:ext>
              </a:extLst>
            </p:cNvPr>
            <p:cNvSpPr/>
            <p:nvPr/>
          </p:nvSpPr>
          <p:spPr>
            <a:xfrm flipH="1" flipV="1">
              <a:off x="8060526" y="-934"/>
              <a:ext cx="1845474" cy="718526"/>
            </a:xfrm>
            <a:prstGeom prst="round1Rect">
              <a:avLst>
                <a:gd name="adj" fmla="val 44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6" name="object 5">
              <a:extLst>
                <a:ext uri="{FF2B5EF4-FFF2-40B4-BE49-F238E27FC236}">
                  <a16:creationId xmlns:a16="http://schemas.microsoft.com/office/drawing/2014/main" id="{D16CFD88-2C9F-4F28-B92F-7BE1BD6471ED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305009" y="159062"/>
              <a:ext cx="413032" cy="441019"/>
            </a:xfrm>
            <a:prstGeom prst="rect">
              <a:avLst/>
            </a:prstGeom>
          </p:spPr>
        </p:pic>
        <p:pic>
          <p:nvPicPr>
            <p:cNvPr id="87" name="object 6">
              <a:extLst>
                <a:ext uri="{FF2B5EF4-FFF2-40B4-BE49-F238E27FC236}">
                  <a16:creationId xmlns:a16="http://schemas.microsoft.com/office/drawing/2014/main" id="{D1135F0A-0955-4A55-88EB-6BF92390A2A4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770281" y="171350"/>
              <a:ext cx="483078" cy="428732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B515FCE-F6BC-4974-BAE5-939054D36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4293" b="96012" l="9957" r="89967">
                          <a14:foregroundMark x1="29718" y1="12421" x2="45593" y2="6401"/>
                          <a14:foregroundMark x1="45593" y1="6401" x2="65913" y2="7061"/>
                          <a14:foregroundMark x1="65913" y1="7061" x2="40665" y2="13157"/>
                          <a14:foregroundMark x1="40665" y1="13157" x2="38481" y2="5080"/>
                          <a14:foregroundMark x1="26060" y1="62662" x2="12573" y2="71476"/>
                          <a14:foregroundMark x1="12573" y1="71476" x2="26746" y2="79248"/>
                          <a14:foregroundMark x1="26746" y1="79248" x2="52985" y2="78029"/>
                          <a14:foregroundMark x1="52985" y1="78029" x2="67818" y2="78537"/>
                          <a14:foregroundMark x1="67818" y1="78537" x2="83414" y2="76429"/>
                          <a14:foregroundMark x1="83414" y1="76429" x2="67539" y2="61646"/>
                          <a14:foregroundMark x1="67539" y1="61646" x2="21539" y2="58319"/>
                          <a14:foregroundMark x1="21539" y1="58319" x2="17882" y2="62103"/>
                          <a14:foregroundMark x1="18161" y1="68885" x2="17526" y2="84735"/>
                          <a14:foregroundMark x1="17526" y1="84735" x2="33401" y2="87224"/>
                          <a14:foregroundMark x1="33401" y1="87224" x2="45872" y2="95860"/>
                          <a14:foregroundMark x1="45872" y1="95860" x2="58852" y2="99009"/>
                          <a14:foregroundMark x1="58852" y1="99009" x2="72238" y2="95809"/>
                          <a14:foregroundMark x1="72238" y1="95809" x2="81610" y2="85928"/>
                          <a14:foregroundMark x1="81610" y1="85928" x2="89662" y2="37821"/>
                          <a14:foregroundMark x1="89662" y1="37821" x2="82322" y2="17069"/>
                          <a14:foregroundMark x1="82322" y1="17069" x2="61900" y2="5944"/>
                          <a14:foregroundMark x1="61900" y1="5944" x2="45593" y2="4293"/>
                          <a14:foregroundMark x1="45593" y1="4293" x2="27864" y2="12319"/>
                          <a14:foregroundMark x1="27864" y1="12319" x2="15672" y2="25908"/>
                          <a14:foregroundMark x1="15672" y1="25908" x2="12573" y2="43485"/>
                          <a14:foregroundMark x1="12573" y1="43485" x2="18440" y2="68580"/>
                          <a14:foregroundMark x1="37744" y1="86792" x2="58293" y2="96901"/>
                          <a14:foregroundMark x1="58293" y1="96901" x2="75057" y2="96012"/>
                          <a14:foregroundMark x1="75057" y1="96012" x2="72187" y2="78740"/>
                          <a14:foregroundMark x1="72187" y1="78740" x2="41148" y2="81204"/>
                          <a14:foregroundMark x1="41148" y1="81204" x2="38024" y2="87376"/>
                          <a14:foregroundMark x1="58065" y1="86792" x2="58065" y2="85954"/>
                          <a14:backgroundMark x1="56668" y1="88773" x2="57226" y2="88773"/>
                          <a14:backgroundMark x1="56515" y1="89205" x2="57506" y2="91466"/>
                          <a14:backgroundMark x1="56668" y1="90602" x2="56515" y2="907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85616" y="112994"/>
              <a:ext cx="533016" cy="53301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63B492-76C8-93A9-5674-9554514C18A7}"/>
              </a:ext>
            </a:extLst>
          </p:cNvPr>
          <p:cNvGrpSpPr/>
          <p:nvPr/>
        </p:nvGrpSpPr>
        <p:grpSpPr>
          <a:xfrm>
            <a:off x="7552909" y="0"/>
            <a:ext cx="2353091" cy="718526"/>
            <a:chOff x="8060525" y="-934"/>
            <a:chExt cx="2353091" cy="718526"/>
          </a:xfrm>
        </p:grpSpPr>
        <p:sp>
          <p:nvSpPr>
            <p:cNvPr id="15" name="Rectangle: Single Corner Rounded 21">
              <a:extLst>
                <a:ext uri="{FF2B5EF4-FFF2-40B4-BE49-F238E27FC236}">
                  <a16:creationId xmlns:a16="http://schemas.microsoft.com/office/drawing/2014/main" id="{33E81409-68B8-9A24-D5B3-7EA1C404D29F}"/>
                </a:ext>
              </a:extLst>
            </p:cNvPr>
            <p:cNvSpPr/>
            <p:nvPr/>
          </p:nvSpPr>
          <p:spPr>
            <a:xfrm flipH="1" flipV="1">
              <a:off x="8060525" y="-934"/>
              <a:ext cx="2353091" cy="718526"/>
            </a:xfrm>
            <a:prstGeom prst="round1Rect">
              <a:avLst>
                <a:gd name="adj" fmla="val 44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pic>
          <p:nvPicPr>
            <p:cNvPr id="18" name="object 6">
              <a:extLst>
                <a:ext uri="{FF2B5EF4-FFF2-40B4-BE49-F238E27FC236}">
                  <a16:creationId xmlns:a16="http://schemas.microsoft.com/office/drawing/2014/main" id="{D51DEE79-65DB-FF53-6C40-85C63BCADBBC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173865" y="97919"/>
              <a:ext cx="483078" cy="42873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0DEC99-E7A0-53AD-BF7B-AE28614EF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4293" b="96012" l="9957" r="89967">
                          <a14:foregroundMark x1="29718" y1="12421" x2="45593" y2="6401"/>
                          <a14:foregroundMark x1="45593" y1="6401" x2="65913" y2="7061"/>
                          <a14:foregroundMark x1="65913" y1="7061" x2="40665" y2="13157"/>
                          <a14:foregroundMark x1="40665" y1="13157" x2="38481" y2="5080"/>
                          <a14:foregroundMark x1="26060" y1="62662" x2="12573" y2="71476"/>
                          <a14:foregroundMark x1="12573" y1="71476" x2="26746" y2="79248"/>
                          <a14:foregroundMark x1="26746" y1="79248" x2="52985" y2="78029"/>
                          <a14:foregroundMark x1="52985" y1="78029" x2="67818" y2="78537"/>
                          <a14:foregroundMark x1="67818" y1="78537" x2="83414" y2="76429"/>
                          <a14:foregroundMark x1="83414" y1="76429" x2="67539" y2="61646"/>
                          <a14:foregroundMark x1="67539" y1="61646" x2="21539" y2="58319"/>
                          <a14:foregroundMark x1="21539" y1="58319" x2="17882" y2="62103"/>
                          <a14:foregroundMark x1="18161" y1="68885" x2="17526" y2="84735"/>
                          <a14:foregroundMark x1="17526" y1="84735" x2="33401" y2="87224"/>
                          <a14:foregroundMark x1="33401" y1="87224" x2="45872" y2="95860"/>
                          <a14:foregroundMark x1="45872" y1="95860" x2="58852" y2="99009"/>
                          <a14:foregroundMark x1="58852" y1="99009" x2="72238" y2="95809"/>
                          <a14:foregroundMark x1="72238" y1="95809" x2="81610" y2="85928"/>
                          <a14:foregroundMark x1="81610" y1="85928" x2="89662" y2="37821"/>
                          <a14:foregroundMark x1="89662" y1="37821" x2="82322" y2="17069"/>
                          <a14:foregroundMark x1="82322" y1="17069" x2="61900" y2="5944"/>
                          <a14:foregroundMark x1="61900" y1="5944" x2="45593" y2="4293"/>
                          <a14:foregroundMark x1="45593" y1="4293" x2="27864" y2="12319"/>
                          <a14:foregroundMark x1="27864" y1="12319" x2="15672" y2="25908"/>
                          <a14:foregroundMark x1="15672" y1="25908" x2="12573" y2="43485"/>
                          <a14:foregroundMark x1="12573" y1="43485" x2="18440" y2="68580"/>
                          <a14:foregroundMark x1="37744" y1="86792" x2="58293" y2="96901"/>
                          <a14:foregroundMark x1="58293" y1="96901" x2="75057" y2="96012"/>
                          <a14:foregroundMark x1="75057" y1="96012" x2="72187" y2="78740"/>
                          <a14:foregroundMark x1="72187" y1="78740" x2="41148" y2="81204"/>
                          <a14:foregroundMark x1="41148" y1="81204" x2="38024" y2="87376"/>
                          <a14:foregroundMark x1="58065" y1="86792" x2="58065" y2="85954"/>
                          <a14:backgroundMark x1="56668" y1="88773" x2="57226" y2="88773"/>
                          <a14:backgroundMark x1="56515" y1="89205" x2="57506" y2="91466"/>
                          <a14:backgroundMark x1="56668" y1="90602" x2="56515" y2="907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10828" y="59051"/>
              <a:ext cx="533016" cy="533016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0645792-8F55-AD43-ACF3-9313B00A483A}"/>
              </a:ext>
            </a:extLst>
          </p:cNvPr>
          <p:cNvSpPr txBox="1"/>
          <p:nvPr/>
        </p:nvSpPr>
        <p:spPr>
          <a:xfrm>
            <a:off x="252941" y="722762"/>
            <a:ext cx="81459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Peluang</a:t>
            </a:r>
            <a:r>
              <a:rPr lang="en-US" sz="2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 dan </a:t>
            </a:r>
            <a:r>
              <a:rPr lang="en-US" sz="20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Tantangan</a:t>
            </a:r>
            <a:r>
              <a:rPr lang="en-US" sz="2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 Gerakan </a:t>
            </a:r>
            <a:r>
              <a:rPr lang="en-US" sz="20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Menuju</a:t>
            </a:r>
            <a:r>
              <a:rPr lang="en-US" sz="2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 Smart City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404EA4-70C6-DF81-C3C7-EA59A28A220D}"/>
              </a:ext>
            </a:extLst>
          </p:cNvPr>
          <p:cNvSpPr/>
          <p:nvPr/>
        </p:nvSpPr>
        <p:spPr>
          <a:xfrm>
            <a:off x="157644" y="739685"/>
            <a:ext cx="161365" cy="403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89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5A1E-57ED-D34E-B885-F4A0924682E6}"/>
              </a:ext>
            </a:extLst>
          </p:cNvPr>
          <p:cNvSpPr txBox="1"/>
          <p:nvPr/>
        </p:nvSpPr>
        <p:spPr>
          <a:xfrm>
            <a:off x="1511995" y="3512588"/>
            <a:ext cx="29370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TERIMA KASIH</a:t>
            </a: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12AF9E86-92B0-D3CF-0420-477CA72D024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8952" y="4066586"/>
            <a:ext cx="1243108" cy="10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2342</TotalTime>
  <Words>249</Words>
  <Application>Microsoft Office PowerPoint</Application>
  <PresentationFormat>A4 Paper (210x297 mm)</PresentationFormat>
  <Paragraphs>81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Poppins ExtraBold</vt:lpstr>
      <vt:lpstr>Calibri Light</vt:lpstr>
      <vt:lpstr>Poppins</vt:lpstr>
      <vt:lpstr>Arial</vt:lpstr>
      <vt:lpstr>Calibri</vt:lpstr>
      <vt:lpstr>Rockwell</vt:lpstr>
      <vt:lpstr>Carlito</vt:lpstr>
      <vt:lpstr>Trebuchet MS</vt:lpstr>
      <vt:lpstr>Office Theme</vt:lpstr>
      <vt:lpstr>PowerPoint Presentation</vt:lpstr>
      <vt:lpstr>PowerPoint Presentation</vt:lpstr>
      <vt:lpstr>PowerPoint Presentation</vt:lpstr>
      <vt:lpstr>PENGGUNA  INTERNET</vt:lpstr>
      <vt:lpstr> Mengapa Smart City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Muhamad Fahru</cp:lastModifiedBy>
  <cp:revision>24</cp:revision>
  <dcterms:created xsi:type="dcterms:W3CDTF">2022-07-19T07:08:57Z</dcterms:created>
  <dcterms:modified xsi:type="dcterms:W3CDTF">2023-06-06T05:49:51Z</dcterms:modified>
</cp:coreProperties>
</file>