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0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4166" r:id="rId1"/>
    <p:sldMasterId id="2147484188" r:id="rId2"/>
    <p:sldMasterId id="2147484249" r:id="rId3"/>
    <p:sldMasterId id="2147484403" r:id="rId4"/>
    <p:sldMasterId id="2147484470" r:id="rId5"/>
    <p:sldMasterId id="2147484474" r:id="rId6"/>
    <p:sldMasterId id="2147484515" r:id="rId7"/>
    <p:sldMasterId id="2147484527" r:id="rId8"/>
    <p:sldMasterId id="2147484543" r:id="rId9"/>
    <p:sldMasterId id="2147484570" r:id="rId10"/>
    <p:sldMasterId id="2147484590" r:id="rId11"/>
  </p:sldMasterIdLst>
  <p:notesMasterIdLst>
    <p:notesMasterId r:id="rId29"/>
  </p:notesMasterIdLst>
  <p:handoutMasterIdLst>
    <p:handoutMasterId r:id="rId30"/>
  </p:handoutMasterIdLst>
  <p:sldIdLst>
    <p:sldId id="995" r:id="rId12"/>
    <p:sldId id="1078" r:id="rId13"/>
    <p:sldId id="1040" r:id="rId14"/>
    <p:sldId id="1010" r:id="rId15"/>
    <p:sldId id="1041" r:id="rId16"/>
    <p:sldId id="1015" r:id="rId17"/>
    <p:sldId id="999" r:id="rId18"/>
    <p:sldId id="1077" r:id="rId19"/>
    <p:sldId id="1020" r:id="rId20"/>
    <p:sldId id="1057" r:id="rId21"/>
    <p:sldId id="1018" r:id="rId22"/>
    <p:sldId id="1019" r:id="rId23"/>
    <p:sldId id="1028" r:id="rId24"/>
    <p:sldId id="1034" r:id="rId25"/>
    <p:sldId id="1066" r:id="rId26"/>
    <p:sldId id="1067" r:id="rId27"/>
    <p:sldId id="973" r:id="rId28"/>
  </p:sldIdLst>
  <p:sldSz cx="9144000" cy="5143500" type="screen16x9"/>
  <p:notesSz cx="6858000" cy="9144000"/>
  <p:embeddedFontLst>
    <p:embeddedFont>
      <p:font typeface="Britannic Bold" panose="020B0903060703020204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Arial Black" panose="020B0A04020102020204" pitchFamily="34" charset="0"/>
      <p:bold r:id="rId36"/>
    </p:embeddedFont>
    <p:embeddedFont>
      <p:font typeface="Acer Foco Semibold" panose="020B0604050202020203" pitchFamily="34" charset="0"/>
      <p:bold r:id="rId37"/>
      <p:boldItalic r:id="rId38"/>
    </p:embeddedFont>
    <p:embeddedFont>
      <p:font typeface="Microsoft JhengHei" panose="020B0604030504040204" pitchFamily="34" charset="-120"/>
      <p:regular r:id="rId39"/>
      <p:bold r:id="rId40"/>
    </p:embeddedFont>
    <p:embeddedFont>
      <p:font typeface="Lucida Grande" panose="020B0604020202020204"/>
      <p:regular r:id="rId41"/>
      <p:bold r:id="rId42"/>
    </p:embeddedFont>
    <p:embeddedFont>
      <p:font typeface="Acer Foco Light" panose="020B0404050202020203" pitchFamily="34" charset="0"/>
      <p:regular r:id="rId43"/>
      <p:italic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  <p:embeddedFont>
      <p:font typeface="Acer Foco Black" panose="020B0904050202020203" pitchFamily="34" charset="0"/>
      <p:bold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Microsoft JhengHei" panose="020B0604030504040204" pitchFamily="34" charset="-120"/>
      <p:regular r:id="rId39"/>
      <p:bold r:id="rId40"/>
    </p:embeddedFont>
    <p:embeddedFont>
      <p:font typeface="Helvetica" panose="020B0604020202020204" pitchFamily="34" charset="0"/>
      <p:regular r:id="rId53"/>
      <p:bold r:id="rId54"/>
      <p:italic r:id="rId55"/>
      <p:boldItalic r:id="rId56"/>
    </p:embeddedFont>
    <p:embeddedFont>
      <p:font typeface="Arial Unicode MS" panose="020B0604020202020204" pitchFamily="34" charset="-128"/>
      <p:regular r:id="rId57"/>
    </p:embeddedFont>
    <p:embeddedFont>
      <p:font typeface="Acer Foco" panose="020B0604050202020203" pitchFamily="34" charset="0"/>
      <p:regular r:id="rId58"/>
      <p:bold r:id="rId59"/>
      <p:italic r:id="rId60"/>
      <p:boldItalic r:id="rId61"/>
    </p:embeddedFont>
  </p:embeddedFontLst>
  <p:defaultTextStyle>
    <a:defPPr marL="0" marR="0" indent="0" algn="l" defTabSz="914378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1pPr>
    <a:lvl2pPr marL="0" marR="0" indent="457189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2pPr>
    <a:lvl3pPr marL="0" marR="0" indent="914378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3pPr>
    <a:lvl4pPr marL="0" marR="0" indent="1371566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4pPr>
    <a:lvl5pPr marL="0" marR="0" indent="1828754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5pPr>
    <a:lvl6pPr marL="0" marR="0" indent="2285943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6pPr>
    <a:lvl7pPr marL="0" marR="0" indent="2743132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7pPr>
    <a:lvl8pPr marL="0" marR="0" indent="3200320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8pPr>
    <a:lvl9pPr marL="0" marR="0" indent="3657509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cer Foco"/>
        <a:ea typeface="Acer Foco"/>
        <a:cs typeface="Acer Foco"/>
        <a:sym typeface="Acer Foco"/>
      </a:defRPr>
    </a:lvl9pPr>
  </p:defaultTextStyle>
  <p:extLst>
    <p:ext uri="{EFAFB233-063F-42B5-8137-9DF3F51BA10A}">
      <p15:sldGuideLst xmlns:p15="http://schemas.microsoft.com/office/powerpoint/2012/main">
        <p15:guide id="2" pos="24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i priyono" initials="tp" lastIdx="3" clrIdx="0"/>
  <p:cmAuthor id="2" name="Guest User" initials="GU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000"/>
    <a:srgbClr val="A40000"/>
    <a:srgbClr val="7A0000"/>
    <a:srgbClr val="ECECEC"/>
    <a:srgbClr val="BBBBBB"/>
    <a:srgbClr val="99FFCC"/>
    <a:srgbClr val="699226"/>
    <a:srgbClr val="7CAD2D"/>
    <a:srgbClr val="F1E6F0"/>
    <a:srgbClr val="709C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D7E9CD"/>
          </a:solidFill>
        </a:fill>
      </a:tcStyle>
    </a:wholeTbl>
    <a:band2H>
      <a:tcTxStyle/>
      <a:tcStyle>
        <a:tcBdr/>
        <a:fill>
          <a:solidFill>
            <a:srgbClr val="ECF4E8"/>
          </a:solidFill>
        </a:fill>
      </a:tcStyle>
    </a:band2H>
    <a:firstCol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3F3F3"/>
          </a:solidFill>
        </a:fill>
      </a:tcStyle>
    </a:wholeTbl>
    <a:band2H>
      <a:tcTxStyle/>
      <a:tcStyle>
        <a:tcBdr/>
        <a:fill>
          <a:solidFill>
            <a:srgbClr val="F9F9F9"/>
          </a:solidFill>
        </a:fill>
      </a:tcStyle>
    </a:band2H>
    <a:firstCol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BF5CC"/>
          </a:solidFill>
        </a:fill>
      </a:tcStyle>
    </a:wholeTbl>
    <a:band2H>
      <a:tcTxStyle/>
      <a:tcStyle>
        <a:tcBdr/>
        <a:fill>
          <a:solidFill>
            <a:srgbClr val="F5FAE7"/>
          </a:solidFill>
        </a:fill>
      </a:tcStyle>
    </a:band2H>
    <a:firstCol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2">
              <a:lumOff val="44000"/>
            </a:schemeClr>
          </a:solidFill>
        </a:fill>
      </a:tcStyle>
    </a:band2H>
    <a:firstCol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lumOff val="44000"/>
            </a:schemeClr>
          </a:solidFill>
        </a:fill>
      </a:tcStyle>
    </a:lastRow>
    <a:fir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cer Foco"/>
          <a:ea typeface="Acer Foco"/>
          <a:cs typeface="Acer Foco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2">
              <a:lumOff val="44000"/>
            </a:schemeClr>
          </a:solidFill>
        </a:fill>
      </a:tcStyle>
    </a:band2H>
    <a:firstCol>
      <a:tcTxStyle b="on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cer Foco"/>
          <a:ea typeface="Acer Foco"/>
          <a:cs typeface="Acer Foc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79" autoAdjust="0"/>
    <p:restoredTop sz="94003" autoAdjust="0"/>
  </p:normalViewPr>
  <p:slideViewPr>
    <p:cSldViewPr snapToGrid="0">
      <p:cViewPr varScale="1">
        <p:scale>
          <a:sx n="82" d="100"/>
          <a:sy n="82" d="100"/>
        </p:scale>
        <p:origin x="608" y="44"/>
      </p:cViewPr>
      <p:guideLst>
        <p:guide pos="24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1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notesMaster" Target="notesMasters/notesMaster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1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20" Type="http://schemas.openxmlformats.org/officeDocument/2006/relationships/slide" Target="slides/slide9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Master" Target="slideMasters/slideMaster10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BB13A-F700-7D4D-8E43-F3B42DC84E5D}" type="datetimeFigureOut">
              <a:rPr kumimoji="1" lang="zh-TW" altLang="en-US" smtClean="0"/>
              <a:t>2023/6/12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72C04-DF4C-BD4F-B625-A64A69BA723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2690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836145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594" latinLnBrk="0">
      <a:defRPr sz="1200">
        <a:latin typeface="+mj-lt"/>
        <a:ea typeface="+mj-ea"/>
        <a:cs typeface="+mj-cs"/>
        <a:sym typeface="Calibri"/>
      </a:defRPr>
    </a:lvl2pPr>
    <a:lvl3pPr indent="457189" latinLnBrk="0">
      <a:defRPr sz="1200">
        <a:latin typeface="+mj-lt"/>
        <a:ea typeface="+mj-ea"/>
        <a:cs typeface="+mj-cs"/>
        <a:sym typeface="Calibri"/>
      </a:defRPr>
    </a:lvl3pPr>
    <a:lvl4pPr indent="685783" latinLnBrk="0">
      <a:defRPr sz="1200">
        <a:latin typeface="+mj-lt"/>
        <a:ea typeface="+mj-ea"/>
        <a:cs typeface="+mj-cs"/>
        <a:sym typeface="Calibri"/>
      </a:defRPr>
    </a:lvl4pPr>
    <a:lvl5pPr indent="914378" latinLnBrk="0">
      <a:defRPr sz="1200">
        <a:latin typeface="+mj-lt"/>
        <a:ea typeface="+mj-ea"/>
        <a:cs typeface="+mj-cs"/>
        <a:sym typeface="Calibri"/>
      </a:defRPr>
    </a:lvl5pPr>
    <a:lvl6pPr indent="1142972" latinLnBrk="0">
      <a:defRPr sz="1200">
        <a:latin typeface="+mj-lt"/>
        <a:ea typeface="+mj-ea"/>
        <a:cs typeface="+mj-cs"/>
        <a:sym typeface="Calibri"/>
      </a:defRPr>
    </a:lvl6pPr>
    <a:lvl7pPr indent="1371566" latinLnBrk="0">
      <a:defRPr sz="1200">
        <a:latin typeface="+mj-lt"/>
        <a:ea typeface="+mj-ea"/>
        <a:cs typeface="+mj-cs"/>
        <a:sym typeface="Calibri"/>
      </a:defRPr>
    </a:lvl7pPr>
    <a:lvl8pPr indent="1600160" latinLnBrk="0">
      <a:defRPr sz="1200">
        <a:latin typeface="+mj-lt"/>
        <a:ea typeface="+mj-ea"/>
        <a:cs typeface="+mj-cs"/>
        <a:sym typeface="Calibri"/>
      </a:defRPr>
    </a:lvl8pPr>
    <a:lvl9pPr indent="1828754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Acer is transforming from a hardware company into a "hardware + software + services" company as it starts to embrace new opportunities in the era of cloud technology.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84AC257D-B43D-459A-B2DB-78F172AD389E}" type="slidenum">
              <a:rPr lang="en-ID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ID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868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935580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Baru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181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Baru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63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8827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Baru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10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Baru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64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Baru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444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5035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0794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emf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.svg"/><Relationship Id="rId4" Type="http://schemas.openxmlformats.org/officeDocument/2006/relationships/image" Target="../media/image33.png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2357213"/>
            <a:ext cx="8412163" cy="2098513"/>
          </a:xfrm>
        </p:spPr>
        <p:txBody>
          <a:bodyPr anchor="b" anchorCtr="0"/>
          <a:lstStyle>
            <a:lvl1pPr>
              <a:lnSpc>
                <a:spcPct val="80000"/>
              </a:lnSpc>
              <a:tabLst>
                <a:tab pos="3086100" algn="l"/>
              </a:tabLst>
              <a:defRPr sz="5200" b="1" i="0" cap="all" baseline="0">
                <a:solidFill>
                  <a:schemeClr val="accent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Master TITLE GOES HERE IN uppercase 52PTS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4433990"/>
            <a:ext cx="8412163" cy="297182"/>
          </a:xfrm>
        </p:spPr>
        <p:txBody>
          <a:bodyPr anchor="t"/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>
                <a:solidFill>
                  <a:srgbClr val="89898B"/>
                </a:solidFill>
              </a:rPr>
              <a:t>Presentation subtitle goes here in sentence case16pts.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 b="0" i="0">
                <a:solidFill>
                  <a:srgbClr val="89898B"/>
                </a:solidFill>
                <a:latin typeface="Trebuchet MS"/>
                <a:cs typeface="Trebuchet MS"/>
              </a:rPr>
              <a:t>ACER</a:t>
            </a:r>
            <a:r>
              <a:rPr lang="en-US" sz="650" b="0" i="0" baseline="0">
                <a:solidFill>
                  <a:srgbClr val="89898B"/>
                </a:solidFill>
                <a:latin typeface="Trebuchet MS"/>
                <a:cs typeface="Trebuchet MS"/>
              </a:rPr>
              <a:t> CONFIDENTIAL</a:t>
            </a:r>
            <a:endParaRPr lang="en-US" sz="650" b="0" i="0">
              <a:solidFill>
                <a:srgbClr val="89898B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cer_logo_rgb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37" y="251444"/>
            <a:ext cx="1377148" cy="4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2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5200" b="1" i="0" baseline="0">
                <a:solidFill>
                  <a:schemeClr val="accent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>
                <a:solidFill>
                  <a:srgbClr val="89898B"/>
                </a:solidFill>
              </a:rPr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9102562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40" y="1263962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LONG QUOTE GOES HERE </a:t>
            </a:r>
            <a:br>
              <a:rPr lang="en-US" dirty="0"/>
            </a:br>
            <a:r>
              <a:rPr lang="en-US" dirty="0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40" y="2902026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Acer Foco"/>
                <a:cs typeface="Acer Foco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29701001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40" y="1263962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rgbClr val="000000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LONG QUOTE GOES HERE </a:t>
            </a:r>
            <a:br>
              <a:rPr lang="en-US" dirty="0"/>
            </a:br>
            <a:r>
              <a:rPr lang="en-US" dirty="0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40" y="2902026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tx1"/>
                </a:solidFill>
                <a:latin typeface="Acer Foco"/>
                <a:cs typeface="Acer Foco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6701066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wo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38" y="351671"/>
            <a:ext cx="8406273" cy="862389"/>
          </a:xfrm>
        </p:spPr>
        <p:txBody>
          <a:bodyPr anchor="b" anchorCtr="0"/>
          <a:lstStyle>
            <a:lvl1pPr>
              <a:lnSpc>
                <a:spcPct val="80000"/>
              </a:lnSpc>
              <a:defRPr sz="3600" i="0" cap="none" baseline="0">
                <a:solidFill>
                  <a:srgbClr val="FFFFFF"/>
                </a:solidFill>
                <a:latin typeface="Acer Foco"/>
                <a:cs typeface="Acer Foco"/>
              </a:defRPr>
            </a:lvl1pPr>
          </a:lstStyle>
          <a:p>
            <a:r>
              <a:rPr lang="en-US" cap="none" dirty="0"/>
              <a:t>Chapter Title </a:t>
            </a:r>
            <a:r>
              <a:rPr lang="en-US" dirty="0"/>
              <a:t>G</a:t>
            </a:r>
            <a:r>
              <a:rPr lang="en-US" cap="none" dirty="0"/>
              <a:t>oes </a:t>
            </a:r>
            <a:r>
              <a:rPr lang="en-US" dirty="0"/>
              <a:t>H</a:t>
            </a:r>
            <a:r>
              <a:rPr lang="en-US" cap="none" dirty="0"/>
              <a:t>ere </a:t>
            </a:r>
            <a:br>
              <a:rPr lang="en-US" cap="none" dirty="0"/>
            </a:br>
            <a:r>
              <a:rPr lang="en-US" dirty="0"/>
              <a:t>in Title Case </a:t>
            </a:r>
            <a:r>
              <a:rPr lang="en-US" cap="none" dirty="0"/>
              <a:t>36pts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92" y="1272952"/>
            <a:ext cx="8412319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>
                <a:solidFill>
                  <a:srgbClr val="FFFFFF"/>
                </a:solidFill>
                <a:ea typeface="+mn-ea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771218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one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39" y="283467"/>
            <a:ext cx="8426013" cy="488368"/>
          </a:xfrm>
        </p:spPr>
        <p:txBody>
          <a:bodyPr anchor="b" anchorCtr="0"/>
          <a:lstStyle>
            <a:lvl1pPr>
              <a:lnSpc>
                <a:spcPct val="80000"/>
              </a:lnSpc>
              <a:defRPr sz="3600" i="0" cap="none" baseline="0">
                <a:solidFill>
                  <a:srgbClr val="FFFFFF"/>
                </a:solidFill>
                <a:latin typeface="Acer Foco"/>
                <a:cs typeface="Acer Foco"/>
              </a:defRPr>
            </a:lvl1pPr>
          </a:lstStyle>
          <a:p>
            <a:r>
              <a:rPr lang="en-US" cap="none" dirty="0"/>
              <a:t>Chapter Title </a:t>
            </a:r>
            <a:r>
              <a:rPr lang="en-US" dirty="0"/>
              <a:t>G</a:t>
            </a:r>
            <a:r>
              <a:rPr lang="en-US" cap="none" dirty="0"/>
              <a:t>oes </a:t>
            </a:r>
            <a:r>
              <a:rPr lang="en-US" dirty="0"/>
              <a:t>H</a:t>
            </a:r>
            <a:r>
              <a:rPr lang="en-US" cap="none" dirty="0"/>
              <a:t>ere </a:t>
            </a:r>
            <a:r>
              <a:rPr lang="en-US" dirty="0"/>
              <a:t>in Title Case </a:t>
            </a:r>
            <a:r>
              <a:rPr lang="en-US" cap="none" dirty="0"/>
              <a:t>36pts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78" y="830731"/>
            <a:ext cx="8451800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>
                <a:solidFill>
                  <a:srgbClr val="FFFFFF"/>
                </a:solidFill>
                <a:ea typeface="+mn-ea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027266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Page Title Goes Here in Title Case 20pts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492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472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-Acer Green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>
                <a:solidFill>
                  <a:srgbClr val="FFFFFF"/>
                </a:solidFill>
                <a:ea typeface="+mn-ea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415737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65130" y="1655682"/>
            <a:ext cx="2168863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3600" kern="1200" dirty="0">
                <a:solidFill>
                  <a:srgbClr val="FFFFFF"/>
                </a:solidFill>
                <a:latin typeface="Acer Foco Black"/>
                <a:ea typeface="+mn-ea"/>
                <a:cs typeface="+mn-cs"/>
              </a:rPr>
              <a:t>Thank you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65140" y="2006821"/>
            <a:ext cx="8412163" cy="1132904"/>
          </a:xfrm>
        </p:spPr>
        <p:txBody>
          <a:bodyPr anchor="ctr" anchorCtr="0"/>
          <a:lstStyle>
            <a:lvl1pPr algn="ctr">
              <a:defRPr sz="58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0897" y="4822165"/>
            <a:ext cx="365125" cy="138500"/>
          </a:xfrm>
        </p:spPr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>
                <a:solidFill>
                  <a:srgbClr val="89898B"/>
                </a:solidFill>
                <a:ea typeface="+mn-ea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765145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682150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D0D483-06A1-47BF-B1EE-1EE946691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92923A-DA83-4A1D-AF9F-02C83D708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78B706-B600-498B-99BE-14CDFC476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5C3723-9398-411A-A0D5-57E2DB49F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130073-574D-476D-AC16-360FF7799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0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baseline="0">
                <a:solidFill>
                  <a:schemeClr val="tx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 sz="1500" b="0" i="0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26993389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C0587-433B-4170-8615-58A844C9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5D7608-8B37-4FD8-AAF9-A92FB827E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2A52C5-2C59-4A50-A70E-B7C82CE6F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F7C3D2-9862-47CA-B6E2-EEBF4AAC7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9A3F9-42C2-42A8-998F-D5BCAB0F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12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3285E2-B364-47B3-8C65-385D0DCCE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30185D-7DD5-40B2-B141-C5E7E1B41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461530-96F9-46C2-B9C7-179DE2609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DF58B-85F0-409C-BEAA-93725FBE3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FE82E9-DE96-4586-A239-7876DE6A6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672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63DABE-551A-45DF-8907-46C05B01A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B5C7DD-9754-405F-A745-E47912B588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6B8D83-1F20-44B1-805E-CC9C3B4E8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DB6F31-B940-41CE-97DB-CEAB4B391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9308FF-C52A-427E-87BD-CBEE4E9F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B2E7B3-4867-49A3-9ADD-DB99A20EA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54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7BA61B-522F-4D73-A90F-3D44E3330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EF4067-122F-42BB-AA17-16666369E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78736D-7259-41D5-BBD1-2419CD073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650966-88EB-4920-922D-E1DB43C8F1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B94B2D5-A11E-48CA-A512-0C5CF2FD6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DDC40B1-BA0A-4212-A4E5-470C703D4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1A74D34-C456-424D-AF29-5A206429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A41845F-A6E8-47B0-BD1E-78A3ECE9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771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89EDD7-50B7-407F-BF32-6D1905DF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6616262-2DC7-4004-BE2A-607CD39C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287A738-5307-410A-9B6A-9965A387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E46C80-7288-4530-B085-298634D9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77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2CD110A-FC87-4520-9CEA-5D7BB5EF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87002BB-FFDE-487E-9B21-81C44734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1A0069D-24D9-4369-8546-CEEE7C12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280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CC812B-8C68-420E-9ECE-B8929BC36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04909F-66F2-4233-A40B-0113077BC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0C77EB-228A-40E0-82ED-6BAEA4041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CBFB3F-8AD1-47DB-8C08-563077A0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70B48D-AE09-4D48-8F53-F015D9BC3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4281E6-A9C4-42DB-A1E8-258E3551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36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36BED-C071-4685-91C2-213D06041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CBAEB7F-5CB4-4AA5-8757-6A86AB2C48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AA4EBC-69D5-4B21-8DC6-31EEBD896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8E8B95-BAC4-448B-BE65-F7FED69F3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681E66-BA42-48D9-A37F-70F035CB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F61B66-7641-4D28-A5BA-FF41E5A6A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02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B8D2AD-410F-4D02-A4D6-BC48D7171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9057D0-BB63-4AF3-AB96-BC8CA32FB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EA8974-C362-439D-B025-E7527D50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059446-2411-4677-87A2-961AF098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FC8AAE-8048-4B03-908B-B9DCAC9D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667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183DBF9-D773-4199-A930-08F23111C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7E49FD1-5995-4149-B035-EDA508A18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08397A-2A47-420C-A0A8-AB2DFD65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638E-4646-48AB-A6EC-EB92E928B3B8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793228-9ADF-417F-B039-FEF791AE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7EAEF0-50E8-456F-B218-BF0B11020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847E-7B96-4662-92CE-776547B327B8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25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4000" b="1" i="0" baseline="0">
                <a:solidFill>
                  <a:schemeClr val="bg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 b="0" i="0">
                <a:solidFill>
                  <a:schemeClr val="bg1"/>
                </a:solidFill>
                <a:latin typeface="Trebuchet MS"/>
                <a:cs typeface="Trebuchet MS"/>
              </a:rPr>
              <a:t>ACER</a:t>
            </a:r>
            <a:r>
              <a:rPr lang="en-US" sz="650" b="0" i="0" baseline="0">
                <a:solidFill>
                  <a:schemeClr val="bg1"/>
                </a:solidFill>
                <a:latin typeface="Trebuchet MS"/>
                <a:cs typeface="Trebuchet MS"/>
              </a:rPr>
              <a:t> CONFIDENTIAL</a:t>
            </a:r>
            <a:endParaRPr lang="en-US" sz="650" b="0" i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761117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er Title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 b="1" i="0">
                <a:latin typeface="Acer Foco" charset="0"/>
                <a:ea typeface="Acer Foco" charset="0"/>
                <a:cs typeface="Acer Foco" charset="0"/>
              </a:defRPr>
            </a:lvl1pPr>
          </a:lstStyle>
          <a:p>
            <a:r>
              <a:rPr dirty="0"/>
              <a:t>Page Title Goes Here in Title Case 2</a:t>
            </a:r>
            <a:r>
              <a:rPr lang="en-US" altLang="zh-TW" dirty="0"/>
              <a:t>4</a:t>
            </a:r>
            <a:r>
              <a:rPr dirty="0"/>
              <a:t>pts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5A5A5C"/>
                </a:solidFill>
              </a:rPr>
              <a:pPr/>
              <a:t>‹#›</a:t>
            </a:fld>
            <a:endParaRPr dirty="0">
              <a:solidFill>
                <a:srgbClr val="5A5A5C"/>
              </a:solidFill>
            </a:endParaRPr>
          </a:p>
        </p:txBody>
      </p:sp>
      <p:sp>
        <p:nvSpPr>
          <p:cNvPr id="8" name="內容版面配置區 6">
            <a:extLst>
              <a:ext uri="{FF2B5EF4-FFF2-40B4-BE49-F238E27FC236}">
                <a16:creationId xmlns:a16="http://schemas.microsoft.com/office/drawing/2014/main" xmlns="" id="{C8B49BCC-9241-4670-ACEF-9C1C25398A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150" y="885168"/>
            <a:ext cx="8454547" cy="3682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 altLang="zh-TW" dirty="0"/>
              <a:t>Click icon to add media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6869428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cer Title+Two Column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lIns="0" tIns="0" rIns="0" bIns="0">
            <a:noAutofit/>
          </a:bodyPr>
          <a:lstStyle>
            <a:lvl1pPr>
              <a:defRPr/>
            </a:lvl1pPr>
          </a:lstStyle>
          <a:p>
            <a:pPr lvl="0"/>
            <a:r>
              <a:rPr dirty="0"/>
              <a:t>Page Title Goes Here in Title Case 2</a:t>
            </a:r>
            <a:r>
              <a:rPr lang="en-US" altLang="zh-TW" dirty="0"/>
              <a:t>4</a:t>
            </a:r>
            <a:r>
              <a:rPr dirty="0"/>
              <a:t>pts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5A5A5C"/>
                </a:solidFill>
              </a:rPr>
              <a:pPr/>
              <a:t>‹#›</a:t>
            </a:fld>
            <a:endParaRPr dirty="0">
              <a:solidFill>
                <a:srgbClr val="5A5A5C"/>
              </a:solidFill>
            </a:endParaRPr>
          </a:p>
        </p:txBody>
      </p:sp>
      <p:sp>
        <p:nvSpPr>
          <p:cNvPr id="33" name="Shape 33"/>
          <p:cNvSpPr>
            <a:spLocks noGrp="1"/>
          </p:cNvSpPr>
          <p:nvPr>
            <p:ph type="body" sz="half" idx="1" hasCustomPrompt="1"/>
          </p:nvPr>
        </p:nvSpPr>
        <p:spPr>
          <a:xfrm>
            <a:off x="359871" y="962957"/>
            <a:ext cx="4104993" cy="3627439"/>
          </a:xfrm>
          <a:prstGeom prst="rect">
            <a:avLst/>
          </a:prstGeom>
        </p:spPr>
        <p:txBody>
          <a:bodyPr>
            <a:noAutofit/>
          </a:bodyPr>
          <a:lstStyle>
            <a:lvl2pPr>
              <a:defRPr>
                <a:solidFill>
                  <a:srgbClr val="898989"/>
                </a:solidFill>
              </a:defRPr>
            </a:lvl2pPr>
            <a:lvl3pPr>
              <a:defRPr>
                <a:solidFill>
                  <a:srgbClr val="898989"/>
                </a:solidFill>
              </a:defRPr>
            </a:lvl3pPr>
            <a:lvl4pPr>
              <a:defRPr>
                <a:solidFill>
                  <a:srgbClr val="898989"/>
                </a:solidFill>
              </a:defRPr>
            </a:lvl4pPr>
            <a:lvl5pPr>
              <a:defRPr>
                <a:solidFill>
                  <a:srgbClr val="898989"/>
                </a:solidFill>
              </a:defRPr>
            </a:lvl5pPr>
          </a:lstStyle>
          <a:p>
            <a:r>
              <a:rPr lang="en-US" altLang="zh-TW" dirty="0"/>
              <a:t>Subtitle text goes here in sentence case16pts.</a:t>
            </a:r>
          </a:p>
          <a:p>
            <a:pPr lvl="1"/>
            <a:r>
              <a:rPr lang="en-US" altLang="zh-TW" dirty="0"/>
              <a:t>Body text goes here in sentence case14pts.</a:t>
            </a:r>
          </a:p>
          <a:p>
            <a:pPr lvl="2"/>
            <a:r>
              <a:rPr lang="en-US" altLang="zh-TW" dirty="0"/>
              <a:t>First bulleted text goes here in sentence case12pts</a:t>
            </a:r>
          </a:p>
          <a:p>
            <a:pPr lvl="3"/>
            <a:r>
              <a:rPr lang="en-US" altLang="zh-TW" dirty="0"/>
              <a:t>Second bulleted text goes here in sentence case12pts</a:t>
            </a:r>
          </a:p>
          <a:p>
            <a:pPr lvl="4"/>
            <a:r>
              <a:rPr lang="en-US" altLang="zh-TW" dirty="0"/>
              <a:t>Third bulleted text goes here in sentence case12pts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sz="half" idx="13" hasCustomPrompt="1"/>
          </p:nvPr>
        </p:nvSpPr>
        <p:spPr>
          <a:xfrm>
            <a:off x="4686968" y="962957"/>
            <a:ext cx="4088994" cy="3627439"/>
          </a:xfrm>
          <a:prstGeom prst="rect">
            <a:avLst/>
          </a:prstGeom>
        </p:spPr>
        <p:txBody>
          <a:bodyPr>
            <a:noAutofit/>
          </a:bodyPr>
          <a:lstStyle>
            <a:lvl2pPr>
              <a:defRPr>
                <a:solidFill>
                  <a:srgbClr val="89898B"/>
                </a:solidFill>
              </a:defRPr>
            </a:lvl2pPr>
            <a:lvl3pPr>
              <a:defRPr>
                <a:solidFill>
                  <a:srgbClr val="89898B"/>
                </a:solidFill>
              </a:defRPr>
            </a:lvl3pPr>
            <a:lvl4pPr>
              <a:defRPr>
                <a:solidFill>
                  <a:srgbClr val="89898B"/>
                </a:solidFill>
              </a:defRPr>
            </a:lvl4pPr>
            <a:lvl5pPr>
              <a:defRPr>
                <a:solidFill>
                  <a:srgbClr val="89898B"/>
                </a:solidFill>
              </a:defRPr>
            </a:lvl5pPr>
          </a:lstStyle>
          <a:p>
            <a:r>
              <a:rPr lang="en-US" altLang="zh-TW" dirty="0"/>
              <a:t>Subtitle text goes here in sentence case16pts.</a:t>
            </a:r>
          </a:p>
          <a:p>
            <a:pPr lvl="1"/>
            <a:r>
              <a:rPr lang="en-US" altLang="zh-TW" dirty="0"/>
              <a:t>Body text goes here in sentence case14pts.</a:t>
            </a:r>
          </a:p>
          <a:p>
            <a:pPr lvl="2"/>
            <a:r>
              <a:rPr lang="en-US" altLang="zh-TW" dirty="0"/>
              <a:t>First bulleted text goes here in sentence case12pts</a:t>
            </a:r>
          </a:p>
          <a:p>
            <a:pPr lvl="3"/>
            <a:r>
              <a:rPr lang="en-US" altLang="zh-TW" dirty="0"/>
              <a:t>Second bulleted text goes here in sentence case12pts</a:t>
            </a:r>
          </a:p>
          <a:p>
            <a:pPr lvl="4"/>
            <a:r>
              <a:rPr lang="en-US" altLang="zh-TW" dirty="0"/>
              <a:t>Third bulleted text goes here in sentence case12pts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6385980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er Long 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sldNum" sz="quarter" idx="2"/>
          </p:nvPr>
        </p:nvSpPr>
        <p:spPr>
          <a:xfrm>
            <a:off x="8728995" y="4833659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5A5A5C"/>
                </a:solidFill>
              </a:rPr>
              <a:pPr/>
              <a:t>‹#›</a:t>
            </a:fld>
            <a:endParaRPr dirty="0">
              <a:solidFill>
                <a:srgbClr val="5A5A5C"/>
              </a:solidFill>
            </a:endParaRPr>
          </a:p>
        </p:txBody>
      </p:sp>
      <p:sp>
        <p:nvSpPr>
          <p:cNvPr id="211" name="Shape 211"/>
          <p:cNvSpPr>
            <a:spLocks noGrp="1"/>
          </p:cNvSpPr>
          <p:nvPr>
            <p:ph type="title" hasCustomPrompt="1"/>
          </p:nvPr>
        </p:nvSpPr>
        <p:spPr>
          <a:xfrm>
            <a:off x="365125" y="1263958"/>
            <a:ext cx="8412164" cy="1632862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75000"/>
              </a:lnSpc>
              <a:defRPr sz="4000" b="1">
                <a:solidFill>
                  <a:schemeClr val="accent1"/>
                </a:solidFill>
                <a:latin typeface="Acer Foco Black"/>
                <a:ea typeface="Acer Foco Black"/>
                <a:cs typeface="Acer Foco Black"/>
                <a:sym typeface="Acer Foco Black"/>
              </a:defRPr>
            </a:lvl1pPr>
          </a:lstStyle>
          <a:p>
            <a:r>
              <a:rPr lang="en-US" altLang="zh-TW" dirty="0"/>
              <a:t>LONG QUOTE GOES HERE IN UPPERCASE 40PTS </a:t>
            </a:r>
            <a:endParaRPr lang="en-US" dirty="0"/>
          </a:p>
        </p:txBody>
      </p:sp>
      <p:sp>
        <p:nvSpPr>
          <p:cNvPr id="212" name="Shape 212"/>
          <p:cNvSpPr>
            <a:spLocks noGrp="1"/>
          </p:cNvSpPr>
          <p:nvPr>
            <p:ph type="body" sz="quarter" idx="1" hasCustomPrompt="1"/>
          </p:nvPr>
        </p:nvSpPr>
        <p:spPr>
          <a:xfrm>
            <a:off x="365125" y="2902024"/>
            <a:ext cx="8412164" cy="678167"/>
          </a:xfrm>
          <a:prstGeom prst="rect">
            <a:avLst/>
          </a:prstGeom>
        </p:spPr>
        <p:txBody>
          <a:bodyPr/>
          <a:lstStyle>
            <a:lvl1pPr algn="ctr">
              <a:defRPr sz="1600" b="0">
                <a:solidFill>
                  <a:schemeClr val="accent5"/>
                </a:solidFill>
              </a:defRPr>
            </a:lvl1pPr>
            <a:lvl2pPr indent="457200" algn="ctr">
              <a:defRPr sz="1500"/>
            </a:lvl2pPr>
            <a:lvl3pPr marL="0" indent="914400" algn="ctr">
              <a:buSzTx/>
              <a:buNone/>
              <a:defRPr sz="1500"/>
            </a:lvl3pPr>
            <a:lvl4pPr marL="0" indent="1371600" algn="ctr">
              <a:buSzTx/>
              <a:buNone/>
              <a:defRPr sz="1500"/>
            </a:lvl4pPr>
            <a:lvl5pPr marL="0" indent="1828800" algn="ctr">
              <a:buSzTx/>
              <a:buNone/>
              <a:defRPr sz="1500"/>
            </a:lvl5pPr>
          </a:lstStyle>
          <a:p>
            <a:r>
              <a:rPr lang="en-US" altLang="zh-TW" dirty="0"/>
              <a:t>Explanatory information goes here in sentence case 16pts.</a:t>
            </a:r>
          </a:p>
        </p:txBody>
      </p:sp>
      <p:sp>
        <p:nvSpPr>
          <p:cNvPr id="8" name="Shape 2"/>
          <p:cNvSpPr/>
          <p:nvPr userDrawn="1"/>
        </p:nvSpPr>
        <p:spPr>
          <a:xfrm>
            <a:off x="676078" y="4862869"/>
            <a:ext cx="495328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defRPr sz="600">
                <a:solidFill>
                  <a:schemeClr val="accent4"/>
                </a:solidFill>
              </a:defRPr>
            </a:lvl1pPr>
          </a:lstStyle>
          <a:p>
            <a:pPr defTabSz="914400"/>
            <a:r>
              <a:rPr dirty="0">
                <a:solidFill>
                  <a:srgbClr val="89898B"/>
                </a:solidFill>
                <a:latin typeface="Acer Foco" charset="0"/>
                <a:ea typeface="Acer Foco" charset="0"/>
                <a:cs typeface="Acer Foco" charset="0"/>
              </a:rPr>
              <a:t>CONFIDENTIAL</a:t>
            </a: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xmlns="" id="{E9FA2129-E57C-44EE-92CC-F7C8B8C4B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8078" y="4866149"/>
            <a:ext cx="264969" cy="6318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561D25AF-E3B1-4BEA-9FE1-040D30F36A90}"/>
              </a:ext>
            </a:extLst>
          </p:cNvPr>
          <p:cNvSpPr/>
          <p:nvPr userDrawn="1"/>
        </p:nvSpPr>
        <p:spPr>
          <a:xfrm>
            <a:off x="-1" y="5051167"/>
            <a:ext cx="9144001" cy="9233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rgbClr val="80C342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/>
            <a:endParaRPr lang="zh-TW" altLang="en-US" dirty="0">
              <a:latin typeface="Trebuchet MS" panose="020B0603020202020204" pitchFamily="34" charset="0"/>
              <a:ea typeface="Trebuchet MS 標準體" charset="0"/>
              <a:cs typeface="Trebuchet MS 標準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17663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er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4315" y="2042843"/>
            <a:ext cx="8324715" cy="92333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914400"/>
            <a:r>
              <a:rPr lang="en-US" altLang="zh-TW" sz="5400" b="1" dirty="0">
                <a:solidFill>
                  <a:srgbClr val="80C342"/>
                </a:solidFill>
                <a:latin typeface="Acer Foco Black" charset="0"/>
                <a:ea typeface="Acer Foco Black" charset="0"/>
                <a:cs typeface="Acer Foco Black" charset="0"/>
              </a:rPr>
              <a:t>THE BEST IS YET TO COME</a:t>
            </a:r>
          </a:p>
        </p:txBody>
      </p:sp>
      <p:sp>
        <p:nvSpPr>
          <p:cNvPr id="5" name="Shape 2"/>
          <p:cNvSpPr/>
          <p:nvPr userDrawn="1"/>
        </p:nvSpPr>
        <p:spPr>
          <a:xfrm>
            <a:off x="676078" y="4862869"/>
            <a:ext cx="495328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defRPr sz="600">
                <a:solidFill>
                  <a:schemeClr val="accent4"/>
                </a:solidFill>
              </a:defRPr>
            </a:lvl1pPr>
          </a:lstStyle>
          <a:p>
            <a:pPr defTabSz="914400"/>
            <a:r>
              <a:rPr dirty="0">
                <a:solidFill>
                  <a:srgbClr val="89898B"/>
                </a:solidFill>
                <a:latin typeface="Acer Foco" charset="0"/>
                <a:ea typeface="Acer Foco" charset="0"/>
                <a:cs typeface="Acer Foco" charset="0"/>
              </a:rPr>
              <a:t>CONFIDENTIAL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xmlns="" id="{B90B1CD6-A179-4217-95C7-E61C944A5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8078" y="4866149"/>
            <a:ext cx="264969" cy="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2835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arth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3">
            <a:extLst>
              <a:ext uri="{FF2B5EF4-FFF2-40B4-BE49-F238E27FC236}">
                <a16:creationId xmlns:a16="http://schemas.microsoft.com/office/drawing/2014/main" xmlns="" id="{7700E0C6-F37C-A74E-A21E-8F722DF43A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2169581" y="1657690"/>
            <a:ext cx="268817" cy="247312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xmlns="" id="{202BB124-486B-174B-91E9-0D3C66BF1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6025477" y="175701"/>
            <a:ext cx="319618" cy="294049"/>
          </a:xfrm>
          <a:prstGeom prst="rect">
            <a:avLst/>
          </a:prstGeom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xmlns="" id="{42D340E6-D29C-694B-B41D-11AAD935C5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tretch>
            <a:fillRect/>
          </a:stretch>
        </p:blipFill>
        <p:spPr>
          <a:xfrm rot="1170246">
            <a:off x="6039988" y="22832"/>
            <a:ext cx="848189" cy="1057956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D17BC63F-8437-E54E-A0B0-324EF50B3E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8378" y="0"/>
            <a:ext cx="1368681" cy="1467692"/>
          </a:xfrm>
          <a:prstGeom prst="rect">
            <a:avLst/>
          </a:prstGeom>
        </p:spPr>
      </p:pic>
      <p:sp>
        <p:nvSpPr>
          <p:cNvPr id="12" name="Shape 12"/>
          <p:cNvSpPr>
            <a:spLocks noGrp="1"/>
          </p:cNvSpPr>
          <p:nvPr>
            <p:ph type="title" hasCustomPrompt="1"/>
          </p:nvPr>
        </p:nvSpPr>
        <p:spPr>
          <a:xfrm>
            <a:off x="365125" y="1528172"/>
            <a:ext cx="8412164" cy="16680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75000"/>
              </a:lnSpc>
              <a:tabLst>
                <a:tab pos="3086100" algn="l"/>
              </a:tabLst>
              <a:defRPr sz="5200" b="1" cap="none">
                <a:solidFill>
                  <a:schemeClr val="accent1"/>
                </a:solidFill>
                <a:latin typeface="Acer Foco Black"/>
                <a:ea typeface="Acer Foco Black"/>
                <a:cs typeface="Acer Foco Black"/>
                <a:sym typeface="Acer Foco Black"/>
              </a:defRPr>
            </a:lvl1pPr>
          </a:lstStyle>
          <a:p>
            <a:r>
              <a:rPr lang="en-US" dirty="0"/>
              <a:t>MASTER TITLE GOES HERE IN UPPERCASE 52PTS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 hasCustomPrompt="1"/>
          </p:nvPr>
        </p:nvSpPr>
        <p:spPr>
          <a:xfrm>
            <a:off x="365125" y="3248430"/>
            <a:ext cx="8412164" cy="29718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dirty="0"/>
              <a:t>Presentation subtitle goes here in sentence case1</a:t>
            </a:r>
            <a:r>
              <a:rPr lang="en-US" altLang="zh-TW" dirty="0"/>
              <a:t>6</a:t>
            </a:r>
            <a:r>
              <a:rPr dirty="0"/>
              <a:t>pts.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A80D410-6A44-4243-AE55-B4081D4029A6}"/>
              </a:ext>
            </a:extLst>
          </p:cNvPr>
          <p:cNvSpPr/>
          <p:nvPr userDrawn="1"/>
        </p:nvSpPr>
        <p:spPr>
          <a:xfrm>
            <a:off x="-793" y="4751059"/>
            <a:ext cx="9144000" cy="413123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defTabSz="914400"/>
            <a:endParaRPr lang="zh-TW" altLang="en-US" dirty="0"/>
          </a:p>
        </p:txBody>
      </p:sp>
      <p:pic>
        <p:nvPicPr>
          <p:cNvPr id="16" name="Picture 20">
            <a:extLst>
              <a:ext uri="{FF2B5EF4-FFF2-40B4-BE49-F238E27FC236}">
                <a16:creationId xmlns:a16="http://schemas.microsoft.com/office/drawing/2014/main" xmlns="" id="{8E19D9E1-75D9-B348-A3EC-033D878B4B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456" y="561547"/>
            <a:ext cx="889088" cy="914400"/>
          </a:xfrm>
          <a:prstGeom prst="rect">
            <a:avLst/>
          </a:prstGeom>
        </p:spPr>
      </p:pic>
      <p:pic>
        <p:nvPicPr>
          <p:cNvPr id="17" name="圖形 5">
            <a:extLst>
              <a:ext uri="{FF2B5EF4-FFF2-40B4-BE49-F238E27FC236}">
                <a16:creationId xmlns:a16="http://schemas.microsoft.com/office/drawing/2014/main" xmlns="" id="{0378CD43-74A1-6A44-A6A2-2A8E9EA6C6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262564" y="4319468"/>
            <a:ext cx="618872" cy="147577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xmlns="" id="{40C613F3-666B-7745-BC93-6C929D5D5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023" y="3655278"/>
            <a:ext cx="2036014" cy="1508904"/>
          </a:xfrm>
          <a:prstGeom prst="rect">
            <a:avLst/>
          </a:prstGeom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xmlns="" id="{56057ACC-7B75-4941-A6EA-81A84270F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4267" y="3537954"/>
            <a:ext cx="829733" cy="1264444"/>
          </a:xfrm>
          <a:prstGeom prst="rect">
            <a:avLst/>
          </a:prstGeom>
        </p:spPr>
      </p:pic>
      <p:pic>
        <p:nvPicPr>
          <p:cNvPr id="15" name="Picture 39">
            <a:extLst>
              <a:ext uri="{FF2B5EF4-FFF2-40B4-BE49-F238E27FC236}">
                <a16:creationId xmlns:a16="http://schemas.microsoft.com/office/drawing/2014/main" xmlns="" id="{46C49B8D-F92F-664B-AFA9-8022E9B603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5235" y="4500607"/>
            <a:ext cx="1353615" cy="663575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xmlns="" id="{97998FCF-C957-8246-9D55-F8DDD148184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82727" flipV="1">
            <a:off x="7463289" y="-373076"/>
            <a:ext cx="1885108" cy="189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68709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Earthion 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 b="1" i="0">
                <a:latin typeface="Acer Foco" charset="0"/>
                <a:ea typeface="Acer Foco" charset="0"/>
                <a:cs typeface="Acer Foco" charset="0"/>
              </a:defRPr>
            </a:lvl1pPr>
          </a:lstStyle>
          <a:p>
            <a:r>
              <a:rPr dirty="0"/>
              <a:t>Page Title Goes Here in Title Case 2</a:t>
            </a:r>
            <a:r>
              <a:rPr lang="en-US" altLang="zh-TW" dirty="0"/>
              <a:t>4</a:t>
            </a:r>
            <a:r>
              <a:rPr dirty="0"/>
              <a:t>pts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839060" y="4799791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5A5A5C"/>
                </a:solidFill>
              </a:rPr>
              <a:pPr/>
              <a:t>‹#›</a:t>
            </a:fld>
            <a:endParaRPr dirty="0">
              <a:solidFill>
                <a:srgbClr val="5A5A5C"/>
              </a:solidFill>
            </a:endParaRPr>
          </a:p>
        </p:txBody>
      </p:sp>
      <p:sp>
        <p:nvSpPr>
          <p:cNvPr id="24" name="Shape 24"/>
          <p:cNvSpPr>
            <a:spLocks noGrp="1"/>
          </p:cNvSpPr>
          <p:nvPr>
            <p:ph type="body" idx="1" hasCustomPrompt="1"/>
          </p:nvPr>
        </p:nvSpPr>
        <p:spPr>
          <a:xfrm>
            <a:off x="359871" y="962492"/>
            <a:ext cx="8421787" cy="3622166"/>
          </a:xfrm>
          <a:prstGeom prst="rect">
            <a:avLst/>
          </a:prstGeom>
        </p:spPr>
        <p:txBody>
          <a:bodyPr>
            <a:noAutofit/>
          </a:bodyPr>
          <a:lstStyle>
            <a:lvl2pPr>
              <a:defRPr>
                <a:solidFill>
                  <a:srgbClr val="89898B"/>
                </a:solidFill>
              </a:defRPr>
            </a:lvl2pPr>
            <a:lvl3pPr>
              <a:defRPr>
                <a:solidFill>
                  <a:srgbClr val="89898B"/>
                </a:solidFill>
              </a:defRPr>
            </a:lvl3pPr>
            <a:lvl4pPr>
              <a:defRPr>
                <a:solidFill>
                  <a:srgbClr val="89898B"/>
                </a:solidFill>
              </a:defRPr>
            </a:lvl4pPr>
            <a:lvl5pPr>
              <a:defRPr>
                <a:solidFill>
                  <a:srgbClr val="89898B"/>
                </a:solidFill>
              </a:defRPr>
            </a:lvl5pPr>
          </a:lstStyle>
          <a:p>
            <a:r>
              <a:rPr lang="en-US" altLang="zh-TW" dirty="0"/>
              <a:t>Subtitle text goes here in sentence case16pts.</a:t>
            </a:r>
          </a:p>
          <a:p>
            <a:pPr lvl="1"/>
            <a:r>
              <a:rPr lang="en-US" altLang="zh-TW" dirty="0"/>
              <a:t>Body text goes here in sentence case14pts.</a:t>
            </a:r>
          </a:p>
          <a:p>
            <a:pPr lvl="2"/>
            <a:r>
              <a:rPr lang="en-US" altLang="zh-TW" dirty="0"/>
              <a:t>First bulleted text goes here in sentence case12pts</a:t>
            </a:r>
          </a:p>
          <a:p>
            <a:pPr lvl="3"/>
            <a:r>
              <a:rPr lang="en-US" altLang="zh-TW" dirty="0"/>
              <a:t>Second bulleted text goes here in sentence case12pts</a:t>
            </a:r>
          </a:p>
          <a:p>
            <a:pPr lvl="4"/>
            <a:r>
              <a:rPr lang="en-US" altLang="zh-TW" dirty="0"/>
              <a:t>Third bulleted text goes here in sentence case12pts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FD8B4115-DBB1-4143-93D6-D2123BE7B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148" y="4682493"/>
            <a:ext cx="653143" cy="32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27821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Earthion 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62856A1-9487-9E46-AB3F-8A420AD7EC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lum bright="70000" contrast="-70000"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023" y="3634596"/>
            <a:ext cx="2036014" cy="1508904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xmlns="" id="{119477E9-B004-1D47-86BE-C36583FF2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lum bright="70000" contrast="-70000"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4267" y="3540389"/>
            <a:ext cx="829733" cy="1264444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xmlns="" id="{6B92C6E1-9F68-0440-9034-B5A5FA9A69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lum bright="70000" contrast="-70000"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8378" y="0"/>
            <a:ext cx="1368681" cy="1467692"/>
          </a:xfrm>
          <a:prstGeom prst="rect">
            <a:avLst/>
          </a:prstGeom>
        </p:spPr>
      </p:pic>
      <p:pic>
        <p:nvPicPr>
          <p:cNvPr id="14" name="Picture 29">
            <a:extLst>
              <a:ext uri="{FF2B5EF4-FFF2-40B4-BE49-F238E27FC236}">
                <a16:creationId xmlns:a16="http://schemas.microsoft.com/office/drawing/2014/main" xmlns="" id="{52274B6D-54E6-CF47-9DAF-4C4920855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4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5235" y="4479925"/>
            <a:ext cx="1353615" cy="663575"/>
          </a:xfrm>
          <a:prstGeom prst="rect">
            <a:avLst/>
          </a:prstGeom>
        </p:spPr>
      </p:pic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Off val="44000"/>
                  </a:schemeClr>
                </a:solidFill>
              </a:defRPr>
            </a:lvl1pPr>
          </a:lstStyle>
          <a:p>
            <a:fld id="{86CB4B4D-7CA3-9044-876B-883B54F8677D}" type="slidenum">
              <a:rPr>
                <a:solidFill>
                  <a:srgbClr val="8F8F8F">
                    <a:lumOff val="44000"/>
                  </a:srgbClr>
                </a:solidFill>
              </a:rPr>
              <a:pPr/>
              <a:t>‹#›</a:t>
            </a:fld>
            <a:endParaRPr dirty="0">
              <a:solidFill>
                <a:srgbClr val="8F8F8F">
                  <a:lumOff val="44000"/>
                </a:srgbClr>
              </a:solidFill>
            </a:endParaRPr>
          </a:p>
        </p:txBody>
      </p:sp>
      <p:sp>
        <p:nvSpPr>
          <p:cNvPr id="87" name="Shape 87"/>
          <p:cNvSpPr>
            <a:spLocks noGrp="1"/>
          </p:cNvSpPr>
          <p:nvPr>
            <p:ph type="title" hasCustomPrompt="1"/>
          </p:nvPr>
        </p:nvSpPr>
        <p:spPr>
          <a:xfrm>
            <a:off x="365125" y="1275841"/>
            <a:ext cx="8412164" cy="1632862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75000"/>
              </a:lnSpc>
              <a:defRPr sz="5200" b="0">
                <a:solidFill>
                  <a:schemeClr val="accent2">
                    <a:lumOff val="44000"/>
                  </a:schemeClr>
                </a:solidFill>
                <a:latin typeface="Acer Foco Black"/>
                <a:ea typeface="Acer Foco Black"/>
                <a:cs typeface="Acer Foco Black"/>
                <a:sym typeface="Acer Foco Black"/>
              </a:defRPr>
            </a:lvl1pPr>
          </a:lstStyle>
          <a:p>
            <a:r>
              <a:rPr lang="en-US" dirty="0"/>
              <a:t>SHORT QUOTE GOES HERE IN UPPERCASE 52PTS 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sz="quarter" idx="1" hasCustomPrompt="1"/>
          </p:nvPr>
        </p:nvSpPr>
        <p:spPr>
          <a:xfrm>
            <a:off x="365125" y="2913906"/>
            <a:ext cx="8412164" cy="67816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600">
                <a:solidFill>
                  <a:schemeClr val="accent2">
                    <a:lumOff val="44000"/>
                  </a:schemeClr>
                </a:solidFill>
              </a:defRPr>
            </a:lvl1pPr>
          </a:lstStyle>
          <a:p>
            <a:r>
              <a:rPr dirty="0"/>
              <a:t>Explanatory information goes here in sentence case 1</a:t>
            </a:r>
            <a:r>
              <a:rPr lang="en-US" altLang="zh-TW" dirty="0"/>
              <a:t>6</a:t>
            </a:r>
            <a:r>
              <a:rPr dirty="0"/>
              <a:t>pts.</a:t>
            </a:r>
          </a:p>
        </p:txBody>
      </p:sp>
      <p:sp>
        <p:nvSpPr>
          <p:cNvPr id="8" name="Shape 2"/>
          <p:cNvSpPr/>
          <p:nvPr userDrawn="1"/>
        </p:nvSpPr>
        <p:spPr>
          <a:xfrm>
            <a:off x="678092" y="4861664"/>
            <a:ext cx="492122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defRPr sz="600">
                <a:solidFill>
                  <a:schemeClr val="accent4"/>
                </a:solidFill>
              </a:defRPr>
            </a:lvl1pPr>
          </a:lstStyle>
          <a:p>
            <a:pPr defTabSz="914400"/>
            <a:r>
              <a:rPr dirty="0">
                <a:solidFill>
                  <a:srgbClr val="FFFFFF"/>
                </a:solidFill>
              </a:rPr>
              <a:t>CONFIDENTIAL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xmlns="" id="{B451C161-80BD-43F2-A569-A0B675A660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3210" y="4864759"/>
            <a:ext cx="271742" cy="64800"/>
          </a:xfrm>
          <a:prstGeom prst="rect">
            <a:avLst/>
          </a:prstGeom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xmlns="" id="{202BB124-486B-174B-91E9-0D3C66BF1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40000"/>
            <a:lum bright="70000" contrast="-70000"/>
          </a:blip>
          <a:stretch>
            <a:fillRect/>
          </a:stretch>
        </p:blipFill>
        <p:spPr>
          <a:xfrm>
            <a:off x="6025477" y="175701"/>
            <a:ext cx="319618" cy="294049"/>
          </a:xfrm>
          <a:prstGeom prst="rect">
            <a:avLst/>
          </a:prstGeom>
        </p:spPr>
      </p:pic>
      <p:pic>
        <p:nvPicPr>
          <p:cNvPr id="20" name="Picture 25">
            <a:extLst>
              <a:ext uri="{FF2B5EF4-FFF2-40B4-BE49-F238E27FC236}">
                <a16:creationId xmlns:a16="http://schemas.microsoft.com/office/drawing/2014/main" xmlns="" id="{42D340E6-D29C-694B-B41D-11AAD935C54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40000"/>
            <a:lum bright="70000" contrast="-70000"/>
          </a:blip>
          <a:stretch>
            <a:fillRect/>
          </a:stretch>
        </p:blipFill>
        <p:spPr>
          <a:xfrm rot="1170246">
            <a:off x="6039988" y="22832"/>
            <a:ext cx="848189" cy="1057956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xmlns="" id="{97998FCF-C957-8246-9D55-F8DDD148184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alphaModFix amt="4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82727" flipV="1">
            <a:off x="7463289" y="-373076"/>
            <a:ext cx="1885108" cy="189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08272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arthion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4060214-2570-244B-9FA8-A9B85EE25E4D}"/>
              </a:ext>
            </a:extLst>
          </p:cNvPr>
          <p:cNvSpPr/>
          <p:nvPr userDrawn="1"/>
        </p:nvSpPr>
        <p:spPr>
          <a:xfrm>
            <a:off x="454315" y="2042843"/>
            <a:ext cx="8324715" cy="92333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914400"/>
            <a:r>
              <a:rPr lang="en-US" altLang="zh-TW" sz="5400" b="1" dirty="0">
                <a:solidFill>
                  <a:srgbClr val="80C342"/>
                </a:solidFill>
                <a:latin typeface="Acer Foco Black" charset="0"/>
                <a:ea typeface="Acer Foco Black" charset="0"/>
                <a:cs typeface="Acer Foco Black" charset="0"/>
              </a:rPr>
              <a:t>THE BEST IS YET TO COME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522DE4-E24C-884C-80DA-42496766F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5751" y="133350"/>
            <a:ext cx="1230702" cy="1164771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7BD695D-141D-B743-95C4-8EE06704A1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1381" y="0"/>
            <a:ext cx="1526515" cy="904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D9A030-0F66-5F4C-84EF-C4E5C027E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5802" y="0"/>
            <a:ext cx="1471043" cy="1290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998FCF-C957-8246-9D55-F8DDD14818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99537">
            <a:off x="7247311" y="3423036"/>
            <a:ext cx="2097904" cy="2074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A2D6528-6745-FA41-A1E2-8C0CBBBAD2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2578700" y="1758590"/>
            <a:ext cx="317500" cy="29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A0DB3EF-5682-6F40-A8AE-68F8288C11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8099605" y="238305"/>
            <a:ext cx="256552" cy="236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8F655F-4707-0042-A5EF-1F7AD0DAC2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1312653" y="2935737"/>
            <a:ext cx="287547" cy="2645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28B594A-3618-1A41-962D-68C4BDEA6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56230">
            <a:off x="8366025" y="-141116"/>
            <a:ext cx="810486" cy="7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045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365125" y="1655682"/>
            <a:ext cx="207513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>
                    <a:lumOff val="44000"/>
                  </a:schemeClr>
                </a:solidFill>
                <a:latin typeface="Acer Foco Black"/>
                <a:ea typeface="Acer Foco Black"/>
                <a:cs typeface="Acer Foco Black"/>
                <a:sym typeface="Acer Foco Black"/>
              </a:defRPr>
            </a:lvl1pPr>
          </a:lstStyle>
          <a:p>
            <a:pPr defTabSz="914400"/>
            <a:r>
              <a:rPr dirty="0">
                <a:solidFill>
                  <a:srgbClr val="8F8F8F">
                    <a:lumOff val="44000"/>
                  </a:srgbClr>
                </a:solidFill>
              </a:rPr>
              <a:t>Thank you</a:t>
            </a:r>
          </a:p>
        </p:txBody>
      </p:sp>
      <p:sp>
        <p:nvSpPr>
          <p:cNvPr id="6" name="Shape 2"/>
          <p:cNvSpPr/>
          <p:nvPr userDrawn="1"/>
        </p:nvSpPr>
        <p:spPr>
          <a:xfrm>
            <a:off x="676078" y="4862869"/>
            <a:ext cx="495328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defRPr sz="600">
                <a:solidFill>
                  <a:schemeClr val="accent4"/>
                </a:solidFill>
              </a:defRPr>
            </a:lvl1pPr>
          </a:lstStyle>
          <a:p>
            <a:pPr defTabSz="914400"/>
            <a:r>
              <a:rPr dirty="0">
                <a:solidFill>
                  <a:srgbClr val="89898B"/>
                </a:solidFill>
                <a:latin typeface="Acer Foco" charset="0"/>
                <a:ea typeface="Acer Foco" charset="0"/>
                <a:cs typeface="Acer Foco" charset="0"/>
              </a:rPr>
              <a:t>CONFIDENTIAL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xmlns="" id="{2A6638ED-3898-410E-9979-D5B809E29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8078" y="4866149"/>
            <a:ext cx="264969" cy="63185"/>
          </a:xfrm>
          <a:prstGeom prst="rect">
            <a:avLst/>
          </a:prstGeom>
        </p:spPr>
      </p:pic>
      <p:sp>
        <p:nvSpPr>
          <p:cNvPr id="9" name="Shape 4">
            <a:extLst>
              <a:ext uri="{FF2B5EF4-FFF2-40B4-BE49-F238E27FC236}">
                <a16:creationId xmlns:a16="http://schemas.microsoft.com/office/drawing/2014/main" xmlns="" id="{FE107D0F-6FE7-4066-A754-F1862A8A01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28995" y="4833659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600">
                <a:solidFill>
                  <a:schemeClr val="accent4"/>
                </a:solidFill>
              </a:defRPr>
            </a:lvl1pPr>
          </a:lstStyle>
          <a:p>
            <a:fld id="{86CB4B4D-7CA3-9044-876B-883B54F8677D}" type="slidenum">
              <a:rPr>
                <a:solidFill>
                  <a:srgbClr val="5A5A5C"/>
                </a:solidFill>
              </a:rPr>
              <a:pPr/>
              <a:t>‹#›</a:t>
            </a:fld>
            <a:endParaRPr dirty="0">
              <a:solidFill>
                <a:srgbClr val="5A5A5C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561D25AF-E3B1-4BEA-9FE1-040D30F36A90}"/>
              </a:ext>
            </a:extLst>
          </p:cNvPr>
          <p:cNvSpPr/>
          <p:nvPr userDrawn="1"/>
        </p:nvSpPr>
        <p:spPr>
          <a:xfrm>
            <a:off x="-1" y="5051167"/>
            <a:ext cx="9144001" cy="9233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rgbClr val="80C342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/>
            <a:endParaRPr lang="zh-TW" altLang="en-US" dirty="0">
              <a:latin typeface="Trebuchet MS" panose="020B0603020202020204" pitchFamily="34" charset="0"/>
              <a:ea typeface="Trebuchet MS 標準體" charset="0"/>
              <a:cs typeface="Trebuchet MS 標準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43649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2559846" y="4865354"/>
            <a:ext cx="4030663" cy="137160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460F7E-BF8E-4752-A3EA-71DCEBC1B1D4}" type="slidenum">
              <a:rPr lang="en-US" smtClean="0">
                <a:solidFill>
                  <a:srgbClr val="5A5A5C"/>
                </a:solidFill>
              </a:rPr>
              <a:pPr/>
              <a:t>‹#›</a:t>
            </a:fld>
            <a:endParaRPr lang="en-US" dirty="0">
              <a:solidFill>
                <a:srgbClr val="5A5A5C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3379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4000" b="1" i="0" baseline="0">
                <a:solidFill>
                  <a:schemeClr val="accent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387488304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025791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2426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824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xmlns="" id="{3A2E1274-C3E3-4B23-81C6-2ADDC2D225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55161" y="265623"/>
            <a:ext cx="1440731" cy="1659002"/>
          </a:xfrm>
          <a:custGeom>
            <a:avLst/>
            <a:gdLst>
              <a:gd name="connsiteX0" fmla="*/ 1525548 w 3062106"/>
              <a:gd name="connsiteY0" fmla="*/ 0 h 3526016"/>
              <a:gd name="connsiteX1" fmla="*/ 3060615 w 3062106"/>
              <a:gd name="connsiteY1" fmla="*/ 886272 h 3526016"/>
              <a:gd name="connsiteX2" fmla="*/ 3062106 w 3062106"/>
              <a:gd name="connsiteY2" fmla="*/ 2646962 h 3526016"/>
              <a:gd name="connsiteX3" fmla="*/ 1536558 w 3062106"/>
              <a:gd name="connsiteY3" fmla="*/ 3526016 h 3526016"/>
              <a:gd name="connsiteX4" fmla="*/ 1491 w 3062106"/>
              <a:gd name="connsiteY4" fmla="*/ 2639745 h 3526016"/>
              <a:gd name="connsiteX5" fmla="*/ 0 w 3062106"/>
              <a:gd name="connsiteY5" fmla="*/ 879054 h 352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2106" h="3526016">
                <a:moveTo>
                  <a:pt x="1525548" y="0"/>
                </a:moveTo>
                <a:lnTo>
                  <a:pt x="3060615" y="886272"/>
                </a:lnTo>
                <a:lnTo>
                  <a:pt x="3062106" y="2646962"/>
                </a:lnTo>
                <a:lnTo>
                  <a:pt x="1536558" y="3526016"/>
                </a:lnTo>
                <a:lnTo>
                  <a:pt x="1491" y="2639745"/>
                </a:lnTo>
                <a:lnTo>
                  <a:pt x="0" y="8790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xmlns="" id="{EEE5FCCE-5336-4B12-AF5E-45A3A142EA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48792" y="1768127"/>
            <a:ext cx="1440731" cy="1659002"/>
          </a:xfrm>
          <a:custGeom>
            <a:avLst/>
            <a:gdLst>
              <a:gd name="connsiteX0" fmla="*/ 1525548 w 3062106"/>
              <a:gd name="connsiteY0" fmla="*/ 0 h 3526016"/>
              <a:gd name="connsiteX1" fmla="*/ 3060615 w 3062106"/>
              <a:gd name="connsiteY1" fmla="*/ 886272 h 3526016"/>
              <a:gd name="connsiteX2" fmla="*/ 3062106 w 3062106"/>
              <a:gd name="connsiteY2" fmla="*/ 2646962 h 3526016"/>
              <a:gd name="connsiteX3" fmla="*/ 1536558 w 3062106"/>
              <a:gd name="connsiteY3" fmla="*/ 3526016 h 3526016"/>
              <a:gd name="connsiteX4" fmla="*/ 1491 w 3062106"/>
              <a:gd name="connsiteY4" fmla="*/ 2639745 h 3526016"/>
              <a:gd name="connsiteX5" fmla="*/ 0 w 3062106"/>
              <a:gd name="connsiteY5" fmla="*/ 879054 h 352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2106" h="3526016">
                <a:moveTo>
                  <a:pt x="1525548" y="0"/>
                </a:moveTo>
                <a:lnTo>
                  <a:pt x="3060615" y="886272"/>
                </a:lnTo>
                <a:lnTo>
                  <a:pt x="3062106" y="2646962"/>
                </a:lnTo>
                <a:lnTo>
                  <a:pt x="1536558" y="3526016"/>
                </a:lnTo>
                <a:lnTo>
                  <a:pt x="1491" y="2639745"/>
                </a:lnTo>
                <a:lnTo>
                  <a:pt x="0" y="8790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8">
            <a:extLst>
              <a:ext uri="{FF2B5EF4-FFF2-40B4-BE49-F238E27FC236}">
                <a16:creationId xmlns:a16="http://schemas.microsoft.com/office/drawing/2014/main" xmlns="" id="{A778ECB7-1E7B-46FD-B9CE-9B5E8E2909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55161" y="3270631"/>
            <a:ext cx="1440731" cy="1659002"/>
          </a:xfrm>
          <a:custGeom>
            <a:avLst/>
            <a:gdLst>
              <a:gd name="connsiteX0" fmla="*/ 1525548 w 3062106"/>
              <a:gd name="connsiteY0" fmla="*/ 0 h 3526016"/>
              <a:gd name="connsiteX1" fmla="*/ 3060615 w 3062106"/>
              <a:gd name="connsiteY1" fmla="*/ 886272 h 3526016"/>
              <a:gd name="connsiteX2" fmla="*/ 3062106 w 3062106"/>
              <a:gd name="connsiteY2" fmla="*/ 2646962 h 3526016"/>
              <a:gd name="connsiteX3" fmla="*/ 1536558 w 3062106"/>
              <a:gd name="connsiteY3" fmla="*/ 3526016 h 3526016"/>
              <a:gd name="connsiteX4" fmla="*/ 1491 w 3062106"/>
              <a:gd name="connsiteY4" fmla="*/ 2639745 h 3526016"/>
              <a:gd name="connsiteX5" fmla="*/ 0 w 3062106"/>
              <a:gd name="connsiteY5" fmla="*/ 879054 h 352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2106" h="3526016">
                <a:moveTo>
                  <a:pt x="1525548" y="0"/>
                </a:moveTo>
                <a:lnTo>
                  <a:pt x="3060615" y="886272"/>
                </a:lnTo>
                <a:lnTo>
                  <a:pt x="3062106" y="2646962"/>
                </a:lnTo>
                <a:lnTo>
                  <a:pt x="1536558" y="3526016"/>
                </a:lnTo>
                <a:lnTo>
                  <a:pt x="1491" y="2639745"/>
                </a:lnTo>
                <a:lnTo>
                  <a:pt x="0" y="8790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29904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48">
            <a:extLst>
              <a:ext uri="{FF2B5EF4-FFF2-40B4-BE49-F238E27FC236}">
                <a16:creationId xmlns:a16="http://schemas.microsoft.com/office/drawing/2014/main" xmlns="" id="{97261BDD-8C56-4CFD-A5A6-4A57DD1C6C8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" y="0"/>
            <a:ext cx="9143999" cy="5143500"/>
          </a:xfrm>
          <a:custGeom>
            <a:avLst/>
            <a:gdLst>
              <a:gd name="connsiteX0" fmla="*/ 10699779 w 12191999"/>
              <a:gd name="connsiteY0" fmla="*/ 6099402 h 6858000"/>
              <a:gd name="connsiteX1" fmla="*/ 10700365 w 12191999"/>
              <a:gd name="connsiteY1" fmla="*/ 6104567 h 6858000"/>
              <a:gd name="connsiteX2" fmla="*/ 10702406 w 12191999"/>
              <a:gd name="connsiteY2" fmla="*/ 6099903 h 6858000"/>
              <a:gd name="connsiteX3" fmla="*/ 9177921 w 12191999"/>
              <a:gd name="connsiteY3" fmla="*/ 6098901 h 6858000"/>
              <a:gd name="connsiteX4" fmla="*/ 9178505 w 12191999"/>
              <a:gd name="connsiteY4" fmla="*/ 6100344 h 6858000"/>
              <a:gd name="connsiteX5" fmla="*/ 9178605 w 12191999"/>
              <a:gd name="connsiteY5" fmla="*/ 6102927 h 6858000"/>
              <a:gd name="connsiteX6" fmla="*/ 9183635 w 12191999"/>
              <a:gd name="connsiteY6" fmla="*/ 6102927 h 6858000"/>
              <a:gd name="connsiteX7" fmla="*/ 9185303 w 12191999"/>
              <a:gd name="connsiteY7" fmla="*/ 6100308 h 6858000"/>
              <a:gd name="connsiteX8" fmla="*/ 5342410 w 12191999"/>
              <a:gd name="connsiteY8" fmla="*/ 5330181 h 6858000"/>
              <a:gd name="connsiteX9" fmla="*/ 5338269 w 12191999"/>
              <a:gd name="connsiteY9" fmla="*/ 5332661 h 6858000"/>
              <a:gd name="connsiteX10" fmla="*/ 5322064 w 12191999"/>
              <a:gd name="connsiteY10" fmla="*/ 5334006 h 6858000"/>
              <a:gd name="connsiteX11" fmla="*/ 5335111 w 12191999"/>
              <a:gd name="connsiteY11" fmla="*/ 5336578 h 6858000"/>
              <a:gd name="connsiteX12" fmla="*/ 5337848 w 12191999"/>
              <a:gd name="connsiteY12" fmla="*/ 5340523 h 6858000"/>
              <a:gd name="connsiteX13" fmla="*/ 5338130 w 12191999"/>
              <a:gd name="connsiteY13" fmla="*/ 5335883 h 6858000"/>
              <a:gd name="connsiteX14" fmla="*/ 11820900 w 12191999"/>
              <a:gd name="connsiteY14" fmla="*/ 4311166 h 6858000"/>
              <a:gd name="connsiteX15" fmla="*/ 11955244 w 12191999"/>
              <a:gd name="connsiteY15" fmla="*/ 4373182 h 6858000"/>
              <a:gd name="connsiteX16" fmla="*/ 11941805 w 12191999"/>
              <a:gd name="connsiteY16" fmla="*/ 4490463 h 6858000"/>
              <a:gd name="connsiteX17" fmla="*/ 11911265 w 12191999"/>
              <a:gd name="connsiteY17" fmla="*/ 4531997 h 6858000"/>
              <a:gd name="connsiteX18" fmla="*/ 11974790 w 12191999"/>
              <a:gd name="connsiteY18" fmla="*/ 4572310 h 6858000"/>
              <a:gd name="connsiteX19" fmla="*/ 12175141 w 12191999"/>
              <a:gd name="connsiteY19" fmla="*/ 4571090 h 6858000"/>
              <a:gd name="connsiteX20" fmla="*/ 12191999 w 12191999"/>
              <a:gd name="connsiteY20" fmla="*/ 4574294 h 6858000"/>
              <a:gd name="connsiteX21" fmla="*/ 12191999 w 12191999"/>
              <a:gd name="connsiteY21" fmla="*/ 5337457 h 6858000"/>
              <a:gd name="connsiteX22" fmla="*/ 12177584 w 12191999"/>
              <a:gd name="connsiteY22" fmla="*/ 5340730 h 6858000"/>
              <a:gd name="connsiteX23" fmla="*/ 11982120 w 12191999"/>
              <a:gd name="connsiteY23" fmla="*/ 5339507 h 6858000"/>
              <a:gd name="connsiteX24" fmla="*/ 11928367 w 12191999"/>
              <a:gd name="connsiteY24" fmla="*/ 5354166 h 6858000"/>
              <a:gd name="connsiteX25" fmla="*/ 11927145 w 12191999"/>
              <a:gd name="connsiteY25" fmla="*/ 5409142 h 6858000"/>
              <a:gd name="connsiteX26" fmla="*/ 11971125 w 12191999"/>
              <a:gd name="connsiteY26" fmla="*/ 5504430 h 6858000"/>
              <a:gd name="connsiteX27" fmla="*/ 11873393 w 12191999"/>
              <a:gd name="connsiteY27" fmla="*/ 5592389 h 6858000"/>
              <a:gd name="connsiteX28" fmla="*/ 11703584 w 12191999"/>
              <a:gd name="connsiteY28" fmla="*/ 5530084 h 6858000"/>
              <a:gd name="connsiteX29" fmla="*/ 11723129 w 12191999"/>
              <a:gd name="connsiteY29" fmla="*/ 5417694 h 6858000"/>
              <a:gd name="connsiteX30" fmla="*/ 11751228 w 12191999"/>
              <a:gd name="connsiteY30" fmla="*/ 5374936 h 6858000"/>
              <a:gd name="connsiteX31" fmla="*/ 11690146 w 12191999"/>
              <a:gd name="connsiteY31" fmla="*/ 5338287 h 6858000"/>
              <a:gd name="connsiteX32" fmla="*/ 11489795 w 12191999"/>
              <a:gd name="connsiteY32" fmla="*/ 5339507 h 6858000"/>
              <a:gd name="connsiteX33" fmla="*/ 11447036 w 12191999"/>
              <a:gd name="connsiteY33" fmla="*/ 5295528 h 6858000"/>
              <a:gd name="connsiteX34" fmla="*/ 11449481 w 12191999"/>
              <a:gd name="connsiteY34" fmla="*/ 5202683 h 6858000"/>
              <a:gd name="connsiteX35" fmla="*/ 11449481 w 12191999"/>
              <a:gd name="connsiteY35" fmla="*/ 5092735 h 6858000"/>
              <a:gd name="connsiteX36" fmla="*/ 11492238 w 12191999"/>
              <a:gd name="connsiteY36" fmla="*/ 5018215 h 6858000"/>
              <a:gd name="connsiteX37" fmla="*/ 11545990 w 12191999"/>
              <a:gd name="connsiteY37" fmla="*/ 5025544 h 6858000"/>
              <a:gd name="connsiteX38" fmla="*/ 11668156 w 12191999"/>
              <a:gd name="connsiteY38" fmla="*/ 5051198 h 6858000"/>
              <a:gd name="connsiteX39" fmla="*/ 11682816 w 12191999"/>
              <a:gd name="connsiteY39" fmla="*/ 4877723 h 6858000"/>
              <a:gd name="connsiteX40" fmla="*/ 11555765 w 12191999"/>
              <a:gd name="connsiteY40" fmla="*/ 4874058 h 6858000"/>
              <a:gd name="connsiteX41" fmla="*/ 11508120 w 12191999"/>
              <a:gd name="connsiteY41" fmla="*/ 4902158 h 6858000"/>
              <a:gd name="connsiteX42" fmla="*/ 11450701 w 12191999"/>
              <a:gd name="connsiteY42" fmla="*/ 4839852 h 6858000"/>
              <a:gd name="connsiteX43" fmla="*/ 11448258 w 12191999"/>
              <a:gd name="connsiteY43" fmla="*/ 4591857 h 6858000"/>
              <a:gd name="connsiteX44" fmla="*/ 11477578 w 12191999"/>
              <a:gd name="connsiteY44" fmla="*/ 4573534 h 6858000"/>
              <a:gd name="connsiteX45" fmla="*/ 11677929 w 12191999"/>
              <a:gd name="connsiteY45" fmla="*/ 4573534 h 6858000"/>
              <a:gd name="connsiteX46" fmla="*/ 11728016 w 12191999"/>
              <a:gd name="connsiteY46" fmla="*/ 4562539 h 6858000"/>
              <a:gd name="connsiteX47" fmla="*/ 11735346 w 12191999"/>
              <a:gd name="connsiteY47" fmla="*/ 4500233 h 6858000"/>
              <a:gd name="connsiteX48" fmla="*/ 11768331 w 12191999"/>
              <a:gd name="connsiteY48" fmla="*/ 4323095 h 6858000"/>
              <a:gd name="connsiteX49" fmla="*/ 11820900 w 12191999"/>
              <a:gd name="connsiteY49" fmla="*/ 4311166 h 6858000"/>
              <a:gd name="connsiteX50" fmla="*/ 5742911 w 12191999"/>
              <a:gd name="connsiteY50" fmla="*/ 3557222 h 6858000"/>
              <a:gd name="connsiteX51" fmla="*/ 5851336 w 12191999"/>
              <a:gd name="connsiteY51" fmla="*/ 3613963 h 6858000"/>
              <a:gd name="connsiteX52" fmla="*/ 5840341 w 12191999"/>
              <a:gd name="connsiteY52" fmla="*/ 3736128 h 6858000"/>
              <a:gd name="connsiteX53" fmla="*/ 5811021 w 12191999"/>
              <a:gd name="connsiteY53" fmla="*/ 3780107 h 6858000"/>
              <a:gd name="connsiteX54" fmla="*/ 5873327 w 12191999"/>
              <a:gd name="connsiteY54" fmla="*/ 3815534 h 6858000"/>
              <a:gd name="connsiteX55" fmla="*/ 6082230 w 12191999"/>
              <a:gd name="connsiteY55" fmla="*/ 3814314 h 6858000"/>
              <a:gd name="connsiteX56" fmla="*/ 6115900 w 12191999"/>
              <a:gd name="connsiteY56" fmla="*/ 3831149 h 6858000"/>
              <a:gd name="connsiteX57" fmla="*/ 6116334 w 12191999"/>
              <a:gd name="connsiteY57" fmla="*/ 3835442 h 6858000"/>
              <a:gd name="connsiteX58" fmla="*/ 6135367 w 12191999"/>
              <a:gd name="connsiteY58" fmla="*/ 3820781 h 6858000"/>
              <a:gd name="connsiteX59" fmla="*/ 6165468 w 12191999"/>
              <a:gd name="connsiteY59" fmla="*/ 3821240 h 6858000"/>
              <a:gd name="connsiteX60" fmla="*/ 6250984 w 12191999"/>
              <a:gd name="connsiteY60" fmla="*/ 3822462 h 6858000"/>
              <a:gd name="connsiteX61" fmla="*/ 6356045 w 12191999"/>
              <a:gd name="connsiteY61" fmla="*/ 3822462 h 6858000"/>
              <a:gd name="connsiteX62" fmla="*/ 6434230 w 12191999"/>
              <a:gd name="connsiteY62" fmla="*/ 3873772 h 6858000"/>
              <a:gd name="connsiteX63" fmla="*/ 6401245 w 12191999"/>
              <a:gd name="connsiteY63" fmla="*/ 3938519 h 6858000"/>
              <a:gd name="connsiteX64" fmla="*/ 6395138 w 12191999"/>
              <a:gd name="connsiteY64" fmla="*/ 4039916 h 6858000"/>
              <a:gd name="connsiteX65" fmla="*/ 6574721 w 12191999"/>
              <a:gd name="connsiteY65" fmla="*/ 4054576 h 6858000"/>
              <a:gd name="connsiteX66" fmla="*/ 6575941 w 12191999"/>
              <a:gd name="connsiteY66" fmla="*/ 3931189 h 6858000"/>
              <a:gd name="connsiteX67" fmla="*/ 6547844 w 12191999"/>
              <a:gd name="connsiteY67" fmla="*/ 3883545 h 6858000"/>
              <a:gd name="connsiteX68" fmla="*/ 6610148 w 12191999"/>
              <a:gd name="connsiteY68" fmla="*/ 3826127 h 6858000"/>
              <a:gd name="connsiteX69" fmla="*/ 6856921 w 12191999"/>
              <a:gd name="connsiteY69" fmla="*/ 3823685 h 6858000"/>
              <a:gd name="connsiteX70" fmla="*/ 6875246 w 12191999"/>
              <a:gd name="connsiteY70" fmla="*/ 3853004 h 6858000"/>
              <a:gd name="connsiteX71" fmla="*/ 6875246 w 12191999"/>
              <a:gd name="connsiteY71" fmla="*/ 4053355 h 6858000"/>
              <a:gd name="connsiteX72" fmla="*/ 6892348 w 12191999"/>
              <a:gd name="connsiteY72" fmla="*/ 4110773 h 6858000"/>
              <a:gd name="connsiteX73" fmla="*/ 6948545 w 12191999"/>
              <a:gd name="connsiteY73" fmla="*/ 4110773 h 6858000"/>
              <a:gd name="connsiteX74" fmla="*/ 7117131 w 12191999"/>
              <a:gd name="connsiteY74" fmla="*/ 4126653 h 6858000"/>
              <a:gd name="connsiteX75" fmla="*/ 7080482 w 12191999"/>
              <a:gd name="connsiteY75" fmla="*/ 4328224 h 6858000"/>
              <a:gd name="connsiteX76" fmla="*/ 6959540 w 12191999"/>
              <a:gd name="connsiteY76" fmla="*/ 4317229 h 6858000"/>
              <a:gd name="connsiteX77" fmla="*/ 6914338 w 12191999"/>
              <a:gd name="connsiteY77" fmla="*/ 4287910 h 6858000"/>
              <a:gd name="connsiteX78" fmla="*/ 6877689 w 12191999"/>
              <a:gd name="connsiteY78" fmla="*/ 4350213 h 6858000"/>
              <a:gd name="connsiteX79" fmla="*/ 6878911 w 12191999"/>
              <a:gd name="connsiteY79" fmla="*/ 4550565 h 6858000"/>
              <a:gd name="connsiteX80" fmla="*/ 6838596 w 12191999"/>
              <a:gd name="connsiteY80" fmla="*/ 4592100 h 6858000"/>
              <a:gd name="connsiteX81" fmla="*/ 6648020 w 12191999"/>
              <a:gd name="connsiteY81" fmla="*/ 4590880 h 6858000"/>
              <a:gd name="connsiteX82" fmla="*/ 6594266 w 12191999"/>
              <a:gd name="connsiteY82" fmla="*/ 4604318 h 6858000"/>
              <a:gd name="connsiteX83" fmla="*/ 6591823 w 12191999"/>
              <a:gd name="connsiteY83" fmla="*/ 4662956 h 6858000"/>
              <a:gd name="connsiteX84" fmla="*/ 6589381 w 12191999"/>
              <a:gd name="connsiteY84" fmla="*/ 4819328 h 6858000"/>
              <a:gd name="connsiteX85" fmla="*/ 6375592 w 12191999"/>
              <a:gd name="connsiteY85" fmla="*/ 4796116 h 6858000"/>
              <a:gd name="connsiteX86" fmla="*/ 6385365 w 12191999"/>
              <a:gd name="connsiteY86" fmla="*/ 4670287 h 6858000"/>
              <a:gd name="connsiteX87" fmla="*/ 6415905 w 12191999"/>
              <a:gd name="connsiteY87" fmla="*/ 4628749 h 6858000"/>
              <a:gd name="connsiteX88" fmla="*/ 6351158 w 12191999"/>
              <a:gd name="connsiteY88" fmla="*/ 4589658 h 6858000"/>
              <a:gd name="connsiteX89" fmla="*/ 6150809 w 12191999"/>
              <a:gd name="connsiteY89" fmla="*/ 4590880 h 6858000"/>
              <a:gd name="connsiteX90" fmla="*/ 6117367 w 12191999"/>
              <a:gd name="connsiteY90" fmla="*/ 4582327 h 6858000"/>
              <a:gd name="connsiteX91" fmla="*/ 6114197 w 12191999"/>
              <a:gd name="connsiteY91" fmla="*/ 4575109 h 6858000"/>
              <a:gd name="connsiteX92" fmla="*/ 6109104 w 12191999"/>
              <a:gd name="connsiteY92" fmla="*/ 4582272 h 6858000"/>
              <a:gd name="connsiteX93" fmla="*/ 6087114 w 12191999"/>
              <a:gd name="connsiteY93" fmla="*/ 4586396 h 6858000"/>
              <a:gd name="connsiteX94" fmla="*/ 5863552 w 12191999"/>
              <a:gd name="connsiteY94" fmla="*/ 4586396 h 6858000"/>
              <a:gd name="connsiteX95" fmla="*/ 5802472 w 12191999"/>
              <a:gd name="connsiteY95" fmla="*/ 4555854 h 6858000"/>
              <a:gd name="connsiteX96" fmla="*/ 5807356 w 12191999"/>
              <a:gd name="connsiteY96" fmla="*/ 4480114 h 6858000"/>
              <a:gd name="connsiteX97" fmla="*/ 5847670 w 12191999"/>
              <a:gd name="connsiteY97" fmla="*/ 4403148 h 6858000"/>
              <a:gd name="connsiteX98" fmla="*/ 5752384 w 12191999"/>
              <a:gd name="connsiteY98" fmla="*/ 4329849 h 6858000"/>
              <a:gd name="connsiteX99" fmla="*/ 5628995 w 12191999"/>
              <a:gd name="connsiteY99" fmla="*/ 4372606 h 6858000"/>
              <a:gd name="connsiteX100" fmla="*/ 5638769 w 12191999"/>
              <a:gd name="connsiteY100" fmla="*/ 4470339 h 6858000"/>
              <a:gd name="connsiteX101" fmla="*/ 5674197 w 12191999"/>
              <a:gd name="connsiteY101" fmla="*/ 4527758 h 6858000"/>
              <a:gd name="connsiteX102" fmla="*/ 5591125 w 12191999"/>
              <a:gd name="connsiteY102" fmla="*/ 4586396 h 6858000"/>
              <a:gd name="connsiteX103" fmla="*/ 5377337 w 12191999"/>
              <a:gd name="connsiteY103" fmla="*/ 4586396 h 6858000"/>
              <a:gd name="connsiteX104" fmla="*/ 5346796 w 12191999"/>
              <a:gd name="connsiteY104" fmla="*/ 4553411 h 6858000"/>
              <a:gd name="connsiteX105" fmla="*/ 5348016 w 12191999"/>
              <a:gd name="connsiteY105" fmla="*/ 4353059 h 6858000"/>
              <a:gd name="connsiteX106" fmla="*/ 5327249 w 12191999"/>
              <a:gd name="connsiteY106" fmla="*/ 4291978 h 6858000"/>
              <a:gd name="connsiteX107" fmla="*/ 5278383 w 12191999"/>
              <a:gd name="connsiteY107" fmla="*/ 4293199 h 6858000"/>
              <a:gd name="connsiteX108" fmla="*/ 5174543 w 12191999"/>
              <a:gd name="connsiteY108" fmla="*/ 4337181 h 6858000"/>
              <a:gd name="connsiteX109" fmla="*/ 5089026 w 12191999"/>
              <a:gd name="connsiteY109" fmla="*/ 4221122 h 6858000"/>
              <a:gd name="connsiteX110" fmla="*/ 5144002 w 12191999"/>
              <a:gd name="connsiteY110" fmla="*/ 4078190 h 6858000"/>
              <a:gd name="connsiteX111" fmla="*/ 5264946 w 12191999"/>
              <a:gd name="connsiteY111" fmla="*/ 4087965 h 6858000"/>
              <a:gd name="connsiteX112" fmla="*/ 5311367 w 12191999"/>
              <a:gd name="connsiteY112" fmla="*/ 4117283 h 6858000"/>
              <a:gd name="connsiteX113" fmla="*/ 5346796 w 12191999"/>
              <a:gd name="connsiteY113" fmla="*/ 4054980 h 6858000"/>
              <a:gd name="connsiteX114" fmla="*/ 5345574 w 12191999"/>
              <a:gd name="connsiteY114" fmla="*/ 3849742 h 6858000"/>
              <a:gd name="connsiteX115" fmla="*/ 5381003 w 12191999"/>
              <a:gd name="connsiteY115" fmla="*/ 3811870 h 6858000"/>
              <a:gd name="connsiteX116" fmla="*/ 5486063 w 12191999"/>
              <a:gd name="connsiteY116" fmla="*/ 3815534 h 6858000"/>
              <a:gd name="connsiteX117" fmla="*/ 5596012 w 12191999"/>
              <a:gd name="connsiteY117" fmla="*/ 3815534 h 6858000"/>
              <a:gd name="connsiteX118" fmla="*/ 5650984 w 12191999"/>
              <a:gd name="connsiteY118" fmla="*/ 3777664 h 6858000"/>
              <a:gd name="connsiteX119" fmla="*/ 5625329 w 12191999"/>
              <a:gd name="connsiteY119" fmla="*/ 3738570 h 6858000"/>
              <a:gd name="connsiteX120" fmla="*/ 5649765 w 12191999"/>
              <a:gd name="connsiteY120" fmla="*/ 3576091 h 6858000"/>
              <a:gd name="connsiteX121" fmla="*/ 5700845 w 12191999"/>
              <a:gd name="connsiteY121" fmla="*/ 3557958 h 6858000"/>
              <a:gd name="connsiteX122" fmla="*/ 5742911 w 12191999"/>
              <a:gd name="connsiteY122" fmla="*/ 3557222 h 6858000"/>
              <a:gd name="connsiteX123" fmla="*/ 5726517 w 12191999"/>
              <a:gd name="connsiteY123" fmla="*/ 2017504 h 6858000"/>
              <a:gd name="connsiteX124" fmla="*/ 5834786 w 12191999"/>
              <a:gd name="connsiteY124" fmla="*/ 2083015 h 6858000"/>
              <a:gd name="connsiteX125" fmla="*/ 5820126 w 12191999"/>
              <a:gd name="connsiteY125" fmla="*/ 2192965 h 6858000"/>
              <a:gd name="connsiteX126" fmla="*/ 5787140 w 12191999"/>
              <a:gd name="connsiteY126" fmla="*/ 2236943 h 6858000"/>
              <a:gd name="connsiteX127" fmla="*/ 5855555 w 12191999"/>
              <a:gd name="connsiteY127" fmla="*/ 2277258 h 6858000"/>
              <a:gd name="connsiteX128" fmla="*/ 6041243 w 12191999"/>
              <a:gd name="connsiteY128" fmla="*/ 2276037 h 6858000"/>
              <a:gd name="connsiteX129" fmla="*/ 6093775 w 12191999"/>
              <a:gd name="connsiteY129" fmla="*/ 2326124 h 6858000"/>
              <a:gd name="connsiteX130" fmla="*/ 6092553 w 12191999"/>
              <a:gd name="connsiteY130" fmla="*/ 2516703 h 6858000"/>
              <a:gd name="connsiteX131" fmla="*/ 6121873 w 12191999"/>
              <a:gd name="connsiteY131" fmla="*/ 2577785 h 6858000"/>
              <a:gd name="connsiteX132" fmla="*/ 6154856 w 12191999"/>
              <a:gd name="connsiteY132" fmla="*/ 2574120 h 6858000"/>
              <a:gd name="connsiteX133" fmla="*/ 6351542 w 12191999"/>
              <a:gd name="connsiteY133" fmla="*/ 2611990 h 6858000"/>
              <a:gd name="connsiteX134" fmla="*/ 6352764 w 12191999"/>
              <a:gd name="connsiteY134" fmla="*/ 2708501 h 6858000"/>
              <a:gd name="connsiteX135" fmla="*/ 6300232 w 12191999"/>
              <a:gd name="connsiteY135" fmla="*/ 2779356 h 6858000"/>
              <a:gd name="connsiteX136" fmla="*/ 6170739 w 12191999"/>
              <a:gd name="connsiteY136" fmla="*/ 2769584 h 6858000"/>
              <a:gd name="connsiteX137" fmla="*/ 6129202 w 12191999"/>
              <a:gd name="connsiteY137" fmla="*/ 2742708 h 6858000"/>
              <a:gd name="connsiteX138" fmla="*/ 6093775 w 12191999"/>
              <a:gd name="connsiteY138" fmla="*/ 2800124 h 6858000"/>
              <a:gd name="connsiteX139" fmla="*/ 6094997 w 12191999"/>
              <a:gd name="connsiteY139" fmla="*/ 3009027 h 6858000"/>
              <a:gd name="connsiteX140" fmla="*/ 6054683 w 12191999"/>
              <a:gd name="connsiteY140" fmla="*/ 3046899 h 6858000"/>
              <a:gd name="connsiteX141" fmla="*/ 5859220 w 12191999"/>
              <a:gd name="connsiteY141" fmla="*/ 3045676 h 6858000"/>
              <a:gd name="connsiteX142" fmla="*/ 5805467 w 12191999"/>
              <a:gd name="connsiteY142" fmla="*/ 3060336 h 6858000"/>
              <a:gd name="connsiteX143" fmla="*/ 5804246 w 12191999"/>
              <a:gd name="connsiteY143" fmla="*/ 3116533 h 6858000"/>
              <a:gd name="connsiteX144" fmla="*/ 5849445 w 12191999"/>
              <a:gd name="connsiteY144" fmla="*/ 3206935 h 6858000"/>
              <a:gd name="connsiteX145" fmla="*/ 5751713 w 12191999"/>
              <a:gd name="connsiteY145" fmla="*/ 3299780 h 6858000"/>
              <a:gd name="connsiteX146" fmla="*/ 5581905 w 12191999"/>
              <a:gd name="connsiteY146" fmla="*/ 3237475 h 6858000"/>
              <a:gd name="connsiteX147" fmla="*/ 5601451 w 12191999"/>
              <a:gd name="connsiteY147" fmla="*/ 3125084 h 6858000"/>
              <a:gd name="connsiteX148" fmla="*/ 5629551 w 12191999"/>
              <a:gd name="connsiteY148" fmla="*/ 3083549 h 6858000"/>
              <a:gd name="connsiteX149" fmla="*/ 5573353 w 12191999"/>
              <a:gd name="connsiteY149" fmla="*/ 3045676 h 6858000"/>
              <a:gd name="connsiteX150" fmla="*/ 5430421 w 12191999"/>
              <a:gd name="connsiteY150" fmla="*/ 3045676 h 6858000"/>
              <a:gd name="connsiteX151" fmla="*/ 5324139 w 12191999"/>
              <a:gd name="connsiteY151" fmla="*/ 2938172 h 6858000"/>
              <a:gd name="connsiteX152" fmla="*/ 5324139 w 12191999"/>
              <a:gd name="connsiteY152" fmla="*/ 2805010 h 6858000"/>
              <a:gd name="connsiteX153" fmla="*/ 5355900 w 12191999"/>
              <a:gd name="connsiteY153" fmla="*/ 2734156 h 6858000"/>
              <a:gd name="connsiteX154" fmla="*/ 5427977 w 12191999"/>
              <a:gd name="connsiteY154" fmla="*/ 2737821 h 6858000"/>
              <a:gd name="connsiteX155" fmla="*/ 5508607 w 12191999"/>
              <a:gd name="connsiteY155" fmla="*/ 2780578 h 6858000"/>
              <a:gd name="connsiteX156" fmla="*/ 5581905 w 12191999"/>
              <a:gd name="connsiteY156" fmla="*/ 2674294 h 6858000"/>
              <a:gd name="connsiteX157" fmla="*/ 5537926 w 12191999"/>
              <a:gd name="connsiteY157" fmla="*/ 2560681 h 6858000"/>
              <a:gd name="connsiteX158" fmla="*/ 5440195 w 12191999"/>
              <a:gd name="connsiteY158" fmla="*/ 2570454 h 6858000"/>
              <a:gd name="connsiteX159" fmla="*/ 5382779 w 12191999"/>
              <a:gd name="connsiteY159" fmla="*/ 2605882 h 6858000"/>
              <a:gd name="connsiteX160" fmla="*/ 5324139 w 12191999"/>
              <a:gd name="connsiteY160" fmla="*/ 2527695 h 6858000"/>
              <a:gd name="connsiteX161" fmla="*/ 5322917 w 12191999"/>
              <a:gd name="connsiteY161" fmla="*/ 2304134 h 6858000"/>
              <a:gd name="connsiteX162" fmla="*/ 5351016 w 12191999"/>
              <a:gd name="connsiteY162" fmla="*/ 2278479 h 6858000"/>
              <a:gd name="connsiteX163" fmla="*/ 5556254 w 12191999"/>
              <a:gd name="connsiteY163" fmla="*/ 2278479 h 6858000"/>
              <a:gd name="connsiteX164" fmla="*/ 5610003 w 12191999"/>
              <a:gd name="connsiteY164" fmla="*/ 2263820 h 6858000"/>
              <a:gd name="connsiteX165" fmla="*/ 5611225 w 12191999"/>
              <a:gd name="connsiteY165" fmla="*/ 2203958 h 6858000"/>
              <a:gd name="connsiteX166" fmla="*/ 5606337 w 12191999"/>
              <a:gd name="connsiteY166" fmla="*/ 2053696 h 6858000"/>
              <a:gd name="connsiteX167" fmla="*/ 5726517 w 12191999"/>
              <a:gd name="connsiteY167" fmla="*/ 2017504 h 6858000"/>
              <a:gd name="connsiteX168" fmla="*/ 0 w 12191999"/>
              <a:gd name="connsiteY168" fmla="*/ 0 h 6858000"/>
              <a:gd name="connsiteX169" fmla="*/ 5329115 w 12191999"/>
              <a:gd name="connsiteY169" fmla="*/ 0 h 6858000"/>
              <a:gd name="connsiteX170" fmla="*/ 5332434 w 12191999"/>
              <a:gd name="connsiteY170" fmla="*/ 5729 h 6858000"/>
              <a:gd name="connsiteX171" fmla="*/ 5334132 w 12191999"/>
              <a:gd name="connsiteY171" fmla="*/ 27166 h 6858000"/>
              <a:gd name="connsiteX172" fmla="*/ 5332910 w 12191999"/>
              <a:gd name="connsiteY172" fmla="*/ 227517 h 6858000"/>
              <a:gd name="connsiteX173" fmla="*/ 5346347 w 12191999"/>
              <a:gd name="connsiteY173" fmla="*/ 276382 h 6858000"/>
              <a:gd name="connsiteX174" fmla="*/ 5402544 w 12191999"/>
              <a:gd name="connsiteY174" fmla="*/ 277604 h 6858000"/>
              <a:gd name="connsiteX175" fmla="*/ 5582127 w 12191999"/>
              <a:gd name="connsiteY175" fmla="*/ 317919 h 6858000"/>
              <a:gd name="connsiteX176" fmla="*/ 5523486 w 12191999"/>
              <a:gd name="connsiteY176" fmla="*/ 501165 h 6858000"/>
              <a:gd name="connsiteX177" fmla="*/ 5411097 w 12191999"/>
              <a:gd name="connsiteY177" fmla="*/ 481620 h 6858000"/>
              <a:gd name="connsiteX178" fmla="*/ 5369558 w 12191999"/>
              <a:gd name="connsiteY178" fmla="*/ 453522 h 6858000"/>
              <a:gd name="connsiteX179" fmla="*/ 5332910 w 12191999"/>
              <a:gd name="connsiteY179" fmla="*/ 514605 h 6858000"/>
              <a:gd name="connsiteX180" fmla="*/ 5334132 w 12191999"/>
              <a:gd name="connsiteY180" fmla="*/ 719841 h 6858000"/>
              <a:gd name="connsiteX181" fmla="*/ 5295041 w 12191999"/>
              <a:gd name="connsiteY181" fmla="*/ 760156 h 6858000"/>
              <a:gd name="connsiteX182" fmla="*/ 5094692 w 12191999"/>
              <a:gd name="connsiteY182" fmla="*/ 758935 h 6858000"/>
              <a:gd name="connsiteX183" fmla="*/ 5045820 w 12191999"/>
              <a:gd name="connsiteY183" fmla="*/ 772373 h 6858000"/>
              <a:gd name="connsiteX184" fmla="*/ 5043379 w 12191999"/>
              <a:gd name="connsiteY184" fmla="*/ 831012 h 6858000"/>
              <a:gd name="connsiteX185" fmla="*/ 5031161 w 12191999"/>
              <a:gd name="connsiteY185" fmla="*/ 997156 h 6858000"/>
              <a:gd name="connsiteX186" fmla="*/ 4818594 w 12191999"/>
              <a:gd name="connsiteY186" fmla="*/ 949511 h 6858000"/>
              <a:gd name="connsiteX187" fmla="*/ 4840582 w 12191999"/>
              <a:gd name="connsiteY187" fmla="*/ 837120 h 6858000"/>
              <a:gd name="connsiteX188" fmla="*/ 4866234 w 12191999"/>
              <a:gd name="connsiteY188" fmla="*/ 793140 h 6858000"/>
              <a:gd name="connsiteX189" fmla="*/ 4808822 w 12191999"/>
              <a:gd name="connsiteY189" fmla="*/ 758935 h 6858000"/>
              <a:gd name="connsiteX190" fmla="*/ 4595032 w 12191999"/>
              <a:gd name="connsiteY190" fmla="*/ 760156 h 6858000"/>
              <a:gd name="connsiteX191" fmla="*/ 4573923 w 12191999"/>
              <a:gd name="connsiteY191" fmla="*/ 757192 h 6858000"/>
              <a:gd name="connsiteX192" fmla="*/ 4572290 w 12191999"/>
              <a:gd name="connsiteY192" fmla="*/ 755075 h 6858000"/>
              <a:gd name="connsiteX193" fmla="*/ 4542110 w 12191999"/>
              <a:gd name="connsiteY193" fmla="*/ 755075 h 6858000"/>
              <a:gd name="connsiteX194" fmla="*/ 4532620 w 12191999"/>
              <a:gd name="connsiteY194" fmla="*/ 757803 h 6858000"/>
              <a:gd name="connsiteX195" fmla="*/ 4318830 w 12191999"/>
              <a:gd name="connsiteY195" fmla="*/ 757803 h 6858000"/>
              <a:gd name="connsiteX196" fmla="*/ 4252861 w 12191999"/>
              <a:gd name="connsiteY196" fmla="*/ 727261 h 6858000"/>
              <a:gd name="connsiteX197" fmla="*/ 4257749 w 12191999"/>
              <a:gd name="connsiteY197" fmla="*/ 652741 h 6858000"/>
              <a:gd name="connsiteX198" fmla="*/ 4298063 w 12191999"/>
              <a:gd name="connsiteY198" fmla="*/ 570889 h 6858000"/>
              <a:gd name="connsiteX199" fmla="*/ 4205214 w 12191999"/>
              <a:gd name="connsiteY199" fmla="*/ 501255 h 6858000"/>
              <a:gd name="connsiteX200" fmla="*/ 4087942 w 12191999"/>
              <a:gd name="connsiteY200" fmla="*/ 535462 h 6858000"/>
              <a:gd name="connsiteX201" fmla="*/ 4094050 w 12191999"/>
              <a:gd name="connsiteY201" fmla="*/ 644189 h 6858000"/>
              <a:gd name="connsiteX202" fmla="*/ 4127035 w 12191999"/>
              <a:gd name="connsiteY202" fmla="*/ 700384 h 6858000"/>
              <a:gd name="connsiteX203" fmla="*/ 4057400 w 12191999"/>
              <a:gd name="connsiteY203" fmla="*/ 757803 h 6858000"/>
              <a:gd name="connsiteX204" fmla="*/ 3819179 w 12191999"/>
              <a:gd name="connsiteY204" fmla="*/ 759023 h 6858000"/>
              <a:gd name="connsiteX205" fmla="*/ 3813849 w 12191999"/>
              <a:gd name="connsiteY205" fmla="*/ 756900 h 6858000"/>
              <a:gd name="connsiteX206" fmla="*/ 3810549 w 12191999"/>
              <a:gd name="connsiteY206" fmla="*/ 758781 h 6858000"/>
              <a:gd name="connsiteX207" fmla="*/ 3815750 w 12191999"/>
              <a:gd name="connsiteY207" fmla="*/ 768157 h 6858000"/>
              <a:gd name="connsiteX208" fmla="*/ 3817238 w 12191999"/>
              <a:gd name="connsiteY208" fmla="*/ 788353 h 6858000"/>
              <a:gd name="connsiteX209" fmla="*/ 3816018 w 12191999"/>
              <a:gd name="connsiteY209" fmla="*/ 983816 h 6858000"/>
              <a:gd name="connsiteX210" fmla="*/ 3789144 w 12191999"/>
              <a:gd name="connsiteY210" fmla="*/ 1057116 h 6858000"/>
              <a:gd name="connsiteX211" fmla="*/ 3708516 w 12191999"/>
              <a:gd name="connsiteY211" fmla="*/ 1053451 h 6858000"/>
              <a:gd name="connsiteX212" fmla="*/ 3635219 w 12191999"/>
              <a:gd name="connsiteY212" fmla="*/ 1014358 h 6858000"/>
              <a:gd name="connsiteX213" fmla="*/ 3560696 w 12191999"/>
              <a:gd name="connsiteY213" fmla="*/ 1098651 h 6858000"/>
              <a:gd name="connsiteX214" fmla="*/ 3603457 w 12191999"/>
              <a:gd name="connsiteY214" fmla="*/ 1235477 h 6858000"/>
              <a:gd name="connsiteX215" fmla="*/ 3697521 w 12191999"/>
              <a:gd name="connsiteY215" fmla="*/ 1226924 h 6858000"/>
              <a:gd name="connsiteX216" fmla="*/ 3759825 w 12191999"/>
              <a:gd name="connsiteY216" fmla="*/ 1190276 h 6858000"/>
              <a:gd name="connsiteX217" fmla="*/ 3816018 w 12191999"/>
              <a:gd name="connsiteY217" fmla="*/ 1270905 h 6858000"/>
              <a:gd name="connsiteX218" fmla="*/ 3817238 w 12191999"/>
              <a:gd name="connsiteY218" fmla="*/ 1489580 h 6858000"/>
              <a:gd name="connsiteX219" fmla="*/ 3811589 w 12191999"/>
              <a:gd name="connsiteY219" fmla="*/ 1511264 h 6858000"/>
              <a:gd name="connsiteX220" fmla="*/ 3801031 w 12191999"/>
              <a:gd name="connsiteY220" fmla="*/ 1513846 h 6858000"/>
              <a:gd name="connsiteX221" fmla="*/ 3806488 w 12191999"/>
              <a:gd name="connsiteY221" fmla="*/ 1516917 h 6858000"/>
              <a:gd name="connsiteX222" fmla="*/ 3807926 w 12191999"/>
              <a:gd name="connsiteY222" fmla="*/ 1520360 h 6858000"/>
              <a:gd name="connsiteX223" fmla="*/ 3814241 w 12191999"/>
              <a:gd name="connsiteY223" fmla="*/ 1520360 h 6858000"/>
              <a:gd name="connsiteX224" fmla="*/ 3829058 w 12191999"/>
              <a:gd name="connsiteY224" fmla="*/ 1502514 h 6858000"/>
              <a:gd name="connsiteX225" fmla="*/ 3863824 w 12191999"/>
              <a:gd name="connsiteY225" fmla="*/ 1499658 h 6858000"/>
              <a:gd name="connsiteX226" fmla="*/ 4049516 w 12191999"/>
              <a:gd name="connsiteY226" fmla="*/ 1500879 h 6858000"/>
              <a:gd name="connsiteX227" fmla="*/ 4117929 w 12191999"/>
              <a:gd name="connsiteY227" fmla="*/ 1460565 h 6858000"/>
              <a:gd name="connsiteX228" fmla="*/ 4084945 w 12191999"/>
              <a:gd name="connsiteY228" fmla="*/ 1416587 h 6858000"/>
              <a:gd name="connsiteX229" fmla="*/ 4070285 w 12191999"/>
              <a:gd name="connsiteY229" fmla="*/ 1306638 h 6858000"/>
              <a:gd name="connsiteX230" fmla="*/ 4178554 w 12191999"/>
              <a:gd name="connsiteY230" fmla="*/ 1241127 h 6858000"/>
              <a:gd name="connsiteX231" fmla="*/ 4298729 w 12191999"/>
              <a:gd name="connsiteY231" fmla="*/ 1277318 h 6858000"/>
              <a:gd name="connsiteX232" fmla="*/ 4293841 w 12191999"/>
              <a:gd name="connsiteY232" fmla="*/ 1427580 h 6858000"/>
              <a:gd name="connsiteX233" fmla="*/ 4295062 w 12191999"/>
              <a:gd name="connsiteY233" fmla="*/ 1487441 h 6858000"/>
              <a:gd name="connsiteX234" fmla="*/ 4348815 w 12191999"/>
              <a:gd name="connsiteY234" fmla="*/ 1502101 h 6858000"/>
              <a:gd name="connsiteX235" fmla="*/ 4554055 w 12191999"/>
              <a:gd name="connsiteY235" fmla="*/ 1502101 h 6858000"/>
              <a:gd name="connsiteX236" fmla="*/ 4580339 w 12191999"/>
              <a:gd name="connsiteY236" fmla="*/ 1513955 h 6858000"/>
              <a:gd name="connsiteX237" fmla="*/ 4580382 w 12191999"/>
              <a:gd name="connsiteY237" fmla="*/ 1514287 h 6858000"/>
              <a:gd name="connsiteX238" fmla="*/ 4581432 w 12191999"/>
              <a:gd name="connsiteY238" fmla="*/ 1513558 h 6858000"/>
              <a:gd name="connsiteX239" fmla="*/ 4598057 w 12191999"/>
              <a:gd name="connsiteY239" fmla="*/ 1511994 h 6858000"/>
              <a:gd name="connsiteX240" fmla="*/ 4811845 w 12191999"/>
              <a:gd name="connsiteY240" fmla="*/ 1513216 h 6858000"/>
              <a:gd name="connsiteX241" fmla="*/ 4894918 w 12191999"/>
              <a:gd name="connsiteY241" fmla="*/ 1571855 h 6858000"/>
              <a:gd name="connsiteX242" fmla="*/ 4859491 w 12191999"/>
              <a:gd name="connsiteY242" fmla="*/ 1630493 h 6858000"/>
              <a:gd name="connsiteX243" fmla="*/ 4853383 w 12191999"/>
              <a:gd name="connsiteY243" fmla="*/ 1731891 h 6858000"/>
              <a:gd name="connsiteX244" fmla="*/ 4969438 w 12191999"/>
              <a:gd name="connsiteY244" fmla="*/ 1770984 h 6858000"/>
              <a:gd name="connsiteX245" fmla="*/ 5069614 w 12191999"/>
              <a:gd name="connsiteY245" fmla="*/ 1696462 h 6858000"/>
              <a:gd name="connsiteX246" fmla="*/ 5025634 w 12191999"/>
              <a:gd name="connsiteY246" fmla="*/ 1617055 h 6858000"/>
              <a:gd name="connsiteX247" fmla="*/ 5020749 w 12191999"/>
              <a:gd name="connsiteY247" fmla="*/ 1548643 h 6858000"/>
              <a:gd name="connsiteX248" fmla="*/ 5094050 w 12191999"/>
              <a:gd name="connsiteY248" fmla="*/ 1513216 h 6858000"/>
              <a:gd name="connsiteX249" fmla="*/ 5302949 w 12191999"/>
              <a:gd name="connsiteY249" fmla="*/ 1513216 h 6858000"/>
              <a:gd name="connsiteX250" fmla="*/ 5335935 w 12191999"/>
              <a:gd name="connsiteY250" fmla="*/ 1548643 h 6858000"/>
              <a:gd name="connsiteX251" fmla="*/ 5335935 w 12191999"/>
              <a:gd name="connsiteY251" fmla="*/ 1648817 h 6858000"/>
              <a:gd name="connsiteX252" fmla="*/ 5335935 w 12191999"/>
              <a:gd name="connsiteY252" fmla="*/ 1706237 h 6858000"/>
              <a:gd name="connsiteX253" fmla="*/ 5335935 w 12191999"/>
              <a:gd name="connsiteY253" fmla="*/ 1768539 h 6858000"/>
              <a:gd name="connsiteX254" fmla="*/ 5279741 w 12191999"/>
              <a:gd name="connsiteY254" fmla="*/ 1844283 h 6858000"/>
              <a:gd name="connsiteX255" fmla="*/ 5219879 w 12191999"/>
              <a:gd name="connsiteY255" fmla="*/ 1808854 h 6858000"/>
              <a:gd name="connsiteX256" fmla="*/ 5122147 w 12191999"/>
              <a:gd name="connsiteY256" fmla="*/ 1799081 h 6858000"/>
              <a:gd name="connsiteX257" fmla="*/ 5080610 w 12191999"/>
              <a:gd name="connsiteY257" fmla="*/ 1935906 h 6858000"/>
              <a:gd name="connsiteX258" fmla="*/ 5156351 w 12191999"/>
              <a:gd name="connsiteY258" fmla="*/ 2018979 h 6858000"/>
              <a:gd name="connsiteX259" fmla="*/ 5229651 w 12191999"/>
              <a:gd name="connsiteY259" fmla="*/ 1978665 h 6858000"/>
              <a:gd name="connsiteX260" fmla="*/ 5311502 w 12191999"/>
              <a:gd name="connsiteY260" fmla="*/ 1977443 h 6858000"/>
              <a:gd name="connsiteX261" fmla="*/ 5335935 w 12191999"/>
              <a:gd name="connsiteY261" fmla="*/ 2047077 h 6858000"/>
              <a:gd name="connsiteX262" fmla="*/ 5335935 w 12191999"/>
              <a:gd name="connsiteY262" fmla="*/ 2247429 h 6858000"/>
              <a:gd name="connsiteX263" fmla="*/ 5300506 w 12191999"/>
              <a:gd name="connsiteY263" fmla="*/ 2284079 h 6858000"/>
              <a:gd name="connsiteX264" fmla="*/ 5091606 w 12191999"/>
              <a:gd name="connsiteY264" fmla="*/ 2282856 h 6858000"/>
              <a:gd name="connsiteX265" fmla="*/ 5030522 w 12191999"/>
              <a:gd name="connsiteY265" fmla="*/ 2320726 h 6858000"/>
              <a:gd name="connsiteX266" fmla="*/ 5058619 w 12191999"/>
              <a:gd name="connsiteY266" fmla="*/ 2362263 h 6858000"/>
              <a:gd name="connsiteX267" fmla="*/ 5070837 w 12191999"/>
              <a:gd name="connsiteY267" fmla="*/ 2486872 h 6858000"/>
              <a:gd name="connsiteX268" fmla="*/ 4926682 w 12191999"/>
              <a:gd name="connsiteY268" fmla="*/ 2539402 h 6858000"/>
              <a:gd name="connsiteX269" fmla="*/ 4813067 w 12191999"/>
              <a:gd name="connsiteY269" fmla="*/ 2452666 h 6858000"/>
              <a:gd name="connsiteX270" fmla="*/ 4855825 w 12191999"/>
              <a:gd name="connsiteY270" fmla="*/ 2352491 h 6858000"/>
              <a:gd name="connsiteX271" fmla="*/ 4853383 w 12191999"/>
              <a:gd name="connsiteY271" fmla="*/ 2296294 h 6858000"/>
              <a:gd name="connsiteX272" fmla="*/ 4799629 w 12191999"/>
              <a:gd name="connsiteY272" fmla="*/ 2281634 h 6858000"/>
              <a:gd name="connsiteX273" fmla="*/ 4633486 w 12191999"/>
              <a:gd name="connsiteY273" fmla="*/ 2281634 h 6858000"/>
              <a:gd name="connsiteX274" fmla="*/ 4568545 w 12191999"/>
              <a:gd name="connsiteY274" fmla="*/ 2254834 h 6858000"/>
              <a:gd name="connsiteX275" fmla="*/ 4568533 w 12191999"/>
              <a:gd name="connsiteY275" fmla="*/ 2254378 h 6858000"/>
              <a:gd name="connsiteX276" fmla="*/ 4567644 w 12191999"/>
              <a:gd name="connsiteY276" fmla="*/ 2255861 h 6858000"/>
              <a:gd name="connsiteX277" fmla="*/ 4544720 w 12191999"/>
              <a:gd name="connsiteY277" fmla="*/ 2264404 h 6858000"/>
              <a:gd name="connsiteX278" fmla="*/ 4554906 w 12191999"/>
              <a:gd name="connsiteY278" fmla="*/ 2264379 h 6858000"/>
              <a:gd name="connsiteX279" fmla="*/ 4573231 w 12191999"/>
              <a:gd name="connsiteY279" fmla="*/ 2293699 h 6858000"/>
              <a:gd name="connsiteX280" fmla="*/ 4573231 w 12191999"/>
              <a:gd name="connsiteY280" fmla="*/ 2494050 h 6858000"/>
              <a:gd name="connsiteX281" fmla="*/ 4590334 w 12191999"/>
              <a:gd name="connsiteY281" fmla="*/ 2551467 h 6858000"/>
              <a:gd name="connsiteX282" fmla="*/ 4646530 w 12191999"/>
              <a:gd name="connsiteY282" fmla="*/ 2551467 h 6858000"/>
              <a:gd name="connsiteX283" fmla="*/ 4815115 w 12191999"/>
              <a:gd name="connsiteY283" fmla="*/ 2567347 h 6858000"/>
              <a:gd name="connsiteX284" fmla="*/ 4778466 w 12191999"/>
              <a:gd name="connsiteY284" fmla="*/ 2768920 h 6858000"/>
              <a:gd name="connsiteX285" fmla="*/ 4657524 w 12191999"/>
              <a:gd name="connsiteY285" fmla="*/ 2757926 h 6858000"/>
              <a:gd name="connsiteX286" fmla="*/ 4612323 w 12191999"/>
              <a:gd name="connsiteY286" fmla="*/ 2728606 h 6858000"/>
              <a:gd name="connsiteX287" fmla="*/ 4575675 w 12191999"/>
              <a:gd name="connsiteY287" fmla="*/ 2790910 h 6858000"/>
              <a:gd name="connsiteX288" fmla="*/ 4576894 w 12191999"/>
              <a:gd name="connsiteY288" fmla="*/ 2991261 h 6858000"/>
              <a:gd name="connsiteX289" fmla="*/ 4570481 w 12191999"/>
              <a:gd name="connsiteY289" fmla="*/ 3024856 h 6858000"/>
              <a:gd name="connsiteX290" fmla="*/ 4561944 w 12191999"/>
              <a:gd name="connsiteY290" fmla="*/ 3029609 h 6858000"/>
              <a:gd name="connsiteX291" fmla="*/ 4568608 w 12191999"/>
              <a:gd name="connsiteY291" fmla="*/ 3030206 h 6858000"/>
              <a:gd name="connsiteX292" fmla="*/ 4578857 w 12191999"/>
              <a:gd name="connsiteY292" fmla="*/ 3036715 h 6858000"/>
              <a:gd name="connsiteX293" fmla="*/ 4581540 w 12191999"/>
              <a:gd name="connsiteY293" fmla="*/ 3051267 h 6858000"/>
              <a:gd name="connsiteX294" fmla="*/ 4595169 w 12191999"/>
              <a:gd name="connsiteY294" fmla="*/ 3045892 h 6858000"/>
              <a:gd name="connsiteX295" fmla="*/ 4620385 w 12191999"/>
              <a:gd name="connsiteY295" fmla="*/ 3045454 h 6858000"/>
              <a:gd name="connsiteX296" fmla="*/ 4806076 w 12191999"/>
              <a:gd name="connsiteY296" fmla="*/ 3046674 h 6858000"/>
              <a:gd name="connsiteX297" fmla="*/ 4874487 w 12191999"/>
              <a:gd name="connsiteY297" fmla="*/ 3006359 h 6858000"/>
              <a:gd name="connsiteX298" fmla="*/ 4841504 w 12191999"/>
              <a:gd name="connsiteY298" fmla="*/ 2962382 h 6858000"/>
              <a:gd name="connsiteX299" fmla="*/ 4826843 w 12191999"/>
              <a:gd name="connsiteY299" fmla="*/ 2852433 h 6858000"/>
              <a:gd name="connsiteX300" fmla="*/ 5055294 w 12191999"/>
              <a:gd name="connsiteY300" fmla="*/ 2823113 h 6858000"/>
              <a:gd name="connsiteX301" fmla="*/ 5050406 w 12191999"/>
              <a:gd name="connsiteY301" fmla="*/ 2973375 h 6858000"/>
              <a:gd name="connsiteX302" fmla="*/ 5051628 w 12191999"/>
              <a:gd name="connsiteY302" fmla="*/ 3033236 h 6858000"/>
              <a:gd name="connsiteX303" fmla="*/ 5105382 w 12191999"/>
              <a:gd name="connsiteY303" fmla="*/ 3047896 h 6858000"/>
              <a:gd name="connsiteX304" fmla="*/ 5310620 w 12191999"/>
              <a:gd name="connsiteY304" fmla="*/ 3047896 h 6858000"/>
              <a:gd name="connsiteX305" fmla="*/ 5338715 w 12191999"/>
              <a:gd name="connsiteY305" fmla="*/ 3073551 h 6858000"/>
              <a:gd name="connsiteX306" fmla="*/ 5337493 w 12191999"/>
              <a:gd name="connsiteY306" fmla="*/ 3297112 h 6858000"/>
              <a:gd name="connsiteX307" fmla="*/ 5278853 w 12191999"/>
              <a:gd name="connsiteY307" fmla="*/ 3375299 h 6858000"/>
              <a:gd name="connsiteX308" fmla="*/ 5221435 w 12191999"/>
              <a:gd name="connsiteY308" fmla="*/ 3339871 h 6858000"/>
              <a:gd name="connsiteX309" fmla="*/ 5123706 w 12191999"/>
              <a:gd name="connsiteY309" fmla="*/ 3330097 h 6858000"/>
              <a:gd name="connsiteX310" fmla="*/ 5079725 w 12191999"/>
              <a:gd name="connsiteY310" fmla="*/ 3443711 h 6858000"/>
              <a:gd name="connsiteX311" fmla="*/ 5153026 w 12191999"/>
              <a:gd name="connsiteY311" fmla="*/ 3549995 h 6858000"/>
              <a:gd name="connsiteX312" fmla="*/ 5233655 w 12191999"/>
              <a:gd name="connsiteY312" fmla="*/ 3507238 h 6858000"/>
              <a:gd name="connsiteX313" fmla="*/ 5305732 w 12191999"/>
              <a:gd name="connsiteY313" fmla="*/ 3503573 h 6858000"/>
              <a:gd name="connsiteX314" fmla="*/ 5337493 w 12191999"/>
              <a:gd name="connsiteY314" fmla="*/ 3574428 h 6858000"/>
              <a:gd name="connsiteX315" fmla="*/ 5337493 w 12191999"/>
              <a:gd name="connsiteY315" fmla="*/ 3707588 h 6858000"/>
              <a:gd name="connsiteX316" fmla="*/ 5231209 w 12191999"/>
              <a:gd name="connsiteY316" fmla="*/ 3815093 h 6858000"/>
              <a:gd name="connsiteX317" fmla="*/ 5088277 w 12191999"/>
              <a:gd name="connsiteY317" fmla="*/ 3815093 h 6858000"/>
              <a:gd name="connsiteX318" fmla="*/ 5032081 w 12191999"/>
              <a:gd name="connsiteY318" fmla="*/ 3852965 h 6858000"/>
              <a:gd name="connsiteX319" fmla="*/ 5060180 w 12191999"/>
              <a:gd name="connsiteY319" fmla="*/ 3894500 h 6858000"/>
              <a:gd name="connsiteX320" fmla="*/ 5079725 w 12191999"/>
              <a:gd name="connsiteY320" fmla="*/ 4006891 h 6858000"/>
              <a:gd name="connsiteX321" fmla="*/ 4909915 w 12191999"/>
              <a:gd name="connsiteY321" fmla="*/ 4069196 h 6858000"/>
              <a:gd name="connsiteX322" fmla="*/ 4812184 w 12191999"/>
              <a:gd name="connsiteY322" fmla="*/ 3976351 h 6858000"/>
              <a:gd name="connsiteX323" fmla="*/ 4857383 w 12191999"/>
              <a:gd name="connsiteY323" fmla="*/ 3885949 h 6858000"/>
              <a:gd name="connsiteX324" fmla="*/ 4856163 w 12191999"/>
              <a:gd name="connsiteY324" fmla="*/ 3829753 h 6858000"/>
              <a:gd name="connsiteX325" fmla="*/ 4802409 w 12191999"/>
              <a:gd name="connsiteY325" fmla="*/ 3815093 h 6858000"/>
              <a:gd name="connsiteX326" fmla="*/ 4606946 w 12191999"/>
              <a:gd name="connsiteY326" fmla="*/ 3816315 h 6858000"/>
              <a:gd name="connsiteX327" fmla="*/ 4581843 w 12191999"/>
              <a:gd name="connsiteY327" fmla="*/ 3811533 h 6858000"/>
              <a:gd name="connsiteX328" fmla="*/ 4581798 w 12191999"/>
              <a:gd name="connsiteY328" fmla="*/ 3821095 h 6858000"/>
              <a:gd name="connsiteX329" fmla="*/ 4581798 w 12191999"/>
              <a:gd name="connsiteY329" fmla="*/ 4049544 h 6858000"/>
              <a:gd name="connsiteX330" fmla="*/ 4528044 w 12191999"/>
              <a:gd name="connsiteY330" fmla="*/ 4121621 h 6858000"/>
              <a:gd name="connsiteX331" fmla="*/ 4468182 w 12191999"/>
              <a:gd name="connsiteY331" fmla="*/ 4089859 h 6858000"/>
              <a:gd name="connsiteX332" fmla="*/ 4364344 w 12191999"/>
              <a:gd name="connsiteY332" fmla="*/ 4081306 h 6858000"/>
              <a:gd name="connsiteX333" fmla="*/ 4360678 w 12191999"/>
              <a:gd name="connsiteY333" fmla="*/ 4271879 h 6858000"/>
              <a:gd name="connsiteX334" fmla="*/ 4469406 w 12191999"/>
              <a:gd name="connsiteY334" fmla="*/ 4266992 h 6858000"/>
              <a:gd name="connsiteX335" fmla="*/ 4529266 w 12191999"/>
              <a:gd name="connsiteY335" fmla="*/ 4235230 h 6858000"/>
              <a:gd name="connsiteX336" fmla="*/ 4583017 w 12191999"/>
              <a:gd name="connsiteY336" fmla="*/ 4312195 h 6858000"/>
              <a:gd name="connsiteX337" fmla="*/ 4585462 w 12191999"/>
              <a:gd name="connsiteY337" fmla="*/ 4420922 h 6858000"/>
              <a:gd name="connsiteX338" fmla="*/ 4585462 w 12191999"/>
              <a:gd name="connsiteY338" fmla="*/ 4535755 h 6858000"/>
              <a:gd name="connsiteX339" fmla="*/ 4580270 w 12191999"/>
              <a:gd name="connsiteY339" fmla="*/ 4556981 h 6858000"/>
              <a:gd name="connsiteX340" fmla="*/ 4558623 w 12191999"/>
              <a:gd name="connsiteY340" fmla="*/ 4562623 h 6858000"/>
              <a:gd name="connsiteX341" fmla="*/ 4558623 w 12191999"/>
              <a:gd name="connsiteY341" fmla="*/ 4566440 h 6858000"/>
              <a:gd name="connsiteX342" fmla="*/ 4573343 w 12191999"/>
              <a:gd name="connsiteY342" fmla="*/ 4568280 h 6858000"/>
              <a:gd name="connsiteX343" fmla="*/ 4583997 w 12191999"/>
              <a:gd name="connsiteY343" fmla="*/ 4582238 h 6858000"/>
              <a:gd name="connsiteX344" fmla="*/ 4584236 w 12191999"/>
              <a:gd name="connsiteY344" fmla="*/ 4584622 h 6858000"/>
              <a:gd name="connsiteX345" fmla="*/ 4590467 w 12191999"/>
              <a:gd name="connsiteY345" fmla="*/ 4573843 h 6858000"/>
              <a:gd name="connsiteX346" fmla="*/ 4626810 w 12191999"/>
              <a:gd name="connsiteY346" fmla="*/ 4567125 h 6858000"/>
              <a:gd name="connsiteX347" fmla="*/ 4827160 w 12191999"/>
              <a:gd name="connsiteY347" fmla="*/ 4567125 h 6858000"/>
              <a:gd name="connsiteX348" fmla="*/ 4890685 w 12191999"/>
              <a:gd name="connsiteY348" fmla="*/ 4591556 h 6858000"/>
              <a:gd name="connsiteX349" fmla="*/ 4887021 w 12191999"/>
              <a:gd name="connsiteY349" fmla="*/ 4672186 h 6858000"/>
              <a:gd name="connsiteX350" fmla="*/ 4847929 w 12191999"/>
              <a:gd name="connsiteY350" fmla="*/ 4741820 h 6858000"/>
              <a:gd name="connsiteX351" fmla="*/ 4920006 w 12191999"/>
              <a:gd name="connsiteY351" fmla="*/ 4817562 h 6858000"/>
              <a:gd name="connsiteX352" fmla="*/ 5064161 w 12191999"/>
              <a:gd name="connsiteY352" fmla="*/ 4784578 h 6858000"/>
              <a:gd name="connsiteX353" fmla="*/ 5056831 w 12191999"/>
              <a:gd name="connsiteY353" fmla="*/ 4679516 h 6858000"/>
              <a:gd name="connsiteX354" fmla="*/ 5022625 w 12191999"/>
              <a:gd name="connsiteY354" fmla="*/ 4624541 h 6858000"/>
              <a:gd name="connsiteX355" fmla="*/ 5092258 w 12191999"/>
              <a:gd name="connsiteY355" fmla="*/ 4568344 h 6858000"/>
              <a:gd name="connsiteX356" fmla="*/ 5330479 w 12191999"/>
              <a:gd name="connsiteY356" fmla="*/ 4567125 h 6858000"/>
              <a:gd name="connsiteX357" fmla="*/ 5353691 w 12191999"/>
              <a:gd name="connsiteY357" fmla="*/ 4597667 h 6858000"/>
              <a:gd name="connsiteX358" fmla="*/ 5353691 w 12191999"/>
              <a:gd name="connsiteY358" fmla="*/ 4802902 h 6858000"/>
              <a:gd name="connsiteX359" fmla="*/ 5372016 w 12191999"/>
              <a:gd name="connsiteY359" fmla="*/ 4859100 h 6858000"/>
              <a:gd name="connsiteX360" fmla="*/ 5422104 w 12191999"/>
              <a:gd name="connsiteY360" fmla="*/ 4856655 h 6858000"/>
              <a:gd name="connsiteX361" fmla="*/ 5512505 w 12191999"/>
              <a:gd name="connsiteY361" fmla="*/ 4809011 h 6858000"/>
              <a:gd name="connsiteX362" fmla="*/ 5607793 w 12191999"/>
              <a:gd name="connsiteY362" fmla="*/ 4905522 h 6858000"/>
              <a:gd name="connsiteX363" fmla="*/ 5562593 w 12191999"/>
              <a:gd name="connsiteY363" fmla="*/ 5065559 h 6858000"/>
              <a:gd name="connsiteX364" fmla="*/ 5430656 w 12191999"/>
              <a:gd name="connsiteY364" fmla="*/ 5057007 h 6858000"/>
              <a:gd name="connsiteX365" fmla="*/ 5392783 w 12191999"/>
              <a:gd name="connsiteY365" fmla="*/ 5030132 h 6858000"/>
              <a:gd name="connsiteX366" fmla="*/ 5354913 w 12191999"/>
              <a:gd name="connsiteY366" fmla="*/ 5085106 h 6858000"/>
              <a:gd name="connsiteX367" fmla="*/ 5356135 w 12191999"/>
              <a:gd name="connsiteY367" fmla="*/ 5294008 h 6858000"/>
              <a:gd name="connsiteX368" fmla="*/ 5350738 w 12191999"/>
              <a:gd name="connsiteY368" fmla="*/ 5321930 h 6858000"/>
              <a:gd name="connsiteX369" fmla="*/ 5371287 w 12191999"/>
              <a:gd name="connsiteY369" fmla="*/ 5318874 h 6858000"/>
              <a:gd name="connsiteX370" fmla="*/ 5585072 w 12191999"/>
              <a:gd name="connsiteY370" fmla="*/ 5318874 h 6858000"/>
              <a:gd name="connsiteX371" fmla="*/ 5651043 w 12191999"/>
              <a:gd name="connsiteY371" fmla="*/ 5349416 h 6858000"/>
              <a:gd name="connsiteX372" fmla="*/ 5646155 w 12191999"/>
              <a:gd name="connsiteY372" fmla="*/ 5421493 h 6858000"/>
              <a:gd name="connsiteX373" fmla="*/ 5603399 w 12191999"/>
              <a:gd name="connsiteY373" fmla="*/ 5498458 h 6858000"/>
              <a:gd name="connsiteX374" fmla="*/ 5692578 w 12191999"/>
              <a:gd name="connsiteY374" fmla="*/ 5574200 h 6858000"/>
              <a:gd name="connsiteX375" fmla="*/ 5812299 w 12191999"/>
              <a:gd name="connsiteY375" fmla="*/ 5544881 h 6858000"/>
              <a:gd name="connsiteX376" fmla="*/ 5808637 w 12191999"/>
              <a:gd name="connsiteY376" fmla="*/ 5430047 h 6858000"/>
              <a:gd name="connsiteX377" fmla="*/ 5778092 w 12191999"/>
              <a:gd name="connsiteY377" fmla="*/ 5378737 h 6858000"/>
              <a:gd name="connsiteX378" fmla="*/ 5837954 w 12191999"/>
              <a:gd name="connsiteY378" fmla="*/ 5323761 h 6858000"/>
              <a:gd name="connsiteX379" fmla="*/ 6089611 w 12191999"/>
              <a:gd name="connsiteY379" fmla="*/ 5320096 h 6858000"/>
              <a:gd name="connsiteX380" fmla="*/ 6106714 w 12191999"/>
              <a:gd name="connsiteY380" fmla="*/ 5345752 h 6858000"/>
              <a:gd name="connsiteX381" fmla="*/ 6106714 w 12191999"/>
              <a:gd name="connsiteY381" fmla="*/ 5574200 h 6858000"/>
              <a:gd name="connsiteX382" fmla="*/ 6052963 w 12191999"/>
              <a:gd name="connsiteY382" fmla="*/ 5646278 h 6858000"/>
              <a:gd name="connsiteX383" fmla="*/ 5993101 w 12191999"/>
              <a:gd name="connsiteY383" fmla="*/ 5614516 h 6858000"/>
              <a:gd name="connsiteX384" fmla="*/ 5889264 w 12191999"/>
              <a:gd name="connsiteY384" fmla="*/ 5605962 h 6858000"/>
              <a:gd name="connsiteX385" fmla="*/ 5885598 w 12191999"/>
              <a:gd name="connsiteY385" fmla="*/ 5796541 h 6858000"/>
              <a:gd name="connsiteX386" fmla="*/ 5994323 w 12191999"/>
              <a:gd name="connsiteY386" fmla="*/ 5791654 h 6858000"/>
              <a:gd name="connsiteX387" fmla="*/ 6054184 w 12191999"/>
              <a:gd name="connsiteY387" fmla="*/ 5759891 h 6858000"/>
              <a:gd name="connsiteX388" fmla="*/ 6107935 w 12191999"/>
              <a:gd name="connsiteY388" fmla="*/ 5836855 h 6858000"/>
              <a:gd name="connsiteX389" fmla="*/ 6110381 w 12191999"/>
              <a:gd name="connsiteY389" fmla="*/ 5945582 h 6858000"/>
              <a:gd name="connsiteX390" fmla="*/ 6110381 w 12191999"/>
              <a:gd name="connsiteY390" fmla="*/ 6060417 h 6858000"/>
              <a:gd name="connsiteX391" fmla="*/ 6106055 w 12191999"/>
              <a:gd name="connsiteY391" fmla="*/ 6078094 h 6858000"/>
              <a:gd name="connsiteX392" fmla="*/ 6108059 w 12191999"/>
              <a:gd name="connsiteY392" fmla="*/ 6078201 h 6858000"/>
              <a:gd name="connsiteX393" fmla="*/ 6121268 w 12191999"/>
              <a:gd name="connsiteY393" fmla="*/ 6085837 h 6858000"/>
              <a:gd name="connsiteX394" fmla="*/ 6125405 w 12191999"/>
              <a:gd name="connsiteY394" fmla="*/ 6096044 h 6858000"/>
              <a:gd name="connsiteX395" fmla="*/ 6126156 w 12191999"/>
              <a:gd name="connsiteY395" fmla="*/ 6094323 h 6858000"/>
              <a:gd name="connsiteX396" fmla="*/ 6161736 w 12191999"/>
              <a:gd name="connsiteY396" fmla="*/ 6086077 h 6858000"/>
              <a:gd name="connsiteX397" fmla="*/ 6366973 w 12191999"/>
              <a:gd name="connsiteY397" fmla="*/ 6086077 h 6858000"/>
              <a:gd name="connsiteX398" fmla="*/ 6439050 w 12191999"/>
              <a:gd name="connsiteY398" fmla="*/ 6125170 h 6858000"/>
              <a:gd name="connsiteX399" fmla="*/ 6431720 w 12191999"/>
              <a:gd name="connsiteY399" fmla="*/ 6186252 h 6858000"/>
              <a:gd name="connsiteX400" fmla="*/ 6388963 w 12191999"/>
              <a:gd name="connsiteY400" fmla="*/ 6279097 h 6858000"/>
              <a:gd name="connsiteX401" fmla="*/ 6524567 w 12191999"/>
              <a:gd name="connsiteY401" fmla="*/ 6343846 h 6858000"/>
              <a:gd name="connsiteX402" fmla="*/ 6624741 w 12191999"/>
              <a:gd name="connsiteY402" fmla="*/ 6260772 h 6858000"/>
              <a:gd name="connsiteX403" fmla="*/ 6589314 w 12191999"/>
              <a:gd name="connsiteY403" fmla="*/ 6197247 h 6858000"/>
              <a:gd name="connsiteX404" fmla="*/ 6559994 w 12191999"/>
              <a:gd name="connsiteY404" fmla="*/ 6139830 h 6858000"/>
              <a:gd name="connsiteX405" fmla="*/ 6622298 w 12191999"/>
              <a:gd name="connsiteY405" fmla="*/ 6087298 h 6858000"/>
              <a:gd name="connsiteX406" fmla="*/ 6870294 w 12191999"/>
              <a:gd name="connsiteY406" fmla="*/ 6086077 h 6858000"/>
              <a:gd name="connsiteX407" fmla="*/ 6878000 w 12191999"/>
              <a:gd name="connsiteY407" fmla="*/ 6089431 h 6858000"/>
              <a:gd name="connsiteX408" fmla="*/ 6879007 w 12191999"/>
              <a:gd name="connsiteY408" fmla="*/ 6086924 h 6858000"/>
              <a:gd name="connsiteX409" fmla="*/ 6877557 w 12191999"/>
              <a:gd name="connsiteY409" fmla="*/ 6084401 h 6858000"/>
              <a:gd name="connsiteX410" fmla="*/ 6876069 w 12191999"/>
              <a:gd name="connsiteY410" fmla="*/ 6064396 h 6858000"/>
              <a:gd name="connsiteX411" fmla="*/ 6877291 w 12191999"/>
              <a:gd name="connsiteY411" fmla="*/ 5860381 h 6858000"/>
              <a:gd name="connsiteX412" fmla="*/ 6835754 w 12191999"/>
              <a:gd name="connsiteY412" fmla="*/ 5796854 h 6858000"/>
              <a:gd name="connsiteX413" fmla="*/ 6794219 w 12191999"/>
              <a:gd name="connsiteY413" fmla="*/ 5827396 h 6858000"/>
              <a:gd name="connsiteX414" fmla="*/ 6672053 w 12191999"/>
              <a:gd name="connsiteY414" fmla="*/ 5838391 h 6858000"/>
              <a:gd name="connsiteX415" fmla="*/ 6618301 w 12191999"/>
              <a:gd name="connsiteY415" fmla="*/ 5690570 h 6858000"/>
              <a:gd name="connsiteX416" fmla="*/ 6707480 w 12191999"/>
              <a:gd name="connsiteY416" fmla="*/ 5578181 h 6858000"/>
              <a:gd name="connsiteX417" fmla="*/ 6806435 w 12191999"/>
              <a:gd name="connsiteY417" fmla="*/ 5623380 h 6858000"/>
              <a:gd name="connsiteX418" fmla="*/ 6856522 w 12191999"/>
              <a:gd name="connsiteY418" fmla="*/ 5623380 h 6858000"/>
              <a:gd name="connsiteX419" fmla="*/ 6876069 w 12191999"/>
              <a:gd name="connsiteY419" fmla="*/ 5567184 h 6858000"/>
              <a:gd name="connsiteX420" fmla="*/ 6874847 w 12191999"/>
              <a:gd name="connsiteY420" fmla="*/ 5371720 h 6858000"/>
              <a:gd name="connsiteX421" fmla="*/ 6912719 w 12191999"/>
              <a:gd name="connsiteY421" fmla="*/ 5332627 h 6858000"/>
              <a:gd name="connsiteX422" fmla="*/ 7113069 w 12191999"/>
              <a:gd name="connsiteY422" fmla="*/ 5333849 h 6858000"/>
              <a:gd name="connsiteX423" fmla="*/ 7179039 w 12191999"/>
              <a:gd name="connsiteY423" fmla="*/ 5295978 h 6858000"/>
              <a:gd name="connsiteX424" fmla="*/ 7147275 w 12191999"/>
              <a:gd name="connsiteY424" fmla="*/ 5250776 h 6858000"/>
              <a:gd name="connsiteX425" fmla="*/ 7136280 w 12191999"/>
              <a:gd name="connsiteY425" fmla="*/ 5133498 h 6858000"/>
              <a:gd name="connsiteX426" fmla="*/ 7292651 w 12191999"/>
              <a:gd name="connsiteY426" fmla="*/ 5078525 h 6858000"/>
              <a:gd name="connsiteX427" fmla="*/ 7400157 w 12191999"/>
              <a:gd name="connsiteY427" fmla="*/ 5167705 h 6858000"/>
              <a:gd name="connsiteX428" fmla="*/ 7354955 w 12191999"/>
              <a:gd name="connsiteY428" fmla="*/ 5264216 h 6858000"/>
              <a:gd name="connsiteX429" fmla="*/ 7357398 w 12191999"/>
              <a:gd name="connsiteY429" fmla="*/ 5319191 h 6858000"/>
              <a:gd name="connsiteX430" fmla="*/ 7409930 w 12191999"/>
              <a:gd name="connsiteY430" fmla="*/ 5335071 h 6858000"/>
              <a:gd name="connsiteX431" fmla="*/ 7615166 w 12191999"/>
              <a:gd name="connsiteY431" fmla="*/ 5333849 h 6858000"/>
              <a:gd name="connsiteX432" fmla="*/ 7644486 w 12191999"/>
              <a:gd name="connsiteY432" fmla="*/ 5363168 h 6858000"/>
              <a:gd name="connsiteX433" fmla="*/ 7644486 w 12191999"/>
              <a:gd name="connsiteY433" fmla="*/ 5581843 h 6858000"/>
              <a:gd name="connsiteX434" fmla="*/ 7588291 w 12191999"/>
              <a:gd name="connsiteY434" fmla="*/ 5661252 h 6858000"/>
              <a:gd name="connsiteX435" fmla="*/ 7529651 w 12191999"/>
              <a:gd name="connsiteY435" fmla="*/ 5627045 h 6858000"/>
              <a:gd name="connsiteX436" fmla="*/ 7428255 w 12191999"/>
              <a:gd name="connsiteY436" fmla="*/ 5619716 h 6858000"/>
              <a:gd name="connsiteX437" fmla="*/ 7390383 w 12191999"/>
              <a:gd name="connsiteY437" fmla="*/ 5754097 h 6858000"/>
              <a:gd name="connsiteX438" fmla="*/ 7466127 w 12191999"/>
              <a:gd name="connsiteY438" fmla="*/ 5837169 h 6858000"/>
              <a:gd name="connsiteX439" fmla="*/ 7538204 w 12191999"/>
              <a:gd name="connsiteY439" fmla="*/ 5795633 h 6858000"/>
              <a:gd name="connsiteX440" fmla="*/ 7617611 w 12191999"/>
              <a:gd name="connsiteY440" fmla="*/ 5791968 h 6858000"/>
              <a:gd name="connsiteX441" fmla="*/ 7644486 w 12191999"/>
              <a:gd name="connsiteY441" fmla="*/ 5855493 h 6858000"/>
              <a:gd name="connsiteX442" fmla="*/ 7644486 w 12191999"/>
              <a:gd name="connsiteY442" fmla="*/ 5960555 h 6858000"/>
              <a:gd name="connsiteX443" fmla="*/ 7645708 w 12191999"/>
              <a:gd name="connsiteY443" fmla="*/ 6072947 h 6858000"/>
              <a:gd name="connsiteX444" fmla="*/ 7643676 w 12191999"/>
              <a:gd name="connsiteY444" fmla="*/ 6091527 h 6858000"/>
              <a:gd name="connsiteX445" fmla="*/ 7645318 w 12191999"/>
              <a:gd name="connsiteY445" fmla="*/ 6082343 h 6858000"/>
              <a:gd name="connsiteX446" fmla="*/ 7677538 w 12191999"/>
              <a:gd name="connsiteY446" fmla="*/ 6073639 h 6858000"/>
              <a:gd name="connsiteX447" fmla="*/ 7886441 w 12191999"/>
              <a:gd name="connsiteY447" fmla="*/ 6074861 h 6858000"/>
              <a:gd name="connsiteX448" fmla="*/ 7956073 w 12191999"/>
              <a:gd name="connsiteY448" fmla="*/ 6107844 h 6858000"/>
              <a:gd name="connsiteX449" fmla="*/ 7949965 w 12191999"/>
              <a:gd name="connsiteY449" fmla="*/ 6176258 h 6858000"/>
              <a:gd name="connsiteX450" fmla="*/ 7905986 w 12191999"/>
              <a:gd name="connsiteY450" fmla="*/ 6256885 h 6858000"/>
              <a:gd name="connsiteX451" fmla="*/ 8002497 w 12191999"/>
              <a:gd name="connsiteY451" fmla="*/ 6331407 h 6858000"/>
              <a:gd name="connsiteX452" fmla="*/ 8110001 w 12191999"/>
              <a:gd name="connsiteY452" fmla="*/ 6304530 h 6858000"/>
              <a:gd name="connsiteX453" fmla="*/ 8110001 w 12191999"/>
              <a:gd name="connsiteY453" fmla="*/ 6183586 h 6858000"/>
              <a:gd name="connsiteX454" fmla="*/ 8079461 w 12191999"/>
              <a:gd name="connsiteY454" fmla="*/ 6135943 h 6858000"/>
              <a:gd name="connsiteX455" fmla="*/ 8141764 w 12191999"/>
              <a:gd name="connsiteY455" fmla="*/ 6077304 h 6858000"/>
              <a:gd name="connsiteX456" fmla="*/ 8393425 w 12191999"/>
              <a:gd name="connsiteY456" fmla="*/ 6074861 h 6858000"/>
              <a:gd name="connsiteX457" fmla="*/ 8406729 w 12191999"/>
              <a:gd name="connsiteY457" fmla="*/ 6078106 h 6858000"/>
              <a:gd name="connsiteX458" fmla="*/ 8410249 w 12191999"/>
              <a:gd name="connsiteY458" fmla="*/ 6084768 h 6858000"/>
              <a:gd name="connsiteX459" fmla="*/ 8414744 w 12191999"/>
              <a:gd name="connsiteY459" fmla="*/ 6080797 h 6858000"/>
              <a:gd name="connsiteX460" fmla="*/ 8436581 w 12191999"/>
              <a:gd name="connsiteY460" fmla="*/ 6079422 h 6858000"/>
              <a:gd name="connsiteX461" fmla="*/ 8641819 w 12191999"/>
              <a:gd name="connsiteY461" fmla="*/ 6079422 h 6858000"/>
              <a:gd name="connsiteX462" fmla="*/ 8690684 w 12191999"/>
              <a:gd name="connsiteY462" fmla="*/ 6065984 h 6858000"/>
              <a:gd name="connsiteX463" fmla="*/ 8693127 w 12191999"/>
              <a:gd name="connsiteY463" fmla="*/ 6003680 h 6858000"/>
              <a:gd name="connsiteX464" fmla="*/ 8688242 w 12191999"/>
              <a:gd name="connsiteY464" fmla="*/ 5855861 h 6858000"/>
              <a:gd name="connsiteX465" fmla="*/ 8909360 w 12191999"/>
              <a:gd name="connsiteY465" fmla="*/ 5870521 h 6858000"/>
              <a:gd name="connsiteX466" fmla="*/ 8900808 w 12191999"/>
              <a:gd name="connsiteY466" fmla="*/ 5998795 h 6858000"/>
              <a:gd name="connsiteX467" fmla="*/ 8873933 w 12191999"/>
              <a:gd name="connsiteY467" fmla="*/ 6041552 h 6858000"/>
              <a:gd name="connsiteX468" fmla="*/ 8931350 w 12191999"/>
              <a:gd name="connsiteY468" fmla="*/ 6078202 h 6858000"/>
              <a:gd name="connsiteX469" fmla="*/ 9136587 w 12191999"/>
              <a:gd name="connsiteY469" fmla="*/ 6076979 h 6858000"/>
              <a:gd name="connsiteX470" fmla="*/ 9159416 w 12191999"/>
              <a:gd name="connsiteY470" fmla="*/ 6078201 h 6858000"/>
              <a:gd name="connsiteX471" fmla="*/ 9160395 w 12191999"/>
              <a:gd name="connsiteY471" fmla="*/ 6078767 h 6858000"/>
              <a:gd name="connsiteX472" fmla="*/ 9159383 w 12191999"/>
              <a:gd name="connsiteY472" fmla="*/ 6065178 h 6858000"/>
              <a:gd name="connsiteX473" fmla="*/ 9160606 w 12191999"/>
              <a:gd name="connsiteY473" fmla="*/ 5856275 h 6858000"/>
              <a:gd name="connsiteX474" fmla="*/ 9125178 w 12191999"/>
              <a:gd name="connsiteY474" fmla="*/ 5798859 h 6858000"/>
              <a:gd name="connsiteX475" fmla="*/ 9083641 w 12191999"/>
              <a:gd name="connsiteY475" fmla="*/ 5825735 h 6858000"/>
              <a:gd name="connsiteX476" fmla="*/ 8954147 w 12191999"/>
              <a:gd name="connsiteY476" fmla="*/ 5835507 h 6858000"/>
              <a:gd name="connsiteX477" fmla="*/ 8901615 w 12191999"/>
              <a:gd name="connsiteY477" fmla="*/ 5764652 h 6858000"/>
              <a:gd name="connsiteX478" fmla="*/ 8902838 w 12191999"/>
              <a:gd name="connsiteY478" fmla="*/ 5668142 h 6858000"/>
              <a:gd name="connsiteX479" fmla="*/ 9099523 w 12191999"/>
              <a:gd name="connsiteY479" fmla="*/ 5630271 h 6858000"/>
              <a:gd name="connsiteX480" fmla="*/ 9132508 w 12191999"/>
              <a:gd name="connsiteY480" fmla="*/ 5633936 h 6858000"/>
              <a:gd name="connsiteX481" fmla="*/ 9161828 w 12191999"/>
              <a:gd name="connsiteY481" fmla="*/ 5572855 h 6858000"/>
              <a:gd name="connsiteX482" fmla="*/ 9160606 w 12191999"/>
              <a:gd name="connsiteY482" fmla="*/ 5382276 h 6858000"/>
              <a:gd name="connsiteX483" fmla="*/ 9213137 w 12191999"/>
              <a:gd name="connsiteY483" fmla="*/ 5332188 h 6858000"/>
              <a:gd name="connsiteX484" fmla="*/ 9398827 w 12191999"/>
              <a:gd name="connsiteY484" fmla="*/ 5333410 h 6858000"/>
              <a:gd name="connsiteX485" fmla="*/ 9467240 w 12191999"/>
              <a:gd name="connsiteY485" fmla="*/ 5293094 h 6858000"/>
              <a:gd name="connsiteX486" fmla="*/ 9434256 w 12191999"/>
              <a:gd name="connsiteY486" fmla="*/ 5249118 h 6858000"/>
              <a:gd name="connsiteX487" fmla="*/ 9419596 w 12191999"/>
              <a:gd name="connsiteY487" fmla="*/ 5139169 h 6858000"/>
              <a:gd name="connsiteX488" fmla="*/ 9648044 w 12191999"/>
              <a:gd name="connsiteY488" fmla="*/ 5109848 h 6858000"/>
              <a:gd name="connsiteX489" fmla="*/ 9643157 w 12191999"/>
              <a:gd name="connsiteY489" fmla="*/ 5260110 h 6858000"/>
              <a:gd name="connsiteX490" fmla="*/ 9644379 w 12191999"/>
              <a:gd name="connsiteY490" fmla="*/ 5319971 h 6858000"/>
              <a:gd name="connsiteX491" fmla="*/ 9698131 w 12191999"/>
              <a:gd name="connsiteY491" fmla="*/ 5334631 h 6858000"/>
              <a:gd name="connsiteX492" fmla="*/ 9903370 w 12191999"/>
              <a:gd name="connsiteY492" fmla="*/ 5334631 h 6858000"/>
              <a:gd name="connsiteX493" fmla="*/ 9929654 w 12191999"/>
              <a:gd name="connsiteY493" fmla="*/ 5346485 h 6858000"/>
              <a:gd name="connsiteX494" fmla="*/ 9930724 w 12191999"/>
              <a:gd name="connsiteY494" fmla="*/ 5354628 h 6858000"/>
              <a:gd name="connsiteX495" fmla="*/ 9932264 w 12191999"/>
              <a:gd name="connsiteY495" fmla="*/ 5354628 h 6858000"/>
              <a:gd name="connsiteX496" fmla="*/ 9932800 w 12191999"/>
              <a:gd name="connsiteY496" fmla="*/ 5349644 h 6858000"/>
              <a:gd name="connsiteX497" fmla="*/ 9947918 w 12191999"/>
              <a:gd name="connsiteY497" fmla="*/ 5337597 h 6858000"/>
              <a:gd name="connsiteX498" fmla="*/ 9951318 w 12191999"/>
              <a:gd name="connsiteY498" fmla="*/ 5337347 h 6858000"/>
              <a:gd name="connsiteX499" fmla="*/ 9952291 w 12191999"/>
              <a:gd name="connsiteY499" fmla="*/ 5335521 h 6858000"/>
              <a:gd name="connsiteX500" fmla="*/ 9934946 w 12191999"/>
              <a:gd name="connsiteY500" fmla="*/ 5330599 h 6858000"/>
              <a:gd name="connsiteX501" fmla="*/ 9930821 w 12191999"/>
              <a:gd name="connsiteY501" fmla="*/ 5309831 h 6858000"/>
              <a:gd name="connsiteX502" fmla="*/ 9930821 w 12191999"/>
              <a:gd name="connsiteY502" fmla="*/ 5086269 h 6858000"/>
              <a:gd name="connsiteX503" fmla="*/ 9976023 w 12191999"/>
              <a:gd name="connsiteY503" fmla="*/ 5012969 h 6858000"/>
              <a:gd name="connsiteX504" fmla="*/ 10026111 w 12191999"/>
              <a:gd name="connsiteY504" fmla="*/ 5020300 h 6858000"/>
              <a:gd name="connsiteX505" fmla="*/ 10151942 w 12191999"/>
              <a:gd name="connsiteY505" fmla="*/ 5045954 h 6858000"/>
              <a:gd name="connsiteX506" fmla="*/ 10160492 w 12191999"/>
              <a:gd name="connsiteY506" fmla="*/ 4868816 h 6858000"/>
              <a:gd name="connsiteX507" fmla="*/ 10039550 w 12191999"/>
              <a:gd name="connsiteY507" fmla="*/ 4867593 h 6858000"/>
              <a:gd name="connsiteX508" fmla="*/ 9987018 w 12191999"/>
              <a:gd name="connsiteY508" fmla="*/ 4895690 h 6858000"/>
              <a:gd name="connsiteX509" fmla="*/ 9932044 w 12191999"/>
              <a:gd name="connsiteY509" fmla="*/ 4830943 h 6858000"/>
              <a:gd name="connsiteX510" fmla="*/ 9929601 w 12191999"/>
              <a:gd name="connsiteY510" fmla="*/ 4587835 h 6858000"/>
              <a:gd name="connsiteX511" fmla="*/ 9957699 w 12191999"/>
              <a:gd name="connsiteY511" fmla="*/ 4568288 h 6858000"/>
              <a:gd name="connsiteX512" fmla="*/ 10158050 w 12191999"/>
              <a:gd name="connsiteY512" fmla="*/ 4568288 h 6858000"/>
              <a:gd name="connsiteX513" fmla="*/ 10204472 w 12191999"/>
              <a:gd name="connsiteY513" fmla="*/ 4560959 h 6858000"/>
              <a:gd name="connsiteX514" fmla="*/ 10213024 w 12191999"/>
              <a:gd name="connsiteY514" fmla="*/ 4493768 h 6858000"/>
              <a:gd name="connsiteX515" fmla="*/ 10209359 w 12191999"/>
              <a:gd name="connsiteY515" fmla="*/ 4345948 h 6858000"/>
              <a:gd name="connsiteX516" fmla="*/ 10325263 w 12191999"/>
              <a:gd name="connsiteY516" fmla="*/ 4307925 h 6858000"/>
              <a:gd name="connsiteX517" fmla="*/ 10432920 w 12191999"/>
              <a:gd name="connsiteY517" fmla="*/ 4364272 h 6858000"/>
              <a:gd name="connsiteX518" fmla="*/ 10423148 w 12191999"/>
              <a:gd name="connsiteY518" fmla="*/ 4486437 h 6858000"/>
              <a:gd name="connsiteX519" fmla="*/ 10393828 w 12191999"/>
              <a:gd name="connsiteY519" fmla="*/ 4531639 h 6858000"/>
              <a:gd name="connsiteX520" fmla="*/ 10459798 w 12191999"/>
              <a:gd name="connsiteY520" fmla="*/ 4569509 h 6858000"/>
              <a:gd name="connsiteX521" fmla="*/ 10660149 w 12191999"/>
              <a:gd name="connsiteY521" fmla="*/ 4568288 h 6858000"/>
              <a:gd name="connsiteX522" fmla="*/ 10700463 w 12191999"/>
              <a:gd name="connsiteY522" fmla="*/ 4607381 h 6858000"/>
              <a:gd name="connsiteX523" fmla="*/ 10699241 w 12191999"/>
              <a:gd name="connsiteY523" fmla="*/ 4802845 h 6858000"/>
              <a:gd name="connsiteX524" fmla="*/ 10672366 w 12191999"/>
              <a:gd name="connsiteY524" fmla="*/ 4876145 h 6858000"/>
              <a:gd name="connsiteX525" fmla="*/ 10591736 w 12191999"/>
              <a:gd name="connsiteY525" fmla="*/ 4872480 h 6858000"/>
              <a:gd name="connsiteX526" fmla="*/ 10518437 w 12191999"/>
              <a:gd name="connsiteY526" fmla="*/ 4833387 h 6858000"/>
              <a:gd name="connsiteX527" fmla="*/ 10443915 w 12191999"/>
              <a:gd name="connsiteY527" fmla="*/ 4917681 h 6858000"/>
              <a:gd name="connsiteX528" fmla="*/ 10486675 w 12191999"/>
              <a:gd name="connsiteY528" fmla="*/ 5054507 h 6858000"/>
              <a:gd name="connsiteX529" fmla="*/ 10580742 w 12191999"/>
              <a:gd name="connsiteY529" fmla="*/ 5045954 h 6858000"/>
              <a:gd name="connsiteX530" fmla="*/ 10643046 w 12191999"/>
              <a:gd name="connsiteY530" fmla="*/ 5009304 h 6858000"/>
              <a:gd name="connsiteX531" fmla="*/ 10699241 w 12191999"/>
              <a:gd name="connsiteY531" fmla="*/ 5089935 h 6858000"/>
              <a:gd name="connsiteX532" fmla="*/ 10700463 w 12191999"/>
              <a:gd name="connsiteY532" fmla="*/ 5308610 h 6858000"/>
              <a:gd name="connsiteX533" fmla="*/ 10695953 w 12191999"/>
              <a:gd name="connsiteY533" fmla="*/ 5325919 h 6858000"/>
              <a:gd name="connsiteX534" fmla="*/ 10695953 w 12191999"/>
              <a:gd name="connsiteY534" fmla="*/ 5342506 h 6858000"/>
              <a:gd name="connsiteX535" fmla="*/ 10697005 w 12191999"/>
              <a:gd name="connsiteY535" fmla="*/ 5340688 h 6858000"/>
              <a:gd name="connsiteX536" fmla="*/ 10739305 w 12191999"/>
              <a:gd name="connsiteY536" fmla="*/ 5333510 h 6858000"/>
              <a:gd name="connsiteX537" fmla="*/ 10924995 w 12191999"/>
              <a:gd name="connsiteY537" fmla="*/ 5334732 h 6858000"/>
              <a:gd name="connsiteX538" fmla="*/ 10993408 w 12191999"/>
              <a:gd name="connsiteY538" fmla="*/ 5294417 h 6858000"/>
              <a:gd name="connsiteX539" fmla="*/ 10960424 w 12191999"/>
              <a:gd name="connsiteY539" fmla="*/ 5250439 h 6858000"/>
              <a:gd name="connsiteX540" fmla="*/ 10945764 w 12191999"/>
              <a:gd name="connsiteY540" fmla="*/ 5140490 h 6858000"/>
              <a:gd name="connsiteX541" fmla="*/ 11174212 w 12191999"/>
              <a:gd name="connsiteY541" fmla="*/ 5111172 h 6858000"/>
              <a:gd name="connsiteX542" fmla="*/ 11169325 w 12191999"/>
              <a:gd name="connsiteY542" fmla="*/ 5261432 h 6858000"/>
              <a:gd name="connsiteX543" fmla="*/ 11170547 w 12191999"/>
              <a:gd name="connsiteY543" fmla="*/ 5321293 h 6858000"/>
              <a:gd name="connsiteX544" fmla="*/ 11224299 w 12191999"/>
              <a:gd name="connsiteY544" fmla="*/ 5335954 h 6858000"/>
              <a:gd name="connsiteX545" fmla="*/ 11429538 w 12191999"/>
              <a:gd name="connsiteY545" fmla="*/ 5335954 h 6858000"/>
              <a:gd name="connsiteX546" fmla="*/ 11457635 w 12191999"/>
              <a:gd name="connsiteY546" fmla="*/ 5361608 h 6858000"/>
              <a:gd name="connsiteX547" fmla="*/ 11456413 w 12191999"/>
              <a:gd name="connsiteY547" fmla="*/ 5585169 h 6858000"/>
              <a:gd name="connsiteX548" fmla="*/ 11397773 w 12191999"/>
              <a:gd name="connsiteY548" fmla="*/ 5663355 h 6858000"/>
              <a:gd name="connsiteX549" fmla="*/ 11340356 w 12191999"/>
              <a:gd name="connsiteY549" fmla="*/ 5627928 h 6858000"/>
              <a:gd name="connsiteX550" fmla="*/ 11242624 w 12191999"/>
              <a:gd name="connsiteY550" fmla="*/ 5618154 h 6858000"/>
              <a:gd name="connsiteX551" fmla="*/ 11198645 w 12191999"/>
              <a:gd name="connsiteY551" fmla="*/ 5731767 h 6858000"/>
              <a:gd name="connsiteX552" fmla="*/ 11271944 w 12191999"/>
              <a:gd name="connsiteY552" fmla="*/ 5838051 h 6858000"/>
              <a:gd name="connsiteX553" fmla="*/ 11352573 w 12191999"/>
              <a:gd name="connsiteY553" fmla="*/ 5795294 h 6858000"/>
              <a:gd name="connsiteX554" fmla="*/ 11424650 w 12191999"/>
              <a:gd name="connsiteY554" fmla="*/ 5791629 h 6858000"/>
              <a:gd name="connsiteX555" fmla="*/ 11456413 w 12191999"/>
              <a:gd name="connsiteY555" fmla="*/ 5862484 h 6858000"/>
              <a:gd name="connsiteX556" fmla="*/ 11456413 w 12191999"/>
              <a:gd name="connsiteY556" fmla="*/ 5995645 h 6858000"/>
              <a:gd name="connsiteX557" fmla="*/ 11450808 w 12191999"/>
              <a:gd name="connsiteY557" fmla="*/ 6076903 h 6858000"/>
              <a:gd name="connsiteX558" fmla="*/ 11443434 w 12191999"/>
              <a:gd name="connsiteY558" fmla="*/ 6089200 h 6858000"/>
              <a:gd name="connsiteX559" fmla="*/ 11447629 w 12191999"/>
              <a:gd name="connsiteY559" fmla="*/ 6089179 h 6858000"/>
              <a:gd name="connsiteX560" fmla="*/ 11460380 w 12191999"/>
              <a:gd name="connsiteY560" fmla="*/ 6094729 h 6858000"/>
              <a:gd name="connsiteX561" fmla="*/ 11461414 w 12191999"/>
              <a:gd name="connsiteY561" fmla="*/ 6089396 h 6858000"/>
              <a:gd name="connsiteX562" fmla="*/ 11491039 w 12191999"/>
              <a:gd name="connsiteY562" fmla="*/ 6081456 h 6858000"/>
              <a:gd name="connsiteX563" fmla="*/ 11686503 w 12191999"/>
              <a:gd name="connsiteY563" fmla="*/ 6082676 h 6858000"/>
              <a:gd name="connsiteX564" fmla="*/ 11732927 w 12191999"/>
              <a:gd name="connsiteY564" fmla="*/ 6074124 h 6858000"/>
              <a:gd name="connsiteX565" fmla="*/ 11741477 w 12191999"/>
              <a:gd name="connsiteY565" fmla="*/ 6008156 h 6858000"/>
              <a:gd name="connsiteX566" fmla="*/ 11698720 w 12191999"/>
              <a:gd name="connsiteY566" fmla="*/ 5923862 h 6858000"/>
              <a:gd name="connsiteX567" fmla="*/ 11785457 w 12191999"/>
              <a:gd name="connsiteY567" fmla="*/ 5829795 h 6858000"/>
              <a:gd name="connsiteX568" fmla="*/ 11834763 w 12191999"/>
              <a:gd name="connsiteY568" fmla="*/ 5820594 h 6858000"/>
              <a:gd name="connsiteX569" fmla="*/ 11961375 w 12191999"/>
              <a:gd name="connsiteY569" fmla="*/ 5878660 h 6858000"/>
              <a:gd name="connsiteX570" fmla="*/ 11949158 w 12191999"/>
              <a:gd name="connsiteY570" fmla="*/ 6003269 h 6858000"/>
              <a:gd name="connsiteX571" fmla="*/ 11922283 w 12191999"/>
              <a:gd name="connsiteY571" fmla="*/ 6046026 h 6858000"/>
              <a:gd name="connsiteX572" fmla="*/ 11983365 w 12191999"/>
              <a:gd name="connsiteY572" fmla="*/ 6082676 h 6858000"/>
              <a:gd name="connsiteX573" fmla="*/ 12183716 w 12191999"/>
              <a:gd name="connsiteY573" fmla="*/ 6081456 h 6858000"/>
              <a:gd name="connsiteX574" fmla="*/ 12191999 w 12191999"/>
              <a:gd name="connsiteY574" fmla="*/ 6083007 h 6858000"/>
              <a:gd name="connsiteX575" fmla="*/ 12191999 w 12191999"/>
              <a:gd name="connsiteY575" fmla="*/ 6858000 h 6858000"/>
              <a:gd name="connsiteX576" fmla="*/ 0 w 12191999"/>
              <a:gd name="connsiteY5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1999" h="6858000">
                <a:moveTo>
                  <a:pt x="10699779" y="6099402"/>
                </a:moveTo>
                <a:lnTo>
                  <a:pt x="10700365" y="6104567"/>
                </a:lnTo>
                <a:lnTo>
                  <a:pt x="10702406" y="6099903"/>
                </a:lnTo>
                <a:close/>
                <a:moveTo>
                  <a:pt x="9177921" y="6098901"/>
                </a:moveTo>
                <a:lnTo>
                  <a:pt x="9178505" y="6100344"/>
                </a:lnTo>
                <a:lnTo>
                  <a:pt x="9178605" y="6102927"/>
                </a:lnTo>
                <a:lnTo>
                  <a:pt x="9183635" y="6102927"/>
                </a:lnTo>
                <a:lnTo>
                  <a:pt x="9185303" y="6100308"/>
                </a:lnTo>
                <a:close/>
                <a:moveTo>
                  <a:pt x="5342410" y="5330181"/>
                </a:moveTo>
                <a:lnTo>
                  <a:pt x="5338269" y="5332661"/>
                </a:lnTo>
                <a:lnTo>
                  <a:pt x="5322064" y="5334006"/>
                </a:lnTo>
                <a:lnTo>
                  <a:pt x="5335111" y="5336578"/>
                </a:lnTo>
                <a:lnTo>
                  <a:pt x="5337848" y="5340523"/>
                </a:lnTo>
                <a:lnTo>
                  <a:pt x="5338130" y="5335883"/>
                </a:lnTo>
                <a:close/>
                <a:moveTo>
                  <a:pt x="11820900" y="4311166"/>
                </a:moveTo>
                <a:cubicBezTo>
                  <a:pt x="11873927" y="4308131"/>
                  <a:pt x="11925923" y="4331037"/>
                  <a:pt x="11955244" y="4373182"/>
                </a:cubicBezTo>
                <a:cubicBezTo>
                  <a:pt x="11985785" y="4418384"/>
                  <a:pt x="11980898" y="4451368"/>
                  <a:pt x="11941805" y="4490463"/>
                </a:cubicBezTo>
                <a:cubicBezTo>
                  <a:pt x="11929590" y="4502678"/>
                  <a:pt x="11901490" y="4507563"/>
                  <a:pt x="11911265" y="4531997"/>
                </a:cubicBezTo>
                <a:cubicBezTo>
                  <a:pt x="11922260" y="4557650"/>
                  <a:pt x="11944250" y="4573534"/>
                  <a:pt x="11974790" y="4572310"/>
                </a:cubicBezTo>
                <a:cubicBezTo>
                  <a:pt x="12041982" y="4571090"/>
                  <a:pt x="12107951" y="4573534"/>
                  <a:pt x="12175141" y="4571090"/>
                </a:cubicBezTo>
                <a:lnTo>
                  <a:pt x="12191999" y="4574294"/>
                </a:lnTo>
                <a:lnTo>
                  <a:pt x="12191999" y="5337457"/>
                </a:lnTo>
                <a:lnTo>
                  <a:pt x="12177584" y="5340730"/>
                </a:lnTo>
                <a:cubicBezTo>
                  <a:pt x="12112836" y="5338287"/>
                  <a:pt x="12048089" y="5339507"/>
                  <a:pt x="11982120" y="5339507"/>
                </a:cubicBezTo>
                <a:cubicBezTo>
                  <a:pt x="11962574" y="5339507"/>
                  <a:pt x="11944250" y="5340730"/>
                  <a:pt x="11928367" y="5354166"/>
                </a:cubicBezTo>
                <a:cubicBezTo>
                  <a:pt x="11908820" y="5372491"/>
                  <a:pt x="11896605" y="5388373"/>
                  <a:pt x="11927145" y="5409142"/>
                </a:cubicBezTo>
                <a:cubicBezTo>
                  <a:pt x="11960130" y="5432354"/>
                  <a:pt x="11987007" y="5462893"/>
                  <a:pt x="11971125" y="5504430"/>
                </a:cubicBezTo>
                <a:cubicBezTo>
                  <a:pt x="11955244" y="5548410"/>
                  <a:pt x="11924702" y="5582614"/>
                  <a:pt x="11873393" y="5592389"/>
                </a:cubicBezTo>
                <a:cubicBezTo>
                  <a:pt x="11795208" y="5608269"/>
                  <a:pt x="11739011" y="5587502"/>
                  <a:pt x="11703584" y="5530084"/>
                </a:cubicBezTo>
                <a:cubicBezTo>
                  <a:pt x="11676707" y="5486105"/>
                  <a:pt x="11682816" y="5456786"/>
                  <a:pt x="11723129" y="5417694"/>
                </a:cubicBezTo>
                <a:cubicBezTo>
                  <a:pt x="11735346" y="5406699"/>
                  <a:pt x="11763444" y="5401812"/>
                  <a:pt x="11751228" y="5374936"/>
                </a:cubicBezTo>
                <a:cubicBezTo>
                  <a:pt x="11739011" y="5350502"/>
                  <a:pt x="11718244" y="5338287"/>
                  <a:pt x="11690146" y="5338287"/>
                </a:cubicBezTo>
                <a:cubicBezTo>
                  <a:pt x="11622955" y="5338287"/>
                  <a:pt x="11556985" y="5335842"/>
                  <a:pt x="11489795" y="5339507"/>
                </a:cubicBezTo>
                <a:cubicBezTo>
                  <a:pt x="11453145" y="5341952"/>
                  <a:pt x="11443371" y="5329735"/>
                  <a:pt x="11447036" y="5295528"/>
                </a:cubicBezTo>
                <a:cubicBezTo>
                  <a:pt x="11451923" y="5266207"/>
                  <a:pt x="11449481" y="5234446"/>
                  <a:pt x="11449481" y="5202683"/>
                </a:cubicBezTo>
                <a:cubicBezTo>
                  <a:pt x="11449481" y="5166034"/>
                  <a:pt x="11450701" y="5129384"/>
                  <a:pt x="11449481" y="5092735"/>
                </a:cubicBezTo>
                <a:cubicBezTo>
                  <a:pt x="11448258" y="5058528"/>
                  <a:pt x="11466583" y="5036539"/>
                  <a:pt x="11492238" y="5018215"/>
                </a:cubicBezTo>
                <a:cubicBezTo>
                  <a:pt x="11511785" y="5004774"/>
                  <a:pt x="11528888" y="5007220"/>
                  <a:pt x="11545990" y="5025544"/>
                </a:cubicBezTo>
                <a:cubicBezTo>
                  <a:pt x="11608295" y="5089069"/>
                  <a:pt x="11622955" y="5091513"/>
                  <a:pt x="11668156" y="5051198"/>
                </a:cubicBezTo>
                <a:cubicBezTo>
                  <a:pt x="11713357" y="5010884"/>
                  <a:pt x="11720686" y="4925368"/>
                  <a:pt x="11682816" y="4877723"/>
                </a:cubicBezTo>
                <a:cubicBezTo>
                  <a:pt x="11638837" y="4822748"/>
                  <a:pt x="11602187" y="4821529"/>
                  <a:pt x="11555765" y="4874058"/>
                </a:cubicBezTo>
                <a:cubicBezTo>
                  <a:pt x="11543547" y="4887496"/>
                  <a:pt x="11536218" y="4913152"/>
                  <a:pt x="11508120" y="4902158"/>
                </a:cubicBezTo>
                <a:cubicBezTo>
                  <a:pt x="11477578" y="4891162"/>
                  <a:pt x="11451923" y="4871616"/>
                  <a:pt x="11450701" y="4839852"/>
                </a:cubicBezTo>
                <a:cubicBezTo>
                  <a:pt x="11447036" y="4758002"/>
                  <a:pt x="11449481" y="4674930"/>
                  <a:pt x="11448258" y="4591857"/>
                </a:cubicBezTo>
                <a:cubicBezTo>
                  <a:pt x="11448258" y="4567425"/>
                  <a:pt x="11465361" y="4573534"/>
                  <a:pt x="11477578" y="4573534"/>
                </a:cubicBezTo>
                <a:cubicBezTo>
                  <a:pt x="11544768" y="4573534"/>
                  <a:pt x="11610737" y="4573534"/>
                  <a:pt x="11677929" y="4573534"/>
                </a:cubicBezTo>
                <a:cubicBezTo>
                  <a:pt x="11695032" y="4573534"/>
                  <a:pt x="11713357" y="4574756"/>
                  <a:pt x="11728016" y="4562539"/>
                </a:cubicBezTo>
                <a:cubicBezTo>
                  <a:pt x="11751228" y="4544213"/>
                  <a:pt x="11769553" y="4529553"/>
                  <a:pt x="11735346" y="4500233"/>
                </a:cubicBezTo>
                <a:cubicBezTo>
                  <a:pt x="11666934" y="4441595"/>
                  <a:pt x="11682816" y="4358522"/>
                  <a:pt x="11768331" y="4323095"/>
                </a:cubicBezTo>
                <a:cubicBezTo>
                  <a:pt x="11785434" y="4316070"/>
                  <a:pt x="11803224" y="4312177"/>
                  <a:pt x="11820900" y="4311166"/>
                </a:cubicBezTo>
                <a:close/>
                <a:moveTo>
                  <a:pt x="5742911" y="3557222"/>
                </a:moveTo>
                <a:cubicBezTo>
                  <a:pt x="5785237" y="3561738"/>
                  <a:pt x="5826597" y="3581666"/>
                  <a:pt x="5851336" y="3613963"/>
                </a:cubicBezTo>
                <a:cubicBezTo>
                  <a:pt x="5884320" y="3659163"/>
                  <a:pt x="5880655" y="3697035"/>
                  <a:pt x="5840341" y="3736128"/>
                </a:cubicBezTo>
                <a:cubicBezTo>
                  <a:pt x="5828123" y="3748345"/>
                  <a:pt x="5795140" y="3750787"/>
                  <a:pt x="5811021" y="3780107"/>
                </a:cubicBezTo>
                <a:cubicBezTo>
                  <a:pt x="5823239" y="3804540"/>
                  <a:pt x="5844004" y="3815534"/>
                  <a:pt x="5873327" y="3815534"/>
                </a:cubicBezTo>
                <a:cubicBezTo>
                  <a:pt x="5942958" y="3814314"/>
                  <a:pt x="6012594" y="3816757"/>
                  <a:pt x="6082230" y="3814314"/>
                </a:cubicBezTo>
                <a:cubicBezTo>
                  <a:pt x="6102386" y="3813398"/>
                  <a:pt x="6112234" y="3817291"/>
                  <a:pt x="6115900" y="3831149"/>
                </a:cubicBezTo>
                <a:lnTo>
                  <a:pt x="6116334" y="3835442"/>
                </a:lnTo>
                <a:lnTo>
                  <a:pt x="6135367" y="3820781"/>
                </a:lnTo>
                <a:cubicBezTo>
                  <a:pt x="6143326" y="3819255"/>
                  <a:pt x="6153251" y="3819407"/>
                  <a:pt x="6165468" y="3821240"/>
                </a:cubicBezTo>
                <a:cubicBezTo>
                  <a:pt x="6193565" y="3826127"/>
                  <a:pt x="6221664" y="3822462"/>
                  <a:pt x="6250984" y="3822462"/>
                </a:cubicBezTo>
                <a:cubicBezTo>
                  <a:pt x="6286411" y="3822462"/>
                  <a:pt x="6320618" y="3823685"/>
                  <a:pt x="6356045" y="3822462"/>
                </a:cubicBezTo>
                <a:cubicBezTo>
                  <a:pt x="6393917" y="3821240"/>
                  <a:pt x="6419570" y="3842009"/>
                  <a:pt x="6434230" y="3873772"/>
                </a:cubicBezTo>
                <a:cubicBezTo>
                  <a:pt x="6451333" y="3907977"/>
                  <a:pt x="6419570" y="3920194"/>
                  <a:pt x="6401245" y="3938519"/>
                </a:cubicBezTo>
                <a:cubicBezTo>
                  <a:pt x="6362153" y="3975168"/>
                  <a:pt x="6359710" y="3998381"/>
                  <a:pt x="6395138" y="4039916"/>
                </a:cubicBezTo>
                <a:cubicBezTo>
                  <a:pt x="6437895" y="4090005"/>
                  <a:pt x="6527076" y="4097333"/>
                  <a:pt x="6574721" y="4054576"/>
                </a:cubicBezTo>
                <a:cubicBezTo>
                  <a:pt x="6628473" y="4008153"/>
                  <a:pt x="6628473" y="3977611"/>
                  <a:pt x="6575941" y="3931189"/>
                </a:cubicBezTo>
                <a:cubicBezTo>
                  <a:pt x="6562504" y="3918974"/>
                  <a:pt x="6538071" y="3910422"/>
                  <a:pt x="6547844" y="3883545"/>
                </a:cubicBezTo>
                <a:cubicBezTo>
                  <a:pt x="6558839" y="3853004"/>
                  <a:pt x="6578386" y="3827349"/>
                  <a:pt x="6610148" y="3826127"/>
                </a:cubicBezTo>
                <a:cubicBezTo>
                  <a:pt x="6691998" y="3822462"/>
                  <a:pt x="6775070" y="3824905"/>
                  <a:pt x="6856921" y="3823685"/>
                </a:cubicBezTo>
                <a:cubicBezTo>
                  <a:pt x="6881354" y="3823685"/>
                  <a:pt x="6875246" y="3840787"/>
                  <a:pt x="6875246" y="3853004"/>
                </a:cubicBezTo>
                <a:cubicBezTo>
                  <a:pt x="6875246" y="3920194"/>
                  <a:pt x="6875246" y="3986164"/>
                  <a:pt x="6875246" y="4053355"/>
                </a:cubicBezTo>
                <a:cubicBezTo>
                  <a:pt x="6875246" y="4074123"/>
                  <a:pt x="6877689" y="4093668"/>
                  <a:pt x="6892348" y="4110773"/>
                </a:cubicBezTo>
                <a:cubicBezTo>
                  <a:pt x="6911895" y="4132762"/>
                  <a:pt x="6926555" y="4137648"/>
                  <a:pt x="6948545" y="4110773"/>
                </a:cubicBezTo>
                <a:cubicBezTo>
                  <a:pt x="7005962" y="4043581"/>
                  <a:pt x="7068267" y="4049690"/>
                  <a:pt x="7117131" y="4126653"/>
                </a:cubicBezTo>
                <a:cubicBezTo>
                  <a:pt x="7155003" y="4186514"/>
                  <a:pt x="7136679" y="4286688"/>
                  <a:pt x="7080482" y="4328224"/>
                </a:cubicBezTo>
                <a:cubicBezTo>
                  <a:pt x="7034060" y="4362430"/>
                  <a:pt x="6999854" y="4357545"/>
                  <a:pt x="6959540" y="4317229"/>
                </a:cubicBezTo>
                <a:cubicBezTo>
                  <a:pt x="6947323" y="4305014"/>
                  <a:pt x="6942436" y="4273250"/>
                  <a:pt x="6914338" y="4287910"/>
                </a:cubicBezTo>
                <a:cubicBezTo>
                  <a:pt x="6891126" y="4300127"/>
                  <a:pt x="6877689" y="4320896"/>
                  <a:pt x="6877689" y="4350213"/>
                </a:cubicBezTo>
                <a:cubicBezTo>
                  <a:pt x="6878911" y="4417403"/>
                  <a:pt x="6876468" y="4483374"/>
                  <a:pt x="6878911" y="4550565"/>
                </a:cubicBezTo>
                <a:cubicBezTo>
                  <a:pt x="6880133" y="4582327"/>
                  <a:pt x="6874024" y="4594544"/>
                  <a:pt x="6838596" y="4592100"/>
                </a:cubicBezTo>
                <a:cubicBezTo>
                  <a:pt x="6775070" y="4588436"/>
                  <a:pt x="6711545" y="4590880"/>
                  <a:pt x="6648020" y="4590880"/>
                </a:cubicBezTo>
                <a:cubicBezTo>
                  <a:pt x="6628473" y="4590880"/>
                  <a:pt x="6610148" y="4592100"/>
                  <a:pt x="6594266" y="4604318"/>
                </a:cubicBezTo>
                <a:cubicBezTo>
                  <a:pt x="6571056" y="4623864"/>
                  <a:pt x="6562504" y="4638522"/>
                  <a:pt x="6591823" y="4662956"/>
                </a:cubicBezTo>
                <a:cubicBezTo>
                  <a:pt x="6655348" y="4715488"/>
                  <a:pt x="6652905" y="4766796"/>
                  <a:pt x="6589381" y="4819328"/>
                </a:cubicBezTo>
                <a:cubicBezTo>
                  <a:pt x="6530741" y="4866973"/>
                  <a:pt x="6422015" y="4855979"/>
                  <a:pt x="6375592" y="4796116"/>
                </a:cubicBezTo>
                <a:cubicBezTo>
                  <a:pt x="6338943" y="4749693"/>
                  <a:pt x="6342608" y="4711821"/>
                  <a:pt x="6385365" y="4670287"/>
                </a:cubicBezTo>
                <a:cubicBezTo>
                  <a:pt x="6397580" y="4658070"/>
                  <a:pt x="6425680" y="4653182"/>
                  <a:pt x="6415905" y="4628749"/>
                </a:cubicBezTo>
                <a:cubicBezTo>
                  <a:pt x="6404910" y="4603096"/>
                  <a:pt x="6381700" y="4588436"/>
                  <a:pt x="6351158" y="4589658"/>
                </a:cubicBezTo>
                <a:cubicBezTo>
                  <a:pt x="6283968" y="4590880"/>
                  <a:pt x="6217999" y="4587214"/>
                  <a:pt x="6150809" y="4590880"/>
                </a:cubicBezTo>
                <a:cubicBezTo>
                  <a:pt x="6133707" y="4591491"/>
                  <a:pt x="6123322" y="4589047"/>
                  <a:pt x="6117367" y="4582327"/>
                </a:cubicBezTo>
                <a:lnTo>
                  <a:pt x="6114197" y="4575109"/>
                </a:lnTo>
                <a:lnTo>
                  <a:pt x="6109104" y="4582272"/>
                </a:lnTo>
                <a:cubicBezTo>
                  <a:pt x="6104218" y="4585785"/>
                  <a:pt x="6096888" y="4586396"/>
                  <a:pt x="6087114" y="4586396"/>
                </a:cubicBezTo>
                <a:cubicBezTo>
                  <a:pt x="6012594" y="4585175"/>
                  <a:pt x="5938072" y="4586396"/>
                  <a:pt x="5863552" y="4586396"/>
                </a:cubicBezTo>
                <a:cubicBezTo>
                  <a:pt x="5837898" y="4586396"/>
                  <a:pt x="5818351" y="4572957"/>
                  <a:pt x="5802472" y="4555854"/>
                </a:cubicBezTo>
                <a:cubicBezTo>
                  <a:pt x="5778036" y="4528977"/>
                  <a:pt x="5774373" y="4504545"/>
                  <a:pt x="5807356" y="4480114"/>
                </a:cubicBezTo>
                <a:cubicBezTo>
                  <a:pt x="5833011" y="4461788"/>
                  <a:pt x="5863552" y="4441018"/>
                  <a:pt x="5847670" y="4403148"/>
                </a:cubicBezTo>
                <a:cubicBezTo>
                  <a:pt x="5830567" y="4361611"/>
                  <a:pt x="5801250" y="4332291"/>
                  <a:pt x="5752384" y="4329849"/>
                </a:cubicBezTo>
                <a:cubicBezTo>
                  <a:pt x="5704740" y="4327406"/>
                  <a:pt x="5660758" y="4329849"/>
                  <a:pt x="5628995" y="4372606"/>
                </a:cubicBezTo>
                <a:cubicBezTo>
                  <a:pt x="5599676" y="4412923"/>
                  <a:pt x="5600896" y="4436133"/>
                  <a:pt x="5638769" y="4470339"/>
                </a:cubicBezTo>
                <a:cubicBezTo>
                  <a:pt x="5655874" y="4486221"/>
                  <a:pt x="5688856" y="4493550"/>
                  <a:pt x="5674197" y="4527758"/>
                </a:cubicBezTo>
                <a:cubicBezTo>
                  <a:pt x="5659538" y="4564408"/>
                  <a:pt x="5632660" y="4586396"/>
                  <a:pt x="5591125" y="4586396"/>
                </a:cubicBezTo>
                <a:cubicBezTo>
                  <a:pt x="5520269" y="4586396"/>
                  <a:pt x="5448192" y="4585175"/>
                  <a:pt x="5377337" y="4586396"/>
                </a:cubicBezTo>
                <a:cubicBezTo>
                  <a:pt x="5350458" y="4587617"/>
                  <a:pt x="5346796" y="4576623"/>
                  <a:pt x="5346796" y="4553411"/>
                </a:cubicBezTo>
                <a:cubicBezTo>
                  <a:pt x="5348016" y="4486221"/>
                  <a:pt x="5346796" y="4420251"/>
                  <a:pt x="5348016" y="4353059"/>
                </a:cubicBezTo>
                <a:cubicBezTo>
                  <a:pt x="5348016" y="4329849"/>
                  <a:pt x="5344352" y="4309081"/>
                  <a:pt x="5327249" y="4291978"/>
                </a:cubicBezTo>
                <a:cubicBezTo>
                  <a:pt x="5310145" y="4274875"/>
                  <a:pt x="5295486" y="4267544"/>
                  <a:pt x="5278383" y="4293199"/>
                </a:cubicBezTo>
                <a:cubicBezTo>
                  <a:pt x="5253948" y="4328628"/>
                  <a:pt x="5222185" y="4357946"/>
                  <a:pt x="5174543" y="4337181"/>
                </a:cubicBezTo>
                <a:cubicBezTo>
                  <a:pt x="5125677" y="4315189"/>
                  <a:pt x="5092692" y="4279761"/>
                  <a:pt x="5089026" y="4221122"/>
                </a:cubicBezTo>
                <a:cubicBezTo>
                  <a:pt x="5085363" y="4164927"/>
                  <a:pt x="5093914" y="4113618"/>
                  <a:pt x="5144002" y="4078190"/>
                </a:cubicBezTo>
                <a:cubicBezTo>
                  <a:pt x="5191646" y="4043983"/>
                  <a:pt x="5224631" y="4046428"/>
                  <a:pt x="5264946" y="4087965"/>
                </a:cubicBezTo>
                <a:cubicBezTo>
                  <a:pt x="5277159" y="4101402"/>
                  <a:pt x="5283271" y="4130722"/>
                  <a:pt x="5311367" y="4117283"/>
                </a:cubicBezTo>
                <a:cubicBezTo>
                  <a:pt x="5335801" y="4105067"/>
                  <a:pt x="5346796" y="4083077"/>
                  <a:pt x="5346796" y="4054980"/>
                </a:cubicBezTo>
                <a:cubicBezTo>
                  <a:pt x="5346796" y="3986566"/>
                  <a:pt x="5348016" y="3918154"/>
                  <a:pt x="5345574" y="3849742"/>
                </a:cubicBezTo>
                <a:cubicBezTo>
                  <a:pt x="5344352" y="3821644"/>
                  <a:pt x="5349236" y="3809427"/>
                  <a:pt x="5381003" y="3811870"/>
                </a:cubicBezTo>
                <a:cubicBezTo>
                  <a:pt x="5416429" y="3817979"/>
                  <a:pt x="5451858" y="3815534"/>
                  <a:pt x="5486063" y="3815534"/>
                </a:cubicBezTo>
                <a:cubicBezTo>
                  <a:pt x="5522713" y="3815534"/>
                  <a:pt x="5559361" y="3814314"/>
                  <a:pt x="5596012" y="3815534"/>
                </a:cubicBezTo>
                <a:cubicBezTo>
                  <a:pt x="5624110" y="3816757"/>
                  <a:pt x="5641213" y="3799654"/>
                  <a:pt x="5650984" y="3777664"/>
                </a:cubicBezTo>
                <a:cubicBezTo>
                  <a:pt x="5660758" y="3755674"/>
                  <a:pt x="5636325" y="3748345"/>
                  <a:pt x="5625329" y="3738570"/>
                </a:cubicBezTo>
                <a:cubicBezTo>
                  <a:pt x="5567914" y="3684820"/>
                  <a:pt x="5576466" y="3622514"/>
                  <a:pt x="5649765" y="3576091"/>
                </a:cubicBezTo>
                <a:cubicBezTo>
                  <a:pt x="5665035" y="3566624"/>
                  <a:pt x="5682520" y="3560668"/>
                  <a:pt x="5700845" y="3557958"/>
                </a:cubicBezTo>
                <a:cubicBezTo>
                  <a:pt x="5714588" y="3555925"/>
                  <a:pt x="5728804" y="3555718"/>
                  <a:pt x="5742911" y="3557222"/>
                </a:cubicBezTo>
                <a:close/>
                <a:moveTo>
                  <a:pt x="5726517" y="2017504"/>
                </a:moveTo>
                <a:cubicBezTo>
                  <a:pt x="5769733" y="2023154"/>
                  <a:pt x="5810962" y="2045754"/>
                  <a:pt x="5834786" y="2083015"/>
                </a:cubicBezTo>
                <a:cubicBezTo>
                  <a:pt x="5861661" y="2124551"/>
                  <a:pt x="5855555" y="2157535"/>
                  <a:pt x="5820126" y="2192965"/>
                </a:cubicBezTo>
                <a:cubicBezTo>
                  <a:pt x="5806689" y="2206402"/>
                  <a:pt x="5777368" y="2210067"/>
                  <a:pt x="5787140" y="2236943"/>
                </a:cubicBezTo>
                <a:cubicBezTo>
                  <a:pt x="5798136" y="2266262"/>
                  <a:pt x="5823790" y="2277258"/>
                  <a:pt x="5855555" y="2277258"/>
                </a:cubicBezTo>
                <a:cubicBezTo>
                  <a:pt x="5917857" y="2276037"/>
                  <a:pt x="5978941" y="2279702"/>
                  <a:pt x="6041243" y="2276037"/>
                </a:cubicBezTo>
                <a:cubicBezTo>
                  <a:pt x="6080338" y="2273592"/>
                  <a:pt x="6097440" y="2280923"/>
                  <a:pt x="6093775" y="2326124"/>
                </a:cubicBezTo>
                <a:cubicBezTo>
                  <a:pt x="6088888" y="2389649"/>
                  <a:pt x="6093775" y="2453175"/>
                  <a:pt x="6092553" y="2516703"/>
                </a:cubicBezTo>
                <a:cubicBezTo>
                  <a:pt x="6092553" y="2543577"/>
                  <a:pt x="6101105" y="2561902"/>
                  <a:pt x="6121873" y="2577785"/>
                </a:cubicBezTo>
                <a:cubicBezTo>
                  <a:pt x="6134090" y="2586335"/>
                  <a:pt x="6142641" y="2585115"/>
                  <a:pt x="6154856" y="2574120"/>
                </a:cubicBezTo>
                <a:cubicBezTo>
                  <a:pt x="6241593" y="2494711"/>
                  <a:pt x="6290460" y="2503263"/>
                  <a:pt x="6351542" y="2611990"/>
                </a:cubicBezTo>
                <a:cubicBezTo>
                  <a:pt x="6352764" y="2644975"/>
                  <a:pt x="6352764" y="2676738"/>
                  <a:pt x="6352764" y="2708501"/>
                </a:cubicBezTo>
                <a:cubicBezTo>
                  <a:pt x="6338104" y="2734156"/>
                  <a:pt x="6325887" y="2761033"/>
                  <a:pt x="6300232" y="2779356"/>
                </a:cubicBezTo>
                <a:cubicBezTo>
                  <a:pt x="6251367" y="2817228"/>
                  <a:pt x="6212273" y="2813563"/>
                  <a:pt x="6170739" y="2769584"/>
                </a:cubicBezTo>
                <a:cubicBezTo>
                  <a:pt x="6159745" y="2757366"/>
                  <a:pt x="6154856" y="2729269"/>
                  <a:pt x="6129202" y="2742708"/>
                </a:cubicBezTo>
                <a:cubicBezTo>
                  <a:pt x="6107212" y="2753701"/>
                  <a:pt x="6093775" y="2772026"/>
                  <a:pt x="6093775" y="2800124"/>
                </a:cubicBezTo>
                <a:cubicBezTo>
                  <a:pt x="6094997" y="2869758"/>
                  <a:pt x="6092553" y="2939392"/>
                  <a:pt x="6094997" y="3009027"/>
                </a:cubicBezTo>
                <a:cubicBezTo>
                  <a:pt x="6096218" y="3042011"/>
                  <a:pt x="6085222" y="3048121"/>
                  <a:pt x="6054683" y="3046899"/>
                </a:cubicBezTo>
                <a:cubicBezTo>
                  <a:pt x="5989937" y="3044455"/>
                  <a:pt x="5923966" y="3045676"/>
                  <a:pt x="5859220" y="3045676"/>
                </a:cubicBezTo>
                <a:cubicBezTo>
                  <a:pt x="5839672" y="3045676"/>
                  <a:pt x="5821349" y="3046899"/>
                  <a:pt x="5805467" y="3060336"/>
                </a:cubicBezTo>
                <a:cubicBezTo>
                  <a:pt x="5785921" y="3078662"/>
                  <a:pt x="5774925" y="3095764"/>
                  <a:pt x="5804246" y="3116533"/>
                </a:cubicBezTo>
                <a:cubicBezTo>
                  <a:pt x="5834786" y="3138522"/>
                  <a:pt x="5861661" y="3165399"/>
                  <a:pt x="5849445" y="3206935"/>
                </a:cubicBezTo>
                <a:cubicBezTo>
                  <a:pt x="5834786" y="3254578"/>
                  <a:pt x="5803023" y="3288785"/>
                  <a:pt x="5751713" y="3299780"/>
                </a:cubicBezTo>
                <a:cubicBezTo>
                  <a:pt x="5674750" y="3315662"/>
                  <a:pt x="5616113" y="3293673"/>
                  <a:pt x="5581905" y="3237475"/>
                </a:cubicBezTo>
                <a:cubicBezTo>
                  <a:pt x="5555029" y="3193496"/>
                  <a:pt x="5561135" y="3162956"/>
                  <a:pt x="5601451" y="3125084"/>
                </a:cubicBezTo>
                <a:cubicBezTo>
                  <a:pt x="5613669" y="3114088"/>
                  <a:pt x="5640546" y="3109203"/>
                  <a:pt x="5629551" y="3083549"/>
                </a:cubicBezTo>
                <a:cubicBezTo>
                  <a:pt x="5619775" y="3059114"/>
                  <a:pt x="5599008" y="3046899"/>
                  <a:pt x="5573353" y="3045676"/>
                </a:cubicBezTo>
                <a:cubicBezTo>
                  <a:pt x="5525708" y="3044455"/>
                  <a:pt x="5478065" y="3045676"/>
                  <a:pt x="5430421" y="3045676"/>
                </a:cubicBezTo>
                <a:cubicBezTo>
                  <a:pt x="5324139" y="3045676"/>
                  <a:pt x="5324139" y="3045676"/>
                  <a:pt x="5324139" y="2938172"/>
                </a:cubicBezTo>
                <a:cubicBezTo>
                  <a:pt x="5324139" y="2894192"/>
                  <a:pt x="5325358" y="2848990"/>
                  <a:pt x="5324139" y="2805010"/>
                </a:cubicBezTo>
                <a:cubicBezTo>
                  <a:pt x="5322917" y="2775691"/>
                  <a:pt x="5335133" y="2752481"/>
                  <a:pt x="5355900" y="2734156"/>
                </a:cubicBezTo>
                <a:cubicBezTo>
                  <a:pt x="5380332" y="2712165"/>
                  <a:pt x="5403544" y="2707279"/>
                  <a:pt x="5427977" y="2737821"/>
                </a:cubicBezTo>
                <a:cubicBezTo>
                  <a:pt x="5447526" y="2763474"/>
                  <a:pt x="5467069" y="2795238"/>
                  <a:pt x="5508607" y="2780578"/>
                </a:cubicBezTo>
                <a:cubicBezTo>
                  <a:pt x="5552586" y="2765919"/>
                  <a:pt x="5579462" y="2724383"/>
                  <a:pt x="5581905" y="2674294"/>
                </a:cubicBezTo>
                <a:cubicBezTo>
                  <a:pt x="5584348" y="2629092"/>
                  <a:pt x="5577018" y="2590001"/>
                  <a:pt x="5537926" y="2560681"/>
                </a:cubicBezTo>
                <a:cubicBezTo>
                  <a:pt x="5497612" y="2530140"/>
                  <a:pt x="5475621" y="2532583"/>
                  <a:pt x="5440195" y="2570454"/>
                </a:cubicBezTo>
                <a:cubicBezTo>
                  <a:pt x="5424312" y="2587558"/>
                  <a:pt x="5418205" y="2619320"/>
                  <a:pt x="5382779" y="2605882"/>
                </a:cubicBezTo>
                <a:cubicBezTo>
                  <a:pt x="5347348" y="2591221"/>
                  <a:pt x="5325358" y="2565567"/>
                  <a:pt x="5324139" y="2527695"/>
                </a:cubicBezTo>
                <a:cubicBezTo>
                  <a:pt x="5322917" y="2453175"/>
                  <a:pt x="5324139" y="2378654"/>
                  <a:pt x="5322917" y="2304134"/>
                </a:cubicBezTo>
                <a:cubicBezTo>
                  <a:pt x="5322917" y="2280923"/>
                  <a:pt x="5332689" y="2278479"/>
                  <a:pt x="5351016" y="2278479"/>
                </a:cubicBezTo>
                <a:cubicBezTo>
                  <a:pt x="5419427" y="2279702"/>
                  <a:pt x="5487839" y="2278479"/>
                  <a:pt x="5556254" y="2278479"/>
                </a:cubicBezTo>
                <a:cubicBezTo>
                  <a:pt x="5575797" y="2278479"/>
                  <a:pt x="5594120" y="2277258"/>
                  <a:pt x="5610003" y="2263820"/>
                </a:cubicBezTo>
                <a:cubicBezTo>
                  <a:pt x="5631992" y="2244274"/>
                  <a:pt x="5641767" y="2228392"/>
                  <a:pt x="5611225" y="2203958"/>
                </a:cubicBezTo>
                <a:cubicBezTo>
                  <a:pt x="5547698" y="2152649"/>
                  <a:pt x="5548920" y="2108671"/>
                  <a:pt x="5606337" y="2053696"/>
                </a:cubicBezTo>
                <a:cubicBezTo>
                  <a:pt x="5638102" y="2023155"/>
                  <a:pt x="5683302" y="2011854"/>
                  <a:pt x="5726517" y="2017504"/>
                </a:cubicBezTo>
                <a:close/>
                <a:moveTo>
                  <a:pt x="0" y="0"/>
                </a:moveTo>
                <a:lnTo>
                  <a:pt x="5329115" y="0"/>
                </a:lnTo>
                <a:lnTo>
                  <a:pt x="5332434" y="5729"/>
                </a:lnTo>
                <a:cubicBezTo>
                  <a:pt x="5333904" y="11284"/>
                  <a:pt x="5334438" y="18309"/>
                  <a:pt x="5334132" y="27166"/>
                </a:cubicBezTo>
                <a:cubicBezTo>
                  <a:pt x="5331688" y="93135"/>
                  <a:pt x="5332910" y="160325"/>
                  <a:pt x="5332910" y="227517"/>
                </a:cubicBezTo>
                <a:cubicBezTo>
                  <a:pt x="5332910" y="245842"/>
                  <a:pt x="5334132" y="262944"/>
                  <a:pt x="5346347" y="276382"/>
                </a:cubicBezTo>
                <a:cubicBezTo>
                  <a:pt x="5364674" y="295929"/>
                  <a:pt x="5378111" y="304481"/>
                  <a:pt x="5402544" y="277604"/>
                </a:cubicBezTo>
                <a:cubicBezTo>
                  <a:pt x="5463627" y="204305"/>
                  <a:pt x="5551584" y="225072"/>
                  <a:pt x="5582127" y="317919"/>
                </a:cubicBezTo>
                <a:cubicBezTo>
                  <a:pt x="5606557" y="392438"/>
                  <a:pt x="5583346" y="463295"/>
                  <a:pt x="5523486" y="501165"/>
                </a:cubicBezTo>
                <a:cubicBezTo>
                  <a:pt x="5479508" y="529263"/>
                  <a:pt x="5450188" y="523155"/>
                  <a:pt x="5411097" y="481620"/>
                </a:cubicBezTo>
                <a:cubicBezTo>
                  <a:pt x="5398879" y="469403"/>
                  <a:pt x="5393991" y="441305"/>
                  <a:pt x="5369558" y="453522"/>
                </a:cubicBezTo>
                <a:cubicBezTo>
                  <a:pt x="5345127" y="464516"/>
                  <a:pt x="5332910" y="485285"/>
                  <a:pt x="5332910" y="514605"/>
                </a:cubicBezTo>
                <a:cubicBezTo>
                  <a:pt x="5334132" y="583017"/>
                  <a:pt x="5331688" y="651429"/>
                  <a:pt x="5334132" y="719841"/>
                </a:cubicBezTo>
                <a:cubicBezTo>
                  <a:pt x="5335356" y="750383"/>
                  <a:pt x="5328023" y="761378"/>
                  <a:pt x="5295041" y="760156"/>
                </a:cubicBezTo>
                <a:cubicBezTo>
                  <a:pt x="5229072" y="757713"/>
                  <a:pt x="5161881" y="758935"/>
                  <a:pt x="5094692" y="758935"/>
                </a:cubicBezTo>
                <a:cubicBezTo>
                  <a:pt x="5077586" y="758935"/>
                  <a:pt x="5060482" y="758935"/>
                  <a:pt x="5045820" y="772373"/>
                </a:cubicBezTo>
                <a:cubicBezTo>
                  <a:pt x="5025053" y="791918"/>
                  <a:pt x="5011616" y="805357"/>
                  <a:pt x="5043379" y="831012"/>
                </a:cubicBezTo>
                <a:cubicBezTo>
                  <a:pt x="5109351" y="883542"/>
                  <a:pt x="5102018" y="948291"/>
                  <a:pt x="5031161" y="997156"/>
                </a:cubicBezTo>
                <a:cubicBezTo>
                  <a:pt x="4963969" y="1042356"/>
                  <a:pt x="4861351" y="1019146"/>
                  <a:pt x="4818594" y="949511"/>
                </a:cubicBezTo>
                <a:cubicBezTo>
                  <a:pt x="4791718" y="905532"/>
                  <a:pt x="4797826" y="878656"/>
                  <a:pt x="4840582" y="837120"/>
                </a:cubicBezTo>
                <a:cubicBezTo>
                  <a:pt x="4852797" y="824903"/>
                  <a:pt x="4879674" y="818795"/>
                  <a:pt x="4866234" y="793140"/>
                </a:cubicBezTo>
                <a:cubicBezTo>
                  <a:pt x="4854020" y="772373"/>
                  <a:pt x="4836918" y="757713"/>
                  <a:pt x="4808822" y="758935"/>
                </a:cubicBezTo>
                <a:cubicBezTo>
                  <a:pt x="4737964" y="760156"/>
                  <a:pt x="4665887" y="758935"/>
                  <a:pt x="4595032" y="760156"/>
                </a:cubicBezTo>
                <a:cubicBezTo>
                  <a:pt x="4585870" y="760156"/>
                  <a:pt x="4578942" y="759469"/>
                  <a:pt x="4573923" y="757192"/>
                </a:cubicBezTo>
                <a:lnTo>
                  <a:pt x="4572290" y="755075"/>
                </a:lnTo>
                <a:lnTo>
                  <a:pt x="4542110" y="755075"/>
                </a:lnTo>
                <a:lnTo>
                  <a:pt x="4532620" y="757803"/>
                </a:lnTo>
                <a:cubicBezTo>
                  <a:pt x="4461765" y="756580"/>
                  <a:pt x="4389688" y="756580"/>
                  <a:pt x="4318830" y="757803"/>
                </a:cubicBezTo>
                <a:cubicBezTo>
                  <a:pt x="4291954" y="757803"/>
                  <a:pt x="4269964" y="746808"/>
                  <a:pt x="4252861" y="727261"/>
                </a:cubicBezTo>
                <a:cubicBezTo>
                  <a:pt x="4230872" y="701606"/>
                  <a:pt x="4222318" y="677173"/>
                  <a:pt x="4257749" y="652741"/>
                </a:cubicBezTo>
                <a:cubicBezTo>
                  <a:pt x="4284626" y="633194"/>
                  <a:pt x="4315164" y="611204"/>
                  <a:pt x="4298063" y="570889"/>
                </a:cubicBezTo>
                <a:cubicBezTo>
                  <a:pt x="4280960" y="531797"/>
                  <a:pt x="4251638" y="503698"/>
                  <a:pt x="4205214" y="501255"/>
                </a:cubicBezTo>
                <a:cubicBezTo>
                  <a:pt x="4161241" y="498812"/>
                  <a:pt x="4119705" y="498812"/>
                  <a:pt x="4087942" y="535462"/>
                </a:cubicBezTo>
                <a:cubicBezTo>
                  <a:pt x="4050070" y="578219"/>
                  <a:pt x="4051293" y="606317"/>
                  <a:pt x="4094050" y="644189"/>
                </a:cubicBezTo>
                <a:cubicBezTo>
                  <a:pt x="4111153" y="658848"/>
                  <a:pt x="4138030" y="669843"/>
                  <a:pt x="4127035" y="700384"/>
                </a:cubicBezTo>
                <a:cubicBezTo>
                  <a:pt x="4114818" y="732148"/>
                  <a:pt x="4090385" y="756580"/>
                  <a:pt x="4057400" y="757803"/>
                </a:cubicBezTo>
                <a:cubicBezTo>
                  <a:pt x="3977993" y="761467"/>
                  <a:pt x="3898585" y="759023"/>
                  <a:pt x="3819179" y="759023"/>
                </a:cubicBezTo>
                <a:lnTo>
                  <a:pt x="3813849" y="756900"/>
                </a:lnTo>
                <a:lnTo>
                  <a:pt x="3810549" y="758781"/>
                </a:lnTo>
                <a:lnTo>
                  <a:pt x="3815750" y="768157"/>
                </a:lnTo>
                <a:cubicBezTo>
                  <a:pt x="3817087" y="773464"/>
                  <a:pt x="3817545" y="780106"/>
                  <a:pt x="3817238" y="788353"/>
                </a:cubicBezTo>
                <a:cubicBezTo>
                  <a:pt x="3814797" y="853100"/>
                  <a:pt x="3816018" y="919069"/>
                  <a:pt x="3816018" y="983816"/>
                </a:cubicBezTo>
                <a:cubicBezTo>
                  <a:pt x="3816018" y="1011914"/>
                  <a:pt x="3809910" y="1036348"/>
                  <a:pt x="3789144" y="1057116"/>
                </a:cubicBezTo>
                <a:cubicBezTo>
                  <a:pt x="3757381" y="1088878"/>
                  <a:pt x="3737836" y="1087658"/>
                  <a:pt x="3708516" y="1053451"/>
                </a:cubicBezTo>
                <a:cubicBezTo>
                  <a:pt x="3688971" y="1031461"/>
                  <a:pt x="3670645" y="1000919"/>
                  <a:pt x="3635219" y="1014358"/>
                </a:cubicBezTo>
                <a:cubicBezTo>
                  <a:pt x="3596125" y="1029018"/>
                  <a:pt x="3566806" y="1054673"/>
                  <a:pt x="3560696" y="1098651"/>
                </a:cubicBezTo>
                <a:cubicBezTo>
                  <a:pt x="3553368" y="1151183"/>
                  <a:pt x="3555811" y="1200050"/>
                  <a:pt x="3603457" y="1235477"/>
                </a:cubicBezTo>
                <a:cubicBezTo>
                  <a:pt x="3642548" y="1264796"/>
                  <a:pt x="3664539" y="1262352"/>
                  <a:pt x="3697521" y="1226924"/>
                </a:cubicBezTo>
                <a:cubicBezTo>
                  <a:pt x="3714624" y="1208600"/>
                  <a:pt x="3724397" y="1174394"/>
                  <a:pt x="3759825" y="1190276"/>
                </a:cubicBezTo>
                <a:cubicBezTo>
                  <a:pt x="3794029" y="1204935"/>
                  <a:pt x="3814797" y="1233032"/>
                  <a:pt x="3816018" y="1270905"/>
                </a:cubicBezTo>
                <a:cubicBezTo>
                  <a:pt x="3817238" y="1344204"/>
                  <a:pt x="3816018" y="1417503"/>
                  <a:pt x="3817238" y="1489580"/>
                </a:cubicBezTo>
                <a:cubicBezTo>
                  <a:pt x="3817238" y="1499964"/>
                  <a:pt x="3815711" y="1506988"/>
                  <a:pt x="3811589" y="1511264"/>
                </a:cubicBezTo>
                <a:lnTo>
                  <a:pt x="3801031" y="1513846"/>
                </a:lnTo>
                <a:lnTo>
                  <a:pt x="3806488" y="1516917"/>
                </a:lnTo>
                <a:lnTo>
                  <a:pt x="3807926" y="1520360"/>
                </a:lnTo>
                <a:lnTo>
                  <a:pt x="3814241" y="1520360"/>
                </a:lnTo>
                <a:lnTo>
                  <a:pt x="3829058" y="1502514"/>
                </a:lnTo>
                <a:cubicBezTo>
                  <a:pt x="3837597" y="1499199"/>
                  <a:pt x="3849165" y="1498742"/>
                  <a:pt x="3863824" y="1499658"/>
                </a:cubicBezTo>
                <a:cubicBezTo>
                  <a:pt x="3926128" y="1503323"/>
                  <a:pt x="3987214" y="1499658"/>
                  <a:pt x="4049516" y="1500879"/>
                </a:cubicBezTo>
                <a:cubicBezTo>
                  <a:pt x="4081280" y="1500879"/>
                  <a:pt x="4106935" y="1489884"/>
                  <a:pt x="4117929" y="1460565"/>
                </a:cubicBezTo>
                <a:cubicBezTo>
                  <a:pt x="4127702" y="1433689"/>
                  <a:pt x="4098382" y="1430024"/>
                  <a:pt x="4084945" y="1416587"/>
                </a:cubicBezTo>
                <a:cubicBezTo>
                  <a:pt x="4049516" y="1381158"/>
                  <a:pt x="4043408" y="1348173"/>
                  <a:pt x="4070285" y="1306638"/>
                </a:cubicBezTo>
                <a:cubicBezTo>
                  <a:pt x="4094107" y="1269377"/>
                  <a:pt x="4135338" y="1246777"/>
                  <a:pt x="4178554" y="1241127"/>
                </a:cubicBezTo>
                <a:cubicBezTo>
                  <a:pt x="4221764" y="1235476"/>
                  <a:pt x="4266966" y="1246777"/>
                  <a:pt x="4298729" y="1277318"/>
                </a:cubicBezTo>
                <a:cubicBezTo>
                  <a:pt x="4356145" y="1332293"/>
                  <a:pt x="4357369" y="1376272"/>
                  <a:pt x="4293841" y="1427580"/>
                </a:cubicBezTo>
                <a:cubicBezTo>
                  <a:pt x="4263300" y="1452014"/>
                  <a:pt x="4273074" y="1467896"/>
                  <a:pt x="4295062" y="1487441"/>
                </a:cubicBezTo>
                <a:cubicBezTo>
                  <a:pt x="4310947" y="1500879"/>
                  <a:pt x="4329269" y="1502101"/>
                  <a:pt x="4348815" y="1502101"/>
                </a:cubicBezTo>
                <a:cubicBezTo>
                  <a:pt x="4417231" y="1502101"/>
                  <a:pt x="4485641" y="1503323"/>
                  <a:pt x="4554055" y="1502101"/>
                </a:cubicBezTo>
                <a:cubicBezTo>
                  <a:pt x="4567798" y="1502101"/>
                  <a:pt x="4576731" y="1503475"/>
                  <a:pt x="4580339" y="1513955"/>
                </a:cubicBezTo>
                <a:lnTo>
                  <a:pt x="4580382" y="1514287"/>
                </a:lnTo>
                <a:lnTo>
                  <a:pt x="4581432" y="1513558"/>
                </a:lnTo>
                <a:cubicBezTo>
                  <a:pt x="4585612" y="1512222"/>
                  <a:pt x="4591033" y="1511688"/>
                  <a:pt x="4598057" y="1511994"/>
                </a:cubicBezTo>
                <a:cubicBezTo>
                  <a:pt x="4668913" y="1514436"/>
                  <a:pt x="4740990" y="1513216"/>
                  <a:pt x="4811845" y="1513216"/>
                </a:cubicBezTo>
                <a:cubicBezTo>
                  <a:pt x="4853383" y="1513216"/>
                  <a:pt x="4880258" y="1535205"/>
                  <a:pt x="4894918" y="1571855"/>
                </a:cubicBezTo>
                <a:cubicBezTo>
                  <a:pt x="4908357" y="1606060"/>
                  <a:pt x="4876594" y="1614613"/>
                  <a:pt x="4859491" y="1630493"/>
                </a:cubicBezTo>
                <a:cubicBezTo>
                  <a:pt x="4821621" y="1665922"/>
                  <a:pt x="4820399" y="1690354"/>
                  <a:pt x="4853383" y="1731891"/>
                </a:cubicBezTo>
                <a:cubicBezTo>
                  <a:pt x="4883921" y="1769762"/>
                  <a:pt x="4925460" y="1772204"/>
                  <a:pt x="4969438" y="1770984"/>
                </a:cubicBezTo>
                <a:cubicBezTo>
                  <a:pt x="5020749" y="1768539"/>
                  <a:pt x="5052511" y="1740442"/>
                  <a:pt x="5069614" y="1696462"/>
                </a:cubicBezTo>
                <a:cubicBezTo>
                  <a:pt x="5085496" y="1656148"/>
                  <a:pt x="5051292" y="1636602"/>
                  <a:pt x="5025634" y="1617055"/>
                </a:cubicBezTo>
                <a:cubicBezTo>
                  <a:pt x="4997537" y="1595065"/>
                  <a:pt x="5001201" y="1573075"/>
                  <a:pt x="5020749" y="1548643"/>
                </a:cubicBezTo>
                <a:cubicBezTo>
                  <a:pt x="5039074" y="1525431"/>
                  <a:pt x="5062283" y="1513216"/>
                  <a:pt x="5094050" y="1513216"/>
                </a:cubicBezTo>
                <a:cubicBezTo>
                  <a:pt x="5163683" y="1514436"/>
                  <a:pt x="5233316" y="1515658"/>
                  <a:pt x="5302949" y="1513216"/>
                </a:cubicBezTo>
                <a:cubicBezTo>
                  <a:pt x="5332270" y="1511994"/>
                  <a:pt x="5337157" y="1524210"/>
                  <a:pt x="5335935" y="1548643"/>
                </a:cubicBezTo>
                <a:cubicBezTo>
                  <a:pt x="5334713" y="1581628"/>
                  <a:pt x="5335935" y="1615833"/>
                  <a:pt x="5335935" y="1648817"/>
                </a:cubicBezTo>
                <a:cubicBezTo>
                  <a:pt x="5337157" y="1668364"/>
                  <a:pt x="5337157" y="1686689"/>
                  <a:pt x="5335935" y="1706237"/>
                </a:cubicBezTo>
                <a:cubicBezTo>
                  <a:pt x="5335935" y="1727004"/>
                  <a:pt x="5337157" y="1747772"/>
                  <a:pt x="5335935" y="1768539"/>
                </a:cubicBezTo>
                <a:cubicBezTo>
                  <a:pt x="5333492" y="1805189"/>
                  <a:pt x="5312721" y="1830844"/>
                  <a:pt x="5279741" y="1844283"/>
                </a:cubicBezTo>
                <a:cubicBezTo>
                  <a:pt x="5246756" y="1857721"/>
                  <a:pt x="5235760" y="1827179"/>
                  <a:pt x="5219879" y="1808854"/>
                </a:cubicBezTo>
                <a:cubicBezTo>
                  <a:pt x="5185675" y="1770984"/>
                  <a:pt x="5161239" y="1768539"/>
                  <a:pt x="5122147" y="1799081"/>
                </a:cubicBezTo>
                <a:cubicBezTo>
                  <a:pt x="5074501" y="1834509"/>
                  <a:pt x="5070837" y="1883375"/>
                  <a:pt x="5080610" y="1935906"/>
                </a:cubicBezTo>
                <a:cubicBezTo>
                  <a:pt x="5087938" y="1979885"/>
                  <a:pt x="5117259" y="2005540"/>
                  <a:pt x="5156351" y="2018979"/>
                </a:cubicBezTo>
                <a:cubicBezTo>
                  <a:pt x="5193002" y="2029974"/>
                  <a:pt x="5210105" y="2000654"/>
                  <a:pt x="5229651" y="1978665"/>
                </a:cubicBezTo>
                <a:cubicBezTo>
                  <a:pt x="5260193" y="1945680"/>
                  <a:pt x="5278517" y="1945680"/>
                  <a:pt x="5311502" y="1977443"/>
                </a:cubicBezTo>
                <a:cubicBezTo>
                  <a:pt x="5331048" y="1996989"/>
                  <a:pt x="5335935" y="2020200"/>
                  <a:pt x="5335935" y="2047077"/>
                </a:cubicBezTo>
                <a:cubicBezTo>
                  <a:pt x="5334713" y="2114267"/>
                  <a:pt x="5333492" y="2181459"/>
                  <a:pt x="5335935" y="2247429"/>
                </a:cubicBezTo>
                <a:cubicBezTo>
                  <a:pt x="5337157" y="2275526"/>
                  <a:pt x="5331048" y="2285299"/>
                  <a:pt x="5300506" y="2284079"/>
                </a:cubicBezTo>
                <a:cubicBezTo>
                  <a:pt x="5230872" y="2281634"/>
                  <a:pt x="5161239" y="2282856"/>
                  <a:pt x="5091606" y="2282856"/>
                </a:cubicBezTo>
                <a:cubicBezTo>
                  <a:pt x="5062283" y="2282856"/>
                  <a:pt x="5041516" y="2297516"/>
                  <a:pt x="5030522" y="2320726"/>
                </a:cubicBezTo>
                <a:cubicBezTo>
                  <a:pt x="5018307" y="2346381"/>
                  <a:pt x="5046403" y="2351268"/>
                  <a:pt x="5058619" y="2362263"/>
                </a:cubicBezTo>
                <a:cubicBezTo>
                  <a:pt x="5102599" y="2402578"/>
                  <a:pt x="5106265" y="2439228"/>
                  <a:pt x="5070837" y="2486872"/>
                </a:cubicBezTo>
                <a:cubicBezTo>
                  <a:pt x="5034186" y="2535737"/>
                  <a:pt x="4982875" y="2543067"/>
                  <a:pt x="4926682" y="2539402"/>
                </a:cubicBezTo>
                <a:cubicBezTo>
                  <a:pt x="4869262" y="2535737"/>
                  <a:pt x="4833836" y="2501532"/>
                  <a:pt x="4813067" y="2452666"/>
                </a:cubicBezTo>
                <a:cubicBezTo>
                  <a:pt x="4793521" y="2406242"/>
                  <a:pt x="4822840" y="2376923"/>
                  <a:pt x="4855825" y="2352491"/>
                </a:cubicBezTo>
                <a:cubicBezTo>
                  <a:pt x="4886368" y="2329278"/>
                  <a:pt x="4872928" y="2313396"/>
                  <a:pt x="4853383" y="2296294"/>
                </a:cubicBezTo>
                <a:cubicBezTo>
                  <a:pt x="4837499" y="2282856"/>
                  <a:pt x="4819176" y="2281634"/>
                  <a:pt x="4799629" y="2281634"/>
                </a:cubicBezTo>
                <a:cubicBezTo>
                  <a:pt x="4744656" y="2281634"/>
                  <a:pt x="4688460" y="2281634"/>
                  <a:pt x="4633486" y="2281634"/>
                </a:cubicBezTo>
                <a:cubicBezTo>
                  <a:pt x="4584009" y="2281634"/>
                  <a:pt x="4571638" y="2281634"/>
                  <a:pt x="4568545" y="2254834"/>
                </a:cubicBezTo>
                <a:lnTo>
                  <a:pt x="4568533" y="2254378"/>
                </a:lnTo>
                <a:lnTo>
                  <a:pt x="4567644" y="2255861"/>
                </a:lnTo>
                <a:lnTo>
                  <a:pt x="4544720" y="2264404"/>
                </a:lnTo>
                <a:lnTo>
                  <a:pt x="4554906" y="2264379"/>
                </a:lnTo>
                <a:cubicBezTo>
                  <a:pt x="4579338" y="2264379"/>
                  <a:pt x="4573231" y="2281482"/>
                  <a:pt x="4573231" y="2293699"/>
                </a:cubicBezTo>
                <a:cubicBezTo>
                  <a:pt x="4573231" y="2360888"/>
                  <a:pt x="4573231" y="2426858"/>
                  <a:pt x="4573231" y="2494050"/>
                </a:cubicBezTo>
                <a:cubicBezTo>
                  <a:pt x="4573231" y="2514817"/>
                  <a:pt x="4575675" y="2534362"/>
                  <a:pt x="4590334" y="2551467"/>
                </a:cubicBezTo>
                <a:cubicBezTo>
                  <a:pt x="4609880" y="2573457"/>
                  <a:pt x="4624541" y="2578342"/>
                  <a:pt x="4646530" y="2551467"/>
                </a:cubicBezTo>
                <a:cubicBezTo>
                  <a:pt x="4703946" y="2484275"/>
                  <a:pt x="4766251" y="2490385"/>
                  <a:pt x="4815115" y="2567347"/>
                </a:cubicBezTo>
                <a:cubicBezTo>
                  <a:pt x="4852987" y="2627209"/>
                  <a:pt x="4834663" y="2727384"/>
                  <a:pt x="4778466" y="2768920"/>
                </a:cubicBezTo>
                <a:cubicBezTo>
                  <a:pt x="4732044" y="2803126"/>
                  <a:pt x="4697840" y="2798240"/>
                  <a:pt x="4657524" y="2757926"/>
                </a:cubicBezTo>
                <a:cubicBezTo>
                  <a:pt x="4645308" y="2745708"/>
                  <a:pt x="4640420" y="2713946"/>
                  <a:pt x="4612323" y="2728606"/>
                </a:cubicBezTo>
                <a:cubicBezTo>
                  <a:pt x="4589112" y="2740822"/>
                  <a:pt x="4575675" y="2761591"/>
                  <a:pt x="4575675" y="2790910"/>
                </a:cubicBezTo>
                <a:cubicBezTo>
                  <a:pt x="4576894" y="2858100"/>
                  <a:pt x="4574453" y="2924070"/>
                  <a:pt x="4576894" y="2991261"/>
                </a:cubicBezTo>
                <a:cubicBezTo>
                  <a:pt x="4577506" y="3007143"/>
                  <a:pt x="4576286" y="3018138"/>
                  <a:pt x="4570481" y="3024856"/>
                </a:cubicBezTo>
                <a:lnTo>
                  <a:pt x="4561944" y="3029609"/>
                </a:lnTo>
                <a:lnTo>
                  <a:pt x="4568608" y="3030206"/>
                </a:lnTo>
                <a:cubicBezTo>
                  <a:pt x="4573170" y="3031561"/>
                  <a:pt x="4576490" y="3033737"/>
                  <a:pt x="4578857" y="3036715"/>
                </a:cubicBezTo>
                <a:lnTo>
                  <a:pt x="4581540" y="3051267"/>
                </a:lnTo>
                <a:lnTo>
                  <a:pt x="4595169" y="3045892"/>
                </a:lnTo>
                <a:cubicBezTo>
                  <a:pt x="4602213" y="3044843"/>
                  <a:pt x="4610614" y="3044843"/>
                  <a:pt x="4620385" y="3045454"/>
                </a:cubicBezTo>
                <a:cubicBezTo>
                  <a:pt x="4682688" y="3049119"/>
                  <a:pt x="4743775" y="3045454"/>
                  <a:pt x="4806076" y="3046674"/>
                </a:cubicBezTo>
                <a:cubicBezTo>
                  <a:pt x="4837839" y="3046674"/>
                  <a:pt x="4863493" y="3035679"/>
                  <a:pt x="4874487" y="3006359"/>
                </a:cubicBezTo>
                <a:cubicBezTo>
                  <a:pt x="4884260" y="2979484"/>
                  <a:pt x="4854941" y="2975819"/>
                  <a:pt x="4841504" y="2962382"/>
                </a:cubicBezTo>
                <a:cubicBezTo>
                  <a:pt x="4806076" y="2926952"/>
                  <a:pt x="4799966" y="2893968"/>
                  <a:pt x="4826843" y="2852433"/>
                </a:cubicBezTo>
                <a:cubicBezTo>
                  <a:pt x="4874487" y="2777911"/>
                  <a:pt x="4991766" y="2762031"/>
                  <a:pt x="5055294" y="2823113"/>
                </a:cubicBezTo>
                <a:cubicBezTo>
                  <a:pt x="5112710" y="2878088"/>
                  <a:pt x="5113934" y="2922067"/>
                  <a:pt x="5050406" y="2973375"/>
                </a:cubicBezTo>
                <a:cubicBezTo>
                  <a:pt x="5019863" y="2997809"/>
                  <a:pt x="5029637" y="3013691"/>
                  <a:pt x="5051628" y="3033236"/>
                </a:cubicBezTo>
                <a:cubicBezTo>
                  <a:pt x="5067509" y="3046674"/>
                  <a:pt x="5085834" y="3047896"/>
                  <a:pt x="5105382" y="3047896"/>
                </a:cubicBezTo>
                <a:cubicBezTo>
                  <a:pt x="5173793" y="3047896"/>
                  <a:pt x="5242205" y="3049119"/>
                  <a:pt x="5310620" y="3047896"/>
                </a:cubicBezTo>
                <a:cubicBezTo>
                  <a:pt x="5328943" y="3047896"/>
                  <a:pt x="5338715" y="3050340"/>
                  <a:pt x="5338715" y="3073551"/>
                </a:cubicBezTo>
                <a:cubicBezTo>
                  <a:pt x="5337493" y="3148071"/>
                  <a:pt x="5338715" y="3222592"/>
                  <a:pt x="5337493" y="3297112"/>
                </a:cubicBezTo>
                <a:cubicBezTo>
                  <a:pt x="5336275" y="3334984"/>
                  <a:pt x="5314284" y="3360640"/>
                  <a:pt x="5278853" y="3375299"/>
                </a:cubicBezTo>
                <a:cubicBezTo>
                  <a:pt x="5243424" y="3388737"/>
                  <a:pt x="5237318" y="3356974"/>
                  <a:pt x="5221435" y="3339871"/>
                </a:cubicBezTo>
                <a:cubicBezTo>
                  <a:pt x="5186011" y="3302000"/>
                  <a:pt x="5164019" y="3299557"/>
                  <a:pt x="5123706" y="3330097"/>
                </a:cubicBezTo>
                <a:cubicBezTo>
                  <a:pt x="5084613" y="3359419"/>
                  <a:pt x="5077283" y="3398509"/>
                  <a:pt x="5079725" y="3443711"/>
                </a:cubicBezTo>
                <a:cubicBezTo>
                  <a:pt x="5082171" y="3493800"/>
                  <a:pt x="5109045" y="3535335"/>
                  <a:pt x="5153026" y="3549995"/>
                </a:cubicBezTo>
                <a:cubicBezTo>
                  <a:pt x="5194561" y="3564655"/>
                  <a:pt x="5214107" y="3532891"/>
                  <a:pt x="5233655" y="3507238"/>
                </a:cubicBezTo>
                <a:cubicBezTo>
                  <a:pt x="5258085" y="3476696"/>
                  <a:pt x="5281299" y="3481583"/>
                  <a:pt x="5305732" y="3503573"/>
                </a:cubicBezTo>
                <a:cubicBezTo>
                  <a:pt x="5326497" y="3521897"/>
                  <a:pt x="5338715" y="3545108"/>
                  <a:pt x="5337493" y="3574428"/>
                </a:cubicBezTo>
                <a:cubicBezTo>
                  <a:pt x="5336275" y="3618407"/>
                  <a:pt x="5337493" y="3663609"/>
                  <a:pt x="5337493" y="3707588"/>
                </a:cubicBezTo>
                <a:cubicBezTo>
                  <a:pt x="5337493" y="3815093"/>
                  <a:pt x="5337493" y="3815093"/>
                  <a:pt x="5231209" y="3815093"/>
                </a:cubicBezTo>
                <a:cubicBezTo>
                  <a:pt x="5183567" y="3815093"/>
                  <a:pt x="5135923" y="3813871"/>
                  <a:pt x="5088277" y="3815093"/>
                </a:cubicBezTo>
                <a:cubicBezTo>
                  <a:pt x="5062622" y="3816315"/>
                  <a:pt x="5041855" y="3828531"/>
                  <a:pt x="5032081" y="3852965"/>
                </a:cubicBezTo>
                <a:cubicBezTo>
                  <a:pt x="5021087" y="3878619"/>
                  <a:pt x="5047962" y="3883505"/>
                  <a:pt x="5060180" y="3894500"/>
                </a:cubicBezTo>
                <a:cubicBezTo>
                  <a:pt x="5100495" y="3932372"/>
                  <a:pt x="5106604" y="3962912"/>
                  <a:pt x="5079725" y="4006891"/>
                </a:cubicBezTo>
                <a:cubicBezTo>
                  <a:pt x="5045520" y="4063088"/>
                  <a:pt x="4986880" y="4085078"/>
                  <a:pt x="4909915" y="4069196"/>
                </a:cubicBezTo>
                <a:cubicBezTo>
                  <a:pt x="4858608" y="4058201"/>
                  <a:pt x="4826843" y="4023994"/>
                  <a:pt x="4812184" y="3976351"/>
                </a:cubicBezTo>
                <a:cubicBezTo>
                  <a:pt x="4799966" y="3934814"/>
                  <a:pt x="4826843" y="3907938"/>
                  <a:pt x="4857383" y="3885949"/>
                </a:cubicBezTo>
                <a:cubicBezTo>
                  <a:pt x="4886704" y="3865180"/>
                  <a:pt x="4875708" y="3848078"/>
                  <a:pt x="4856163" y="3829753"/>
                </a:cubicBezTo>
                <a:cubicBezTo>
                  <a:pt x="4840282" y="3816315"/>
                  <a:pt x="4821956" y="3815093"/>
                  <a:pt x="4802409" y="3815093"/>
                </a:cubicBezTo>
                <a:cubicBezTo>
                  <a:pt x="4737662" y="3815093"/>
                  <a:pt x="4671692" y="3813871"/>
                  <a:pt x="4606946" y="3816315"/>
                </a:cubicBezTo>
                <a:lnTo>
                  <a:pt x="4581843" y="3811533"/>
                </a:lnTo>
                <a:lnTo>
                  <a:pt x="4581798" y="3821095"/>
                </a:lnTo>
                <a:cubicBezTo>
                  <a:pt x="4581798" y="3896838"/>
                  <a:pt x="4583017" y="3973802"/>
                  <a:pt x="4581798" y="4049544"/>
                </a:cubicBezTo>
                <a:cubicBezTo>
                  <a:pt x="4581798" y="4084971"/>
                  <a:pt x="4558584" y="4106962"/>
                  <a:pt x="4528044" y="4121621"/>
                </a:cubicBezTo>
                <a:cubicBezTo>
                  <a:pt x="4495059" y="4137504"/>
                  <a:pt x="4484065" y="4106962"/>
                  <a:pt x="4468182" y="4089859"/>
                </a:cubicBezTo>
                <a:cubicBezTo>
                  <a:pt x="4430311" y="4047102"/>
                  <a:pt x="4407103" y="4045879"/>
                  <a:pt x="4364344" y="4081306"/>
                </a:cubicBezTo>
                <a:cubicBezTo>
                  <a:pt x="4309368" y="4127729"/>
                  <a:pt x="4306924" y="4223012"/>
                  <a:pt x="4360678" y="4271879"/>
                </a:cubicBezTo>
                <a:cubicBezTo>
                  <a:pt x="4403437" y="4310973"/>
                  <a:pt x="4430311" y="4309750"/>
                  <a:pt x="4469406" y="4266992"/>
                </a:cubicBezTo>
                <a:cubicBezTo>
                  <a:pt x="4485284" y="4249889"/>
                  <a:pt x="4496280" y="4219348"/>
                  <a:pt x="4529266" y="4235230"/>
                </a:cubicBezTo>
                <a:cubicBezTo>
                  <a:pt x="4561028" y="4249889"/>
                  <a:pt x="4583017" y="4273100"/>
                  <a:pt x="4583017" y="4312195"/>
                </a:cubicBezTo>
                <a:cubicBezTo>
                  <a:pt x="4585462" y="4347622"/>
                  <a:pt x="4585462" y="4384273"/>
                  <a:pt x="4585462" y="4420922"/>
                </a:cubicBezTo>
                <a:cubicBezTo>
                  <a:pt x="4585462" y="4458793"/>
                  <a:pt x="4584239" y="4496664"/>
                  <a:pt x="4585462" y="4535755"/>
                </a:cubicBezTo>
                <a:cubicBezTo>
                  <a:pt x="4586072" y="4546140"/>
                  <a:pt x="4584544" y="4552858"/>
                  <a:pt x="4580270" y="4556981"/>
                </a:cubicBezTo>
                <a:lnTo>
                  <a:pt x="4558623" y="4562623"/>
                </a:lnTo>
                <a:lnTo>
                  <a:pt x="4558623" y="4566440"/>
                </a:lnTo>
                <a:lnTo>
                  <a:pt x="4573343" y="4568280"/>
                </a:lnTo>
                <a:cubicBezTo>
                  <a:pt x="4578783" y="4570870"/>
                  <a:pt x="4582162" y="4575308"/>
                  <a:pt x="4583997" y="4582238"/>
                </a:cubicBezTo>
                <a:lnTo>
                  <a:pt x="4584236" y="4584622"/>
                </a:lnTo>
                <a:lnTo>
                  <a:pt x="4590467" y="4573843"/>
                </a:lnTo>
                <a:cubicBezTo>
                  <a:pt x="4597795" y="4567736"/>
                  <a:pt x="4609706" y="4566514"/>
                  <a:pt x="4626810" y="4567125"/>
                </a:cubicBezTo>
                <a:cubicBezTo>
                  <a:pt x="4692779" y="4569566"/>
                  <a:pt x="4759971" y="4568344"/>
                  <a:pt x="4827160" y="4567125"/>
                </a:cubicBezTo>
                <a:cubicBezTo>
                  <a:pt x="4852815" y="4567125"/>
                  <a:pt x="4873581" y="4573232"/>
                  <a:pt x="4890685" y="4591556"/>
                </a:cubicBezTo>
                <a:cubicBezTo>
                  <a:pt x="4922450" y="4624541"/>
                  <a:pt x="4922450" y="4641643"/>
                  <a:pt x="4887021" y="4672186"/>
                </a:cubicBezTo>
                <a:cubicBezTo>
                  <a:pt x="4865031" y="4690510"/>
                  <a:pt x="4839376" y="4707614"/>
                  <a:pt x="4847929" y="4741820"/>
                </a:cubicBezTo>
                <a:cubicBezTo>
                  <a:pt x="4857700" y="4779693"/>
                  <a:pt x="4882136" y="4806567"/>
                  <a:pt x="4920006" y="4817562"/>
                </a:cubicBezTo>
                <a:cubicBezTo>
                  <a:pt x="4973756" y="4832222"/>
                  <a:pt x="5023846" y="4829780"/>
                  <a:pt x="5064161" y="4784578"/>
                </a:cubicBezTo>
                <a:cubicBezTo>
                  <a:pt x="5100811" y="4744263"/>
                  <a:pt x="5098367" y="4714943"/>
                  <a:pt x="5056831" y="4679516"/>
                </a:cubicBezTo>
                <a:cubicBezTo>
                  <a:pt x="5039730" y="4664857"/>
                  <a:pt x="5011629" y="4653861"/>
                  <a:pt x="5022625" y="4624541"/>
                </a:cubicBezTo>
                <a:cubicBezTo>
                  <a:pt x="5034842" y="4592778"/>
                  <a:pt x="5056831" y="4568344"/>
                  <a:pt x="5092258" y="4568344"/>
                </a:cubicBezTo>
                <a:cubicBezTo>
                  <a:pt x="5171666" y="4567125"/>
                  <a:pt x="5251073" y="4568344"/>
                  <a:pt x="5330479" y="4567125"/>
                </a:cubicBezTo>
                <a:cubicBezTo>
                  <a:pt x="5354913" y="4567125"/>
                  <a:pt x="5353691" y="4581784"/>
                  <a:pt x="5353691" y="4597667"/>
                </a:cubicBezTo>
                <a:cubicBezTo>
                  <a:pt x="5353691" y="4666079"/>
                  <a:pt x="5353691" y="4734491"/>
                  <a:pt x="5353691" y="4802902"/>
                </a:cubicBezTo>
                <a:cubicBezTo>
                  <a:pt x="5353691" y="4823671"/>
                  <a:pt x="5354913" y="4843218"/>
                  <a:pt x="5372016" y="4859100"/>
                </a:cubicBezTo>
                <a:cubicBezTo>
                  <a:pt x="5390340" y="4876203"/>
                  <a:pt x="5404999" y="4881089"/>
                  <a:pt x="5422104" y="4856655"/>
                </a:cubicBezTo>
                <a:cubicBezTo>
                  <a:pt x="5444093" y="4826114"/>
                  <a:pt x="5470970" y="4796794"/>
                  <a:pt x="5512505" y="4809011"/>
                </a:cubicBezTo>
                <a:cubicBezTo>
                  <a:pt x="5560149" y="4822449"/>
                  <a:pt x="5596799" y="4854213"/>
                  <a:pt x="5607793" y="4905522"/>
                </a:cubicBezTo>
                <a:cubicBezTo>
                  <a:pt x="5620010" y="4965383"/>
                  <a:pt x="5615124" y="5021578"/>
                  <a:pt x="5562593" y="5065559"/>
                </a:cubicBezTo>
                <a:cubicBezTo>
                  <a:pt x="5512505" y="5105874"/>
                  <a:pt x="5473414" y="5103431"/>
                  <a:pt x="5430656" y="5057007"/>
                </a:cubicBezTo>
                <a:cubicBezTo>
                  <a:pt x="5419660" y="5046011"/>
                  <a:pt x="5414773" y="5020357"/>
                  <a:pt x="5392783" y="5030132"/>
                </a:cubicBezTo>
                <a:cubicBezTo>
                  <a:pt x="5370794" y="5039903"/>
                  <a:pt x="5354913" y="5058228"/>
                  <a:pt x="5354913" y="5085106"/>
                </a:cubicBezTo>
                <a:cubicBezTo>
                  <a:pt x="5354913" y="5154739"/>
                  <a:pt x="5353691" y="5224372"/>
                  <a:pt x="5356135" y="5294008"/>
                </a:cubicBezTo>
                <a:lnTo>
                  <a:pt x="5350738" y="5321930"/>
                </a:lnTo>
                <a:lnTo>
                  <a:pt x="5371287" y="5318874"/>
                </a:lnTo>
                <a:cubicBezTo>
                  <a:pt x="5442143" y="5320096"/>
                  <a:pt x="5514220" y="5320096"/>
                  <a:pt x="5585072" y="5318874"/>
                </a:cubicBezTo>
                <a:cubicBezTo>
                  <a:pt x="5613173" y="5318874"/>
                  <a:pt x="5633940" y="5328648"/>
                  <a:pt x="5651043" y="5349416"/>
                </a:cubicBezTo>
                <a:cubicBezTo>
                  <a:pt x="5673032" y="5375071"/>
                  <a:pt x="5677919" y="5398281"/>
                  <a:pt x="5646155" y="5421493"/>
                </a:cubicBezTo>
                <a:cubicBezTo>
                  <a:pt x="5620503" y="5439818"/>
                  <a:pt x="5591181" y="5460587"/>
                  <a:pt x="5603399" y="5498458"/>
                </a:cubicBezTo>
                <a:cubicBezTo>
                  <a:pt x="5616836" y="5539994"/>
                  <a:pt x="5647378" y="5568092"/>
                  <a:pt x="5692578" y="5574200"/>
                </a:cubicBezTo>
                <a:cubicBezTo>
                  <a:pt x="5736560" y="5580308"/>
                  <a:pt x="5778092" y="5577865"/>
                  <a:pt x="5812299" y="5544881"/>
                </a:cubicBezTo>
                <a:cubicBezTo>
                  <a:pt x="5855056" y="5502123"/>
                  <a:pt x="5853835" y="5469139"/>
                  <a:pt x="5808637" y="5430047"/>
                </a:cubicBezTo>
                <a:cubicBezTo>
                  <a:pt x="5792754" y="5416606"/>
                  <a:pt x="5765877" y="5408054"/>
                  <a:pt x="5778092" y="5378737"/>
                </a:cubicBezTo>
                <a:cubicBezTo>
                  <a:pt x="5789088" y="5351860"/>
                  <a:pt x="5807412" y="5324983"/>
                  <a:pt x="5837954" y="5323761"/>
                </a:cubicBezTo>
                <a:cubicBezTo>
                  <a:pt x="5922246" y="5320096"/>
                  <a:pt x="6006538" y="5321318"/>
                  <a:pt x="6089611" y="5320096"/>
                </a:cubicBezTo>
                <a:cubicBezTo>
                  <a:pt x="6110381" y="5320096"/>
                  <a:pt x="6106714" y="5333534"/>
                  <a:pt x="6106714" y="5345752"/>
                </a:cubicBezTo>
                <a:cubicBezTo>
                  <a:pt x="6106714" y="5421493"/>
                  <a:pt x="6107935" y="5498458"/>
                  <a:pt x="6106714" y="5574200"/>
                </a:cubicBezTo>
                <a:cubicBezTo>
                  <a:pt x="6106714" y="5609627"/>
                  <a:pt x="6083502" y="5631617"/>
                  <a:pt x="6052963" y="5646278"/>
                </a:cubicBezTo>
                <a:cubicBezTo>
                  <a:pt x="6019978" y="5662160"/>
                  <a:pt x="6008982" y="5631617"/>
                  <a:pt x="5993101" y="5614516"/>
                </a:cubicBezTo>
                <a:cubicBezTo>
                  <a:pt x="5955231" y="5571758"/>
                  <a:pt x="5932020" y="5570536"/>
                  <a:pt x="5889264" y="5605962"/>
                </a:cubicBezTo>
                <a:cubicBezTo>
                  <a:pt x="5834290" y="5652387"/>
                  <a:pt x="5831845" y="5747674"/>
                  <a:pt x="5885598" y="5796541"/>
                </a:cubicBezTo>
                <a:cubicBezTo>
                  <a:pt x="5928355" y="5835633"/>
                  <a:pt x="5955231" y="5834411"/>
                  <a:pt x="5994323" y="5791654"/>
                </a:cubicBezTo>
                <a:cubicBezTo>
                  <a:pt x="6010204" y="5774551"/>
                  <a:pt x="6021199" y="5744009"/>
                  <a:pt x="6054184" y="5759891"/>
                </a:cubicBezTo>
                <a:cubicBezTo>
                  <a:pt x="6085947" y="5774551"/>
                  <a:pt x="6107935" y="5797761"/>
                  <a:pt x="6107935" y="5836855"/>
                </a:cubicBezTo>
                <a:cubicBezTo>
                  <a:pt x="6110381" y="5872283"/>
                  <a:pt x="6110381" y="5908933"/>
                  <a:pt x="6110381" y="5945582"/>
                </a:cubicBezTo>
                <a:cubicBezTo>
                  <a:pt x="6110381" y="5983452"/>
                  <a:pt x="6109158" y="6021324"/>
                  <a:pt x="6110381" y="6060417"/>
                </a:cubicBezTo>
                <a:lnTo>
                  <a:pt x="6106055" y="6078094"/>
                </a:lnTo>
                <a:lnTo>
                  <a:pt x="6108059" y="6078201"/>
                </a:lnTo>
                <a:cubicBezTo>
                  <a:pt x="6113937" y="6079652"/>
                  <a:pt x="6118214" y="6082172"/>
                  <a:pt x="6121268" y="6085837"/>
                </a:cubicBezTo>
                <a:lnTo>
                  <a:pt x="6125405" y="6096044"/>
                </a:lnTo>
                <a:lnTo>
                  <a:pt x="6126156" y="6094323"/>
                </a:lnTo>
                <a:cubicBezTo>
                  <a:pt x="6132418" y="6087298"/>
                  <a:pt x="6143413" y="6084855"/>
                  <a:pt x="6161736" y="6086077"/>
                </a:cubicBezTo>
                <a:cubicBezTo>
                  <a:pt x="6230149" y="6089740"/>
                  <a:pt x="6298561" y="6088520"/>
                  <a:pt x="6366973" y="6086077"/>
                </a:cubicBezTo>
                <a:cubicBezTo>
                  <a:pt x="6399958" y="6084855"/>
                  <a:pt x="6420725" y="6100737"/>
                  <a:pt x="6439050" y="6125170"/>
                </a:cubicBezTo>
                <a:cubicBezTo>
                  <a:pt x="6454932" y="6147159"/>
                  <a:pt x="6456154" y="6166707"/>
                  <a:pt x="6431720" y="6186252"/>
                </a:cubicBezTo>
                <a:cubicBezTo>
                  <a:pt x="6403623" y="6209464"/>
                  <a:pt x="6364530" y="6230232"/>
                  <a:pt x="6388963" y="6279097"/>
                </a:cubicBezTo>
                <a:cubicBezTo>
                  <a:pt x="6413395" y="6327963"/>
                  <a:pt x="6463484" y="6351176"/>
                  <a:pt x="6524567" y="6343846"/>
                </a:cubicBezTo>
                <a:cubicBezTo>
                  <a:pt x="6570989" y="6337738"/>
                  <a:pt x="6618633" y="6299866"/>
                  <a:pt x="6624741" y="6260772"/>
                </a:cubicBezTo>
                <a:cubicBezTo>
                  <a:pt x="6629628" y="6231454"/>
                  <a:pt x="6608861" y="6214349"/>
                  <a:pt x="6589314" y="6197247"/>
                </a:cubicBezTo>
                <a:cubicBezTo>
                  <a:pt x="6572211" y="6182587"/>
                  <a:pt x="6546556" y="6170372"/>
                  <a:pt x="6559994" y="6139830"/>
                </a:cubicBezTo>
                <a:cubicBezTo>
                  <a:pt x="6572211" y="6112953"/>
                  <a:pt x="6590536" y="6088520"/>
                  <a:pt x="6622298" y="6087298"/>
                </a:cubicBezTo>
                <a:cubicBezTo>
                  <a:pt x="6705370" y="6084855"/>
                  <a:pt x="6787220" y="6086077"/>
                  <a:pt x="6870294" y="6086077"/>
                </a:cubicBezTo>
                <a:lnTo>
                  <a:pt x="6878000" y="6089431"/>
                </a:lnTo>
                <a:lnTo>
                  <a:pt x="6879007" y="6086924"/>
                </a:lnTo>
                <a:lnTo>
                  <a:pt x="6877557" y="6084401"/>
                </a:lnTo>
                <a:cubicBezTo>
                  <a:pt x="6876221" y="6079209"/>
                  <a:pt x="6875763" y="6072642"/>
                  <a:pt x="6876069" y="6064396"/>
                </a:cubicBezTo>
                <a:cubicBezTo>
                  <a:pt x="6879734" y="5997205"/>
                  <a:pt x="6877291" y="5928793"/>
                  <a:pt x="6877291" y="5860381"/>
                </a:cubicBezTo>
                <a:cubicBezTo>
                  <a:pt x="6877291" y="5829839"/>
                  <a:pt x="6861409" y="5807849"/>
                  <a:pt x="6835754" y="5796854"/>
                </a:cubicBezTo>
                <a:cubicBezTo>
                  <a:pt x="6812542" y="5787081"/>
                  <a:pt x="6806435" y="5815179"/>
                  <a:pt x="6794219" y="5827396"/>
                </a:cubicBezTo>
                <a:cubicBezTo>
                  <a:pt x="6753903" y="5867710"/>
                  <a:pt x="6717253" y="5871375"/>
                  <a:pt x="6672053" y="5838391"/>
                </a:cubicBezTo>
                <a:cubicBezTo>
                  <a:pt x="6620744" y="5800519"/>
                  <a:pt x="6613414" y="5749211"/>
                  <a:pt x="6618301" y="5690570"/>
                </a:cubicBezTo>
                <a:cubicBezTo>
                  <a:pt x="6623188" y="5633153"/>
                  <a:pt x="6657393" y="5597725"/>
                  <a:pt x="6707480" y="5578181"/>
                </a:cubicBezTo>
                <a:cubicBezTo>
                  <a:pt x="6753903" y="5559855"/>
                  <a:pt x="6782002" y="5590395"/>
                  <a:pt x="6806435" y="5623380"/>
                </a:cubicBezTo>
                <a:cubicBezTo>
                  <a:pt x="6824759" y="5647814"/>
                  <a:pt x="6839419" y="5640484"/>
                  <a:pt x="6856522" y="5623380"/>
                </a:cubicBezTo>
                <a:cubicBezTo>
                  <a:pt x="6871182" y="5607498"/>
                  <a:pt x="6876069" y="5589174"/>
                  <a:pt x="6876069" y="5567184"/>
                </a:cubicBezTo>
                <a:cubicBezTo>
                  <a:pt x="6874847" y="5501214"/>
                  <a:pt x="6877291" y="5436468"/>
                  <a:pt x="6874847" y="5371720"/>
                </a:cubicBezTo>
                <a:cubicBezTo>
                  <a:pt x="6873626" y="5342401"/>
                  <a:pt x="6879734" y="5331406"/>
                  <a:pt x="6912719" y="5332627"/>
                </a:cubicBezTo>
                <a:cubicBezTo>
                  <a:pt x="6979908" y="5335071"/>
                  <a:pt x="7045878" y="5332627"/>
                  <a:pt x="7113069" y="5333849"/>
                </a:cubicBezTo>
                <a:cubicBezTo>
                  <a:pt x="7143610" y="5333849"/>
                  <a:pt x="7166822" y="5321632"/>
                  <a:pt x="7179039" y="5295978"/>
                </a:cubicBezTo>
                <a:cubicBezTo>
                  <a:pt x="7191254" y="5269101"/>
                  <a:pt x="7159492" y="5264216"/>
                  <a:pt x="7147275" y="5250776"/>
                </a:cubicBezTo>
                <a:cubicBezTo>
                  <a:pt x="7109404" y="5212905"/>
                  <a:pt x="7104517" y="5178699"/>
                  <a:pt x="7136280" y="5133498"/>
                </a:cubicBezTo>
                <a:cubicBezTo>
                  <a:pt x="7175372" y="5077303"/>
                  <a:pt x="7231569" y="5072416"/>
                  <a:pt x="7292651" y="5078525"/>
                </a:cubicBezTo>
                <a:cubicBezTo>
                  <a:pt x="7337853" y="5083410"/>
                  <a:pt x="7389162" y="5124946"/>
                  <a:pt x="7400157" y="5167705"/>
                </a:cubicBezTo>
                <a:cubicBezTo>
                  <a:pt x="7412373" y="5211683"/>
                  <a:pt x="7387940" y="5242226"/>
                  <a:pt x="7354955" y="5264216"/>
                </a:cubicBezTo>
                <a:cubicBezTo>
                  <a:pt x="7324413" y="5284983"/>
                  <a:pt x="7336631" y="5300865"/>
                  <a:pt x="7357398" y="5319191"/>
                </a:cubicBezTo>
                <a:cubicBezTo>
                  <a:pt x="7372058" y="5332627"/>
                  <a:pt x="7390383" y="5335071"/>
                  <a:pt x="7409930" y="5335071"/>
                </a:cubicBezTo>
                <a:cubicBezTo>
                  <a:pt x="7478342" y="5333849"/>
                  <a:pt x="7546754" y="5335071"/>
                  <a:pt x="7615166" y="5333849"/>
                </a:cubicBezTo>
                <a:cubicBezTo>
                  <a:pt x="7638378" y="5333849"/>
                  <a:pt x="7644486" y="5339958"/>
                  <a:pt x="7644486" y="5363168"/>
                </a:cubicBezTo>
                <a:cubicBezTo>
                  <a:pt x="7643265" y="5436468"/>
                  <a:pt x="7644486" y="5508546"/>
                  <a:pt x="7644486" y="5581843"/>
                </a:cubicBezTo>
                <a:cubicBezTo>
                  <a:pt x="7644486" y="5622159"/>
                  <a:pt x="7622498" y="5646592"/>
                  <a:pt x="7588291" y="5661252"/>
                </a:cubicBezTo>
                <a:cubicBezTo>
                  <a:pt x="7552863" y="5677133"/>
                  <a:pt x="7545534" y="5642927"/>
                  <a:pt x="7529651" y="5627045"/>
                </a:cubicBezTo>
                <a:cubicBezTo>
                  <a:pt x="7493002" y="5589174"/>
                  <a:pt x="7468569" y="5586731"/>
                  <a:pt x="7428255" y="5619716"/>
                </a:cubicBezTo>
                <a:cubicBezTo>
                  <a:pt x="7384275" y="5656366"/>
                  <a:pt x="7381832" y="5704009"/>
                  <a:pt x="7390383" y="5754097"/>
                </a:cubicBezTo>
                <a:cubicBezTo>
                  <a:pt x="7397713" y="5798076"/>
                  <a:pt x="7428255" y="5823731"/>
                  <a:pt x="7466127" y="5837169"/>
                </a:cubicBezTo>
                <a:cubicBezTo>
                  <a:pt x="7500332" y="5849386"/>
                  <a:pt x="7521101" y="5820066"/>
                  <a:pt x="7538204" y="5795633"/>
                </a:cubicBezTo>
                <a:cubicBezTo>
                  <a:pt x="7563858" y="5760204"/>
                  <a:pt x="7589513" y="5766314"/>
                  <a:pt x="7617611" y="5791968"/>
                </a:cubicBezTo>
                <a:cubicBezTo>
                  <a:pt x="7635935" y="5809071"/>
                  <a:pt x="7645708" y="5829839"/>
                  <a:pt x="7644486" y="5855493"/>
                </a:cubicBezTo>
                <a:cubicBezTo>
                  <a:pt x="7643265" y="5890921"/>
                  <a:pt x="7644486" y="5925128"/>
                  <a:pt x="7644486" y="5960555"/>
                </a:cubicBezTo>
                <a:cubicBezTo>
                  <a:pt x="7643265" y="5998427"/>
                  <a:pt x="7643265" y="6036299"/>
                  <a:pt x="7645708" y="6072947"/>
                </a:cubicBezTo>
                <a:lnTo>
                  <a:pt x="7643676" y="6091527"/>
                </a:lnTo>
                <a:lnTo>
                  <a:pt x="7645318" y="6082343"/>
                </a:lnTo>
                <a:cubicBezTo>
                  <a:pt x="7650662" y="6075776"/>
                  <a:pt x="7660435" y="6073028"/>
                  <a:pt x="7677538" y="6073639"/>
                </a:cubicBezTo>
                <a:cubicBezTo>
                  <a:pt x="7747172" y="6077304"/>
                  <a:pt x="7816806" y="6074861"/>
                  <a:pt x="7886441" y="6074861"/>
                </a:cubicBezTo>
                <a:cubicBezTo>
                  <a:pt x="7915760" y="6074861"/>
                  <a:pt x="7938970" y="6085854"/>
                  <a:pt x="7956073" y="6107844"/>
                </a:cubicBezTo>
                <a:cubicBezTo>
                  <a:pt x="7975620" y="6132276"/>
                  <a:pt x="7979285" y="6154268"/>
                  <a:pt x="7949965" y="6176258"/>
                </a:cubicBezTo>
                <a:cubicBezTo>
                  <a:pt x="7924311" y="6195803"/>
                  <a:pt x="7890105" y="6216571"/>
                  <a:pt x="7905986" y="6256885"/>
                </a:cubicBezTo>
                <a:cubicBezTo>
                  <a:pt x="7923090" y="6298422"/>
                  <a:pt x="7953630" y="6327742"/>
                  <a:pt x="8002497" y="6331407"/>
                </a:cubicBezTo>
                <a:cubicBezTo>
                  <a:pt x="8041589" y="6335072"/>
                  <a:pt x="8078239" y="6332629"/>
                  <a:pt x="8110001" y="6304530"/>
                </a:cubicBezTo>
                <a:cubicBezTo>
                  <a:pt x="8160089" y="6258108"/>
                  <a:pt x="8160089" y="6228788"/>
                  <a:pt x="8110001" y="6183586"/>
                </a:cubicBezTo>
                <a:cubicBezTo>
                  <a:pt x="8095342" y="6171371"/>
                  <a:pt x="8070909" y="6161598"/>
                  <a:pt x="8079461" y="6135943"/>
                </a:cubicBezTo>
                <a:cubicBezTo>
                  <a:pt x="8089234" y="6106623"/>
                  <a:pt x="8108779" y="6078526"/>
                  <a:pt x="8141764" y="6077304"/>
                </a:cubicBezTo>
                <a:cubicBezTo>
                  <a:pt x="8226058" y="6073639"/>
                  <a:pt x="8310352" y="6074861"/>
                  <a:pt x="8393425" y="6074861"/>
                </a:cubicBezTo>
                <a:cubicBezTo>
                  <a:pt x="8399838" y="6074861"/>
                  <a:pt x="8404037" y="6076082"/>
                  <a:pt x="8406729" y="6078106"/>
                </a:cubicBezTo>
                <a:lnTo>
                  <a:pt x="8410249" y="6084768"/>
                </a:lnTo>
                <a:lnTo>
                  <a:pt x="8414744" y="6080797"/>
                </a:lnTo>
                <a:cubicBezTo>
                  <a:pt x="8420699" y="6078506"/>
                  <a:pt x="8428640" y="6079422"/>
                  <a:pt x="8436581" y="6079422"/>
                </a:cubicBezTo>
                <a:cubicBezTo>
                  <a:pt x="8504993" y="6079422"/>
                  <a:pt x="8573405" y="6079422"/>
                  <a:pt x="8641819" y="6079422"/>
                </a:cubicBezTo>
                <a:cubicBezTo>
                  <a:pt x="8660144" y="6079422"/>
                  <a:pt x="8677247" y="6078202"/>
                  <a:pt x="8690684" y="6065984"/>
                </a:cubicBezTo>
                <a:cubicBezTo>
                  <a:pt x="8713896" y="6046439"/>
                  <a:pt x="8726112" y="6030557"/>
                  <a:pt x="8693127" y="6003680"/>
                </a:cubicBezTo>
                <a:cubicBezTo>
                  <a:pt x="8633267" y="5957258"/>
                  <a:pt x="8633267" y="5909613"/>
                  <a:pt x="8688242" y="5855861"/>
                </a:cubicBezTo>
                <a:cubicBezTo>
                  <a:pt x="8746881" y="5798443"/>
                  <a:pt x="8856828" y="5805773"/>
                  <a:pt x="8909360" y="5870521"/>
                </a:cubicBezTo>
                <a:cubicBezTo>
                  <a:pt x="8949675" y="5919386"/>
                  <a:pt x="8946010" y="5954815"/>
                  <a:pt x="8900808" y="5998795"/>
                </a:cubicBezTo>
                <a:cubicBezTo>
                  <a:pt x="8888593" y="6011010"/>
                  <a:pt x="8861716" y="6017119"/>
                  <a:pt x="8873933" y="6041552"/>
                </a:cubicBezTo>
                <a:cubicBezTo>
                  <a:pt x="8884928" y="6063542"/>
                  <a:pt x="8904473" y="6078202"/>
                  <a:pt x="8931350" y="6078202"/>
                </a:cubicBezTo>
                <a:cubicBezTo>
                  <a:pt x="8999762" y="6078202"/>
                  <a:pt x="9068174" y="6080644"/>
                  <a:pt x="9136587" y="6076979"/>
                </a:cubicBezTo>
                <a:cubicBezTo>
                  <a:pt x="9146055" y="6076369"/>
                  <a:pt x="9153537" y="6076751"/>
                  <a:pt x="9159416" y="6078201"/>
                </a:cubicBezTo>
                <a:lnTo>
                  <a:pt x="9160395" y="6078767"/>
                </a:lnTo>
                <a:lnTo>
                  <a:pt x="9159383" y="6065178"/>
                </a:lnTo>
                <a:cubicBezTo>
                  <a:pt x="9161828" y="5995543"/>
                  <a:pt x="9159383" y="5925909"/>
                  <a:pt x="9160606" y="5856275"/>
                </a:cubicBezTo>
                <a:cubicBezTo>
                  <a:pt x="9160606" y="5828177"/>
                  <a:pt x="9147168" y="5809852"/>
                  <a:pt x="9125178" y="5798859"/>
                </a:cubicBezTo>
                <a:cubicBezTo>
                  <a:pt x="9099523" y="5785420"/>
                  <a:pt x="9094636" y="5813517"/>
                  <a:pt x="9083641" y="5825735"/>
                </a:cubicBezTo>
                <a:cubicBezTo>
                  <a:pt x="9042106" y="5869714"/>
                  <a:pt x="9003012" y="5873379"/>
                  <a:pt x="8954147" y="5835507"/>
                </a:cubicBezTo>
                <a:cubicBezTo>
                  <a:pt x="8928492" y="5817184"/>
                  <a:pt x="8916275" y="5790307"/>
                  <a:pt x="8901615" y="5764652"/>
                </a:cubicBezTo>
                <a:cubicBezTo>
                  <a:pt x="8901615" y="5732890"/>
                  <a:pt x="8901615" y="5701127"/>
                  <a:pt x="8902838" y="5668142"/>
                </a:cubicBezTo>
                <a:cubicBezTo>
                  <a:pt x="8963920" y="5559415"/>
                  <a:pt x="9012786" y="5550862"/>
                  <a:pt x="9099523" y="5630271"/>
                </a:cubicBezTo>
                <a:cubicBezTo>
                  <a:pt x="9111739" y="5641266"/>
                  <a:pt x="9120291" y="5642486"/>
                  <a:pt x="9132508" y="5633936"/>
                </a:cubicBezTo>
                <a:cubicBezTo>
                  <a:pt x="9153276" y="5618054"/>
                  <a:pt x="9161828" y="5599729"/>
                  <a:pt x="9161828" y="5572855"/>
                </a:cubicBezTo>
                <a:cubicBezTo>
                  <a:pt x="9160606" y="5509327"/>
                  <a:pt x="9165493" y="5445801"/>
                  <a:pt x="9160606" y="5382276"/>
                </a:cubicBezTo>
                <a:cubicBezTo>
                  <a:pt x="9156941" y="5337075"/>
                  <a:pt x="9174043" y="5329745"/>
                  <a:pt x="9213137" y="5332188"/>
                </a:cubicBezTo>
                <a:cubicBezTo>
                  <a:pt x="9275440" y="5335853"/>
                  <a:pt x="9336524" y="5332188"/>
                  <a:pt x="9398827" y="5333410"/>
                </a:cubicBezTo>
                <a:cubicBezTo>
                  <a:pt x="9430591" y="5333410"/>
                  <a:pt x="9456246" y="5322415"/>
                  <a:pt x="9467240" y="5293094"/>
                </a:cubicBezTo>
                <a:cubicBezTo>
                  <a:pt x="9477013" y="5266220"/>
                  <a:pt x="9447693" y="5262554"/>
                  <a:pt x="9434256" y="5249118"/>
                </a:cubicBezTo>
                <a:cubicBezTo>
                  <a:pt x="9398827" y="5213689"/>
                  <a:pt x="9392719" y="5180704"/>
                  <a:pt x="9419596" y="5139169"/>
                </a:cubicBezTo>
                <a:cubicBezTo>
                  <a:pt x="9467240" y="5064646"/>
                  <a:pt x="9584518" y="5048767"/>
                  <a:pt x="9648044" y="5109848"/>
                </a:cubicBezTo>
                <a:cubicBezTo>
                  <a:pt x="9705461" y="5164823"/>
                  <a:pt x="9706684" y="5208802"/>
                  <a:pt x="9643157" y="5260110"/>
                </a:cubicBezTo>
                <a:cubicBezTo>
                  <a:pt x="9612615" y="5284544"/>
                  <a:pt x="9622389" y="5300426"/>
                  <a:pt x="9644379" y="5319971"/>
                </a:cubicBezTo>
                <a:cubicBezTo>
                  <a:pt x="9660261" y="5333410"/>
                  <a:pt x="9678584" y="5334631"/>
                  <a:pt x="9698131" y="5334631"/>
                </a:cubicBezTo>
                <a:cubicBezTo>
                  <a:pt x="9766544" y="5334631"/>
                  <a:pt x="9834956" y="5335853"/>
                  <a:pt x="9903370" y="5334631"/>
                </a:cubicBezTo>
                <a:cubicBezTo>
                  <a:pt x="9917113" y="5334631"/>
                  <a:pt x="9926046" y="5336007"/>
                  <a:pt x="9929654" y="5346485"/>
                </a:cubicBezTo>
                <a:lnTo>
                  <a:pt x="9930724" y="5354628"/>
                </a:lnTo>
                <a:lnTo>
                  <a:pt x="9932264" y="5354628"/>
                </a:lnTo>
                <a:lnTo>
                  <a:pt x="9932800" y="5349644"/>
                </a:lnTo>
                <a:cubicBezTo>
                  <a:pt x="9935434" y="5343481"/>
                  <a:pt x="9940130" y="5339572"/>
                  <a:pt x="9947918" y="5337597"/>
                </a:cubicBezTo>
                <a:lnTo>
                  <a:pt x="9951318" y="5337347"/>
                </a:lnTo>
                <a:lnTo>
                  <a:pt x="9952291" y="5335521"/>
                </a:lnTo>
                <a:lnTo>
                  <a:pt x="9934946" y="5330599"/>
                </a:lnTo>
                <a:cubicBezTo>
                  <a:pt x="9931128" y="5326323"/>
                  <a:pt x="9930211" y="5319604"/>
                  <a:pt x="9930821" y="5309831"/>
                </a:cubicBezTo>
                <a:cubicBezTo>
                  <a:pt x="9932044" y="5235310"/>
                  <a:pt x="9932044" y="5160790"/>
                  <a:pt x="9930821" y="5086269"/>
                </a:cubicBezTo>
                <a:cubicBezTo>
                  <a:pt x="9930821" y="5052061"/>
                  <a:pt x="9950369" y="5030071"/>
                  <a:pt x="9976023" y="5012969"/>
                </a:cubicBezTo>
                <a:cubicBezTo>
                  <a:pt x="9993126" y="5001974"/>
                  <a:pt x="10009008" y="5003196"/>
                  <a:pt x="10026111" y="5020300"/>
                </a:cubicBezTo>
                <a:cubicBezTo>
                  <a:pt x="10092080" y="5086269"/>
                  <a:pt x="10106740" y="5088711"/>
                  <a:pt x="10151942" y="5045954"/>
                </a:cubicBezTo>
                <a:cubicBezTo>
                  <a:pt x="10198364" y="5001974"/>
                  <a:pt x="10203251" y="4916459"/>
                  <a:pt x="10160492" y="4868816"/>
                </a:cubicBezTo>
                <a:cubicBezTo>
                  <a:pt x="10115292" y="4817505"/>
                  <a:pt x="10084750" y="4817505"/>
                  <a:pt x="10039550" y="4867593"/>
                </a:cubicBezTo>
                <a:cubicBezTo>
                  <a:pt x="10026111" y="4882253"/>
                  <a:pt x="10017560" y="4907907"/>
                  <a:pt x="9987018" y="4895690"/>
                </a:cubicBezTo>
                <a:cubicBezTo>
                  <a:pt x="9956476" y="4883475"/>
                  <a:pt x="9933266" y="4863928"/>
                  <a:pt x="9932044" y="4830943"/>
                </a:cubicBezTo>
                <a:cubicBezTo>
                  <a:pt x="9929601" y="4750316"/>
                  <a:pt x="9930821" y="4669686"/>
                  <a:pt x="9929601" y="4587835"/>
                </a:cubicBezTo>
                <a:cubicBezTo>
                  <a:pt x="9929601" y="4564624"/>
                  <a:pt x="9944261" y="4568288"/>
                  <a:pt x="9957699" y="4568288"/>
                </a:cubicBezTo>
                <a:cubicBezTo>
                  <a:pt x="10024890" y="4568288"/>
                  <a:pt x="10090860" y="4568288"/>
                  <a:pt x="10158050" y="4568288"/>
                </a:cubicBezTo>
                <a:cubicBezTo>
                  <a:pt x="10173932" y="4568288"/>
                  <a:pt x="10189812" y="4569509"/>
                  <a:pt x="10204472" y="4560959"/>
                </a:cubicBezTo>
                <a:cubicBezTo>
                  <a:pt x="10241122" y="4540189"/>
                  <a:pt x="10243566" y="4520644"/>
                  <a:pt x="10213024" y="4493768"/>
                </a:cubicBezTo>
                <a:cubicBezTo>
                  <a:pt x="10155607" y="4442457"/>
                  <a:pt x="10154385" y="4398478"/>
                  <a:pt x="10209359" y="4345948"/>
                </a:cubicBezTo>
                <a:cubicBezTo>
                  <a:pt x="10239900" y="4316628"/>
                  <a:pt x="10283268" y="4304412"/>
                  <a:pt x="10325263" y="4307925"/>
                </a:cubicBezTo>
                <a:cubicBezTo>
                  <a:pt x="10367257" y="4311436"/>
                  <a:pt x="10407876" y="4330677"/>
                  <a:pt x="10432920" y="4364272"/>
                </a:cubicBezTo>
                <a:cubicBezTo>
                  <a:pt x="10467127" y="4409475"/>
                  <a:pt x="10462240" y="4447344"/>
                  <a:pt x="10423148" y="4486437"/>
                </a:cubicBezTo>
                <a:cubicBezTo>
                  <a:pt x="10410932" y="4498655"/>
                  <a:pt x="10377948" y="4502319"/>
                  <a:pt x="10393828" y="4531639"/>
                </a:cubicBezTo>
                <a:cubicBezTo>
                  <a:pt x="10407266" y="4557294"/>
                  <a:pt x="10429257" y="4569509"/>
                  <a:pt x="10459798" y="4569509"/>
                </a:cubicBezTo>
                <a:cubicBezTo>
                  <a:pt x="10526989" y="4568288"/>
                  <a:pt x="10592957" y="4570731"/>
                  <a:pt x="10660149" y="4568288"/>
                </a:cubicBezTo>
                <a:cubicBezTo>
                  <a:pt x="10690691" y="4567067"/>
                  <a:pt x="10701684" y="4574397"/>
                  <a:pt x="10700463" y="4607381"/>
                </a:cubicBezTo>
                <a:cubicBezTo>
                  <a:pt x="10698020" y="4672129"/>
                  <a:pt x="10699241" y="4738097"/>
                  <a:pt x="10699241" y="4802845"/>
                </a:cubicBezTo>
                <a:cubicBezTo>
                  <a:pt x="10699241" y="4830943"/>
                  <a:pt x="10693133" y="4855378"/>
                  <a:pt x="10672366" y="4876145"/>
                </a:cubicBezTo>
                <a:cubicBezTo>
                  <a:pt x="10640602" y="4907907"/>
                  <a:pt x="10621056" y="4906687"/>
                  <a:pt x="10591736" y="4872480"/>
                </a:cubicBezTo>
                <a:cubicBezTo>
                  <a:pt x="10572189" y="4850489"/>
                  <a:pt x="10553864" y="4819948"/>
                  <a:pt x="10518437" y="4833387"/>
                </a:cubicBezTo>
                <a:cubicBezTo>
                  <a:pt x="10479345" y="4848047"/>
                  <a:pt x="10450025" y="4873702"/>
                  <a:pt x="10443915" y="4917681"/>
                </a:cubicBezTo>
                <a:cubicBezTo>
                  <a:pt x="10436587" y="4970212"/>
                  <a:pt x="10439030" y="5019078"/>
                  <a:pt x="10486675" y="5054507"/>
                </a:cubicBezTo>
                <a:cubicBezTo>
                  <a:pt x="10525767" y="5083825"/>
                  <a:pt x="10547757" y="5081381"/>
                  <a:pt x="10580742" y="5045954"/>
                </a:cubicBezTo>
                <a:cubicBezTo>
                  <a:pt x="10597844" y="5027629"/>
                  <a:pt x="10607617" y="4993424"/>
                  <a:pt x="10643046" y="5009304"/>
                </a:cubicBezTo>
                <a:cubicBezTo>
                  <a:pt x="10677251" y="5023964"/>
                  <a:pt x="10698020" y="5052061"/>
                  <a:pt x="10699241" y="5089935"/>
                </a:cubicBezTo>
                <a:cubicBezTo>
                  <a:pt x="10700463" y="5163234"/>
                  <a:pt x="10699241" y="5236532"/>
                  <a:pt x="10700463" y="5308610"/>
                </a:cubicBezTo>
                <a:lnTo>
                  <a:pt x="10695953" y="5325919"/>
                </a:lnTo>
                <a:lnTo>
                  <a:pt x="10695953" y="5342506"/>
                </a:lnTo>
                <a:lnTo>
                  <a:pt x="10697005" y="5340688"/>
                </a:lnTo>
                <a:cubicBezTo>
                  <a:pt x="10705709" y="5333510"/>
                  <a:pt x="10719758" y="5332289"/>
                  <a:pt x="10739305" y="5333510"/>
                </a:cubicBezTo>
                <a:cubicBezTo>
                  <a:pt x="10801608" y="5337175"/>
                  <a:pt x="10862692" y="5333510"/>
                  <a:pt x="10924995" y="5334732"/>
                </a:cubicBezTo>
                <a:cubicBezTo>
                  <a:pt x="10956759" y="5334732"/>
                  <a:pt x="10982414" y="5323737"/>
                  <a:pt x="10993408" y="5294417"/>
                </a:cubicBezTo>
                <a:cubicBezTo>
                  <a:pt x="11003181" y="5267541"/>
                  <a:pt x="10973861" y="5263877"/>
                  <a:pt x="10960424" y="5250439"/>
                </a:cubicBezTo>
                <a:cubicBezTo>
                  <a:pt x="10924995" y="5215009"/>
                  <a:pt x="10918887" y="5182026"/>
                  <a:pt x="10945764" y="5140490"/>
                </a:cubicBezTo>
                <a:cubicBezTo>
                  <a:pt x="10993408" y="5065968"/>
                  <a:pt x="11110686" y="5050088"/>
                  <a:pt x="11174212" y="5111172"/>
                </a:cubicBezTo>
                <a:cubicBezTo>
                  <a:pt x="11231629" y="5166144"/>
                  <a:pt x="11232852" y="5210124"/>
                  <a:pt x="11169325" y="5261432"/>
                </a:cubicBezTo>
                <a:cubicBezTo>
                  <a:pt x="11138783" y="5285866"/>
                  <a:pt x="11148557" y="5301748"/>
                  <a:pt x="11170547" y="5321293"/>
                </a:cubicBezTo>
                <a:cubicBezTo>
                  <a:pt x="11186429" y="5334732"/>
                  <a:pt x="11204752" y="5335954"/>
                  <a:pt x="11224299" y="5335954"/>
                </a:cubicBezTo>
                <a:cubicBezTo>
                  <a:pt x="11292712" y="5335954"/>
                  <a:pt x="11361124" y="5337175"/>
                  <a:pt x="11429538" y="5335954"/>
                </a:cubicBezTo>
                <a:cubicBezTo>
                  <a:pt x="11447862" y="5335954"/>
                  <a:pt x="11457635" y="5338397"/>
                  <a:pt x="11457635" y="5361608"/>
                </a:cubicBezTo>
                <a:cubicBezTo>
                  <a:pt x="11456413" y="5436129"/>
                  <a:pt x="11457635" y="5510649"/>
                  <a:pt x="11456413" y="5585169"/>
                </a:cubicBezTo>
                <a:cubicBezTo>
                  <a:pt x="11455192" y="5623042"/>
                  <a:pt x="11433202" y="5648697"/>
                  <a:pt x="11397773" y="5663355"/>
                </a:cubicBezTo>
                <a:cubicBezTo>
                  <a:pt x="11362346" y="5676794"/>
                  <a:pt x="11356238" y="5645031"/>
                  <a:pt x="11340356" y="5627928"/>
                </a:cubicBezTo>
                <a:cubicBezTo>
                  <a:pt x="11304929" y="5590057"/>
                  <a:pt x="11282939" y="5587614"/>
                  <a:pt x="11242624" y="5618154"/>
                </a:cubicBezTo>
                <a:cubicBezTo>
                  <a:pt x="11203532" y="5647475"/>
                  <a:pt x="11196202" y="5686566"/>
                  <a:pt x="11198645" y="5731767"/>
                </a:cubicBezTo>
                <a:cubicBezTo>
                  <a:pt x="11201089" y="5781856"/>
                  <a:pt x="11227964" y="5823392"/>
                  <a:pt x="11271944" y="5838051"/>
                </a:cubicBezTo>
                <a:cubicBezTo>
                  <a:pt x="11313481" y="5852711"/>
                  <a:pt x="11333026" y="5820947"/>
                  <a:pt x="11352573" y="5795294"/>
                </a:cubicBezTo>
                <a:cubicBezTo>
                  <a:pt x="11377006" y="5764752"/>
                  <a:pt x="11400218" y="5769639"/>
                  <a:pt x="11424650" y="5791629"/>
                </a:cubicBezTo>
                <a:cubicBezTo>
                  <a:pt x="11445418" y="5809954"/>
                  <a:pt x="11457635" y="5833164"/>
                  <a:pt x="11456413" y="5862484"/>
                </a:cubicBezTo>
                <a:cubicBezTo>
                  <a:pt x="11455192" y="5906464"/>
                  <a:pt x="11456413" y="5951665"/>
                  <a:pt x="11456413" y="5995645"/>
                </a:cubicBezTo>
                <a:cubicBezTo>
                  <a:pt x="11456413" y="6035959"/>
                  <a:pt x="11456413" y="6061155"/>
                  <a:pt x="11450808" y="6076903"/>
                </a:cubicBezTo>
                <a:lnTo>
                  <a:pt x="11443434" y="6089200"/>
                </a:lnTo>
                <a:lnTo>
                  <a:pt x="11447629" y="6089179"/>
                </a:lnTo>
                <a:lnTo>
                  <a:pt x="11460380" y="6094729"/>
                </a:lnTo>
                <a:lnTo>
                  <a:pt x="11461414" y="6089396"/>
                </a:lnTo>
                <a:cubicBezTo>
                  <a:pt x="11466607" y="6083288"/>
                  <a:pt x="11475769" y="6080844"/>
                  <a:pt x="11491039" y="6081456"/>
                </a:cubicBezTo>
                <a:cubicBezTo>
                  <a:pt x="11555788" y="6083898"/>
                  <a:pt x="11621755" y="6082676"/>
                  <a:pt x="11686503" y="6082676"/>
                </a:cubicBezTo>
                <a:cubicBezTo>
                  <a:pt x="11702385" y="6082676"/>
                  <a:pt x="11718267" y="6082676"/>
                  <a:pt x="11732927" y="6074124"/>
                </a:cubicBezTo>
                <a:cubicBezTo>
                  <a:pt x="11768354" y="6055799"/>
                  <a:pt x="11770797" y="6033811"/>
                  <a:pt x="11741477" y="6008156"/>
                </a:cubicBezTo>
                <a:cubicBezTo>
                  <a:pt x="11715824" y="5986166"/>
                  <a:pt x="11688947" y="5961732"/>
                  <a:pt x="11698720" y="5923862"/>
                </a:cubicBezTo>
                <a:cubicBezTo>
                  <a:pt x="11710937" y="5878660"/>
                  <a:pt x="11741477" y="5844455"/>
                  <a:pt x="11785457" y="5829795"/>
                </a:cubicBezTo>
                <a:cubicBezTo>
                  <a:pt x="11801644" y="5823992"/>
                  <a:pt x="11818289" y="5821014"/>
                  <a:pt x="11834763" y="5820594"/>
                </a:cubicBezTo>
                <a:cubicBezTo>
                  <a:pt x="11884183" y="5819334"/>
                  <a:pt x="11932056" y="5841095"/>
                  <a:pt x="11961375" y="5878660"/>
                </a:cubicBezTo>
                <a:cubicBezTo>
                  <a:pt x="11998025" y="5925083"/>
                  <a:pt x="11993137" y="5961732"/>
                  <a:pt x="11949158" y="6003269"/>
                </a:cubicBezTo>
                <a:cubicBezTo>
                  <a:pt x="11936942" y="6014264"/>
                  <a:pt x="11910065" y="6019151"/>
                  <a:pt x="11922283" y="6046026"/>
                </a:cubicBezTo>
                <a:cubicBezTo>
                  <a:pt x="11934500" y="6070461"/>
                  <a:pt x="11956488" y="6082676"/>
                  <a:pt x="11983365" y="6082676"/>
                </a:cubicBezTo>
                <a:cubicBezTo>
                  <a:pt x="12050556" y="6082676"/>
                  <a:pt x="12116524" y="6085121"/>
                  <a:pt x="12183716" y="6081456"/>
                </a:cubicBezTo>
                <a:lnTo>
                  <a:pt x="12191999" y="6083007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81850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4065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4">
            <a:extLst>
              <a:ext uri="{FF2B5EF4-FFF2-40B4-BE49-F238E27FC236}">
                <a16:creationId xmlns:a16="http://schemas.microsoft.com/office/drawing/2014/main" xmlns="" id="{951D8330-E771-4350-AECC-9F5BCE08B469}"/>
              </a:ext>
            </a:extLst>
          </p:cNvPr>
          <p:cNvGrpSpPr/>
          <p:nvPr userDrawn="1"/>
        </p:nvGrpSpPr>
        <p:grpSpPr>
          <a:xfrm>
            <a:off x="3059526" y="1542834"/>
            <a:ext cx="3024948" cy="2379173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A9BC9537-D370-4B73-BE04-2487029288D3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789FD703-8A1A-4123-93DA-DCB9796279E7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5513713B-7120-4DB6-9B20-6EAD0FF0844F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94728E52-C81E-4E0F-AE94-8B5DD8D16BB8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867B8875-7B2F-4099-BF43-6AEEFA066AC6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38DFC375-279E-4884-956E-2358B7CF3780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A01D1132-8E41-42FD-9265-9196BB6CA1F3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0CF613B5-35BF-44C8-BEF5-D0FA2E5CFB0C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sp>
        <p:nvSpPr>
          <p:cNvPr id="11" name="그림 개체 틀 2">
            <a:extLst>
              <a:ext uri="{FF2B5EF4-FFF2-40B4-BE49-F238E27FC236}">
                <a16:creationId xmlns:a16="http://schemas.microsoft.com/office/drawing/2014/main" xmlns="" id="{FAF57B49-8A83-4949-8F5C-EF028AC6B5A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185377" y="1664001"/>
            <a:ext cx="2758688" cy="1616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xmlns="" id="{EDCE1E69-8985-4606-9313-59F3633EE6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680582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0640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xmlns="" id="{6F5FFA75-247A-4C8C-99A7-8FA7026719CF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302277" y="0"/>
            <a:ext cx="5841724" cy="5143500"/>
          </a:xfrm>
          <a:custGeom>
            <a:avLst/>
            <a:gdLst>
              <a:gd name="connsiteX0" fmla="*/ 3894482 w 7788965"/>
              <a:gd name="connsiteY0" fmla="*/ 2146852 h 6858000"/>
              <a:gd name="connsiteX1" fmla="*/ 7788964 w 7788965"/>
              <a:gd name="connsiteY1" fmla="*/ 6858000 h 6858000"/>
              <a:gd name="connsiteX2" fmla="*/ 0 w 7788965"/>
              <a:gd name="connsiteY2" fmla="*/ 6858000 h 6858000"/>
              <a:gd name="connsiteX3" fmla="*/ 0 w 7788965"/>
              <a:gd name="connsiteY3" fmla="*/ 6857999 h 6858000"/>
              <a:gd name="connsiteX4" fmla="*/ 5734705 w 7788965"/>
              <a:gd name="connsiteY4" fmla="*/ 0 h 6858000"/>
              <a:gd name="connsiteX5" fmla="*/ 7788965 w 7788965"/>
              <a:gd name="connsiteY5" fmla="*/ 0 h 6858000"/>
              <a:gd name="connsiteX6" fmla="*/ 7788965 w 7788965"/>
              <a:gd name="connsiteY6" fmla="*/ 6641351 h 6858000"/>
              <a:gd name="connsiteX7" fmla="*/ 4000566 w 7788965"/>
              <a:gd name="connsiteY7" fmla="*/ 2078313 h 6858000"/>
              <a:gd name="connsiteX8" fmla="*/ 2214158 w 7788965"/>
              <a:gd name="connsiteY8" fmla="*/ 0 h 6858000"/>
              <a:gd name="connsiteX9" fmla="*/ 5574803 w 7788965"/>
              <a:gd name="connsiteY9" fmla="*/ 0 h 6858000"/>
              <a:gd name="connsiteX10" fmla="*/ 3894480 w 7788965"/>
              <a:gd name="connsiteY10" fmla="*/ 2032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8965" h="6858000">
                <a:moveTo>
                  <a:pt x="3894482" y="2146852"/>
                </a:moveTo>
                <a:lnTo>
                  <a:pt x="7788964" y="6858000"/>
                </a:lnTo>
                <a:lnTo>
                  <a:pt x="0" y="6858000"/>
                </a:lnTo>
                <a:lnTo>
                  <a:pt x="0" y="6857999"/>
                </a:lnTo>
                <a:close/>
                <a:moveTo>
                  <a:pt x="5734705" y="0"/>
                </a:moveTo>
                <a:lnTo>
                  <a:pt x="7788965" y="0"/>
                </a:lnTo>
                <a:lnTo>
                  <a:pt x="7788965" y="6641351"/>
                </a:lnTo>
                <a:lnTo>
                  <a:pt x="4000566" y="2078313"/>
                </a:lnTo>
                <a:close/>
                <a:moveTo>
                  <a:pt x="2214158" y="0"/>
                </a:moveTo>
                <a:lnTo>
                  <a:pt x="5574803" y="0"/>
                </a:lnTo>
                <a:lnTo>
                  <a:pt x="3894480" y="20326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092356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980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4000" b="1" i="0" baseline="0">
                <a:solidFill>
                  <a:srgbClr val="000000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19744933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8E7EEE-5767-4D24-A28E-7A274AF0833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293394" y="0"/>
            <a:ext cx="4850606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19633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7832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9241B93-F28E-4606-BBD4-AC939342005F}"/>
              </a:ext>
            </a:extLst>
          </p:cNvPr>
          <p:cNvGrpSpPr/>
          <p:nvPr userDrawn="1"/>
        </p:nvGrpSpPr>
        <p:grpSpPr>
          <a:xfrm>
            <a:off x="6221559" y="1244103"/>
            <a:ext cx="2381212" cy="3212192"/>
            <a:chOff x="5745956" y="3501865"/>
            <a:chExt cx="2146216" cy="2895189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4D5FEAD8-CCC8-4927-9D00-F13C672A0888}"/>
                </a:ext>
              </a:extLst>
            </p:cNvPr>
            <p:cNvSpPr/>
            <p:nvPr/>
          </p:nvSpPr>
          <p:spPr>
            <a:xfrm>
              <a:off x="7498806" y="3501865"/>
              <a:ext cx="157347" cy="62939"/>
            </a:xfrm>
            <a:custGeom>
              <a:avLst/>
              <a:gdLst>
                <a:gd name="connsiteX0" fmla="*/ 45244 w 47625"/>
                <a:gd name="connsiteY0" fmla="*/ 13811 h 19050"/>
                <a:gd name="connsiteX1" fmla="*/ 45244 w 47625"/>
                <a:gd name="connsiteY1" fmla="*/ 13811 h 19050"/>
                <a:gd name="connsiteX2" fmla="*/ 38576 w 47625"/>
                <a:gd name="connsiteY2" fmla="*/ 20479 h 19050"/>
                <a:gd name="connsiteX3" fmla="*/ 13811 w 47625"/>
                <a:gd name="connsiteY3" fmla="*/ 20479 h 19050"/>
                <a:gd name="connsiteX4" fmla="*/ 7144 w 47625"/>
                <a:gd name="connsiteY4" fmla="*/ 13811 h 19050"/>
                <a:gd name="connsiteX5" fmla="*/ 7144 w 47625"/>
                <a:gd name="connsiteY5" fmla="*/ 13811 h 19050"/>
                <a:gd name="connsiteX6" fmla="*/ 13811 w 47625"/>
                <a:gd name="connsiteY6" fmla="*/ 7144 h 19050"/>
                <a:gd name="connsiteX7" fmla="*/ 38576 w 47625"/>
                <a:gd name="connsiteY7" fmla="*/ 7144 h 19050"/>
                <a:gd name="connsiteX8" fmla="*/ 45244 w 47625"/>
                <a:gd name="connsiteY8" fmla="*/ 138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19050">
                  <a:moveTo>
                    <a:pt x="45244" y="13811"/>
                  </a:moveTo>
                  <a:lnTo>
                    <a:pt x="45244" y="13811"/>
                  </a:lnTo>
                  <a:cubicBezTo>
                    <a:pt x="45244" y="17621"/>
                    <a:pt x="42386" y="20479"/>
                    <a:pt x="38576" y="20479"/>
                  </a:cubicBezTo>
                  <a:lnTo>
                    <a:pt x="13811" y="20479"/>
                  </a:lnTo>
                  <a:cubicBezTo>
                    <a:pt x="10001" y="20479"/>
                    <a:pt x="7144" y="17621"/>
                    <a:pt x="7144" y="13811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38576" y="7144"/>
                  </a:lnTo>
                  <a:cubicBezTo>
                    <a:pt x="42386" y="8096"/>
                    <a:pt x="45244" y="10954"/>
                    <a:pt x="45244" y="13811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6410C0D4-0751-4396-AC4D-8AA62394539D}"/>
                </a:ext>
              </a:extLst>
            </p:cNvPr>
            <p:cNvSpPr/>
            <p:nvPr/>
          </p:nvSpPr>
          <p:spPr>
            <a:xfrm>
              <a:off x="7829233" y="3977052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1B7F163A-D0A2-4263-BD43-507FBE27081D}"/>
                </a:ext>
              </a:extLst>
            </p:cNvPr>
            <p:cNvSpPr/>
            <p:nvPr/>
          </p:nvSpPr>
          <p:spPr>
            <a:xfrm>
              <a:off x="7829233" y="3838586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E906E010-95BC-405B-A541-6121D952C170}"/>
                </a:ext>
              </a:extLst>
            </p:cNvPr>
            <p:cNvSpPr/>
            <p:nvPr/>
          </p:nvSpPr>
          <p:spPr>
            <a:xfrm>
              <a:off x="5745956" y="3523892"/>
              <a:ext cx="2139922" cy="2863720"/>
            </a:xfrm>
            <a:custGeom>
              <a:avLst/>
              <a:gdLst>
                <a:gd name="connsiteX0" fmla="*/ 611029 w 647700"/>
                <a:gd name="connsiteY0" fmla="*/ 7144 h 866775"/>
                <a:gd name="connsiteX1" fmla="*/ 40481 w 647700"/>
                <a:gd name="connsiteY1" fmla="*/ 7144 h 866775"/>
                <a:gd name="connsiteX2" fmla="*/ 7144 w 647700"/>
                <a:gd name="connsiteY2" fmla="*/ 41434 h 866775"/>
                <a:gd name="connsiteX3" fmla="*/ 7144 w 647700"/>
                <a:gd name="connsiteY3" fmla="*/ 831056 h 866775"/>
                <a:gd name="connsiteX4" fmla="*/ 40481 w 647700"/>
                <a:gd name="connsiteY4" fmla="*/ 865346 h 866775"/>
                <a:gd name="connsiteX5" fmla="*/ 611029 w 647700"/>
                <a:gd name="connsiteY5" fmla="*/ 865346 h 866775"/>
                <a:gd name="connsiteX6" fmla="*/ 644366 w 647700"/>
                <a:gd name="connsiteY6" fmla="*/ 831056 h 866775"/>
                <a:gd name="connsiteX7" fmla="*/ 644366 w 647700"/>
                <a:gd name="connsiteY7" fmla="*/ 41434 h 866775"/>
                <a:gd name="connsiteX8" fmla="*/ 611029 w 647700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700" h="866775">
                  <a:moveTo>
                    <a:pt x="611029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31056"/>
                  </a:lnTo>
                  <a:cubicBezTo>
                    <a:pt x="7144" y="850106"/>
                    <a:pt x="22384" y="865346"/>
                    <a:pt x="40481" y="865346"/>
                  </a:cubicBezTo>
                  <a:lnTo>
                    <a:pt x="611029" y="865346"/>
                  </a:lnTo>
                  <a:cubicBezTo>
                    <a:pt x="629126" y="865346"/>
                    <a:pt x="644366" y="850106"/>
                    <a:pt x="644366" y="831056"/>
                  </a:cubicBezTo>
                  <a:lnTo>
                    <a:pt x="644366" y="41434"/>
                  </a:lnTo>
                  <a:cubicBezTo>
                    <a:pt x="644366" y="23336"/>
                    <a:pt x="629126" y="7144"/>
                    <a:pt x="611029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7DEF5EB-BA10-4B7D-A44B-0133ED1CF242}"/>
                </a:ext>
              </a:extLst>
            </p:cNvPr>
            <p:cNvSpPr/>
            <p:nvPr/>
          </p:nvSpPr>
          <p:spPr>
            <a:xfrm>
              <a:off x="5755398" y="3533334"/>
              <a:ext cx="2108453" cy="2863720"/>
            </a:xfrm>
            <a:custGeom>
              <a:avLst/>
              <a:gdLst>
                <a:gd name="connsiteX0" fmla="*/ 605314 w 638175"/>
                <a:gd name="connsiteY0" fmla="*/ 7144 h 866775"/>
                <a:gd name="connsiteX1" fmla="*/ 40481 w 638175"/>
                <a:gd name="connsiteY1" fmla="*/ 7144 h 866775"/>
                <a:gd name="connsiteX2" fmla="*/ 7144 w 638175"/>
                <a:gd name="connsiteY2" fmla="*/ 41434 h 866775"/>
                <a:gd name="connsiteX3" fmla="*/ 7144 w 638175"/>
                <a:gd name="connsiteY3" fmla="*/ 826294 h 866775"/>
                <a:gd name="connsiteX4" fmla="*/ 40481 w 638175"/>
                <a:gd name="connsiteY4" fmla="*/ 860584 h 866775"/>
                <a:gd name="connsiteX5" fmla="*/ 604361 w 638175"/>
                <a:gd name="connsiteY5" fmla="*/ 860584 h 866775"/>
                <a:gd name="connsiteX6" fmla="*/ 637699 w 638175"/>
                <a:gd name="connsiteY6" fmla="*/ 826294 h 866775"/>
                <a:gd name="connsiteX7" fmla="*/ 637699 w 638175"/>
                <a:gd name="connsiteY7" fmla="*/ 41434 h 866775"/>
                <a:gd name="connsiteX8" fmla="*/ 605314 w 638175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866775">
                  <a:moveTo>
                    <a:pt x="605314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26294"/>
                  </a:lnTo>
                  <a:cubicBezTo>
                    <a:pt x="7144" y="845344"/>
                    <a:pt x="22384" y="860584"/>
                    <a:pt x="40481" y="860584"/>
                  </a:cubicBezTo>
                  <a:lnTo>
                    <a:pt x="604361" y="860584"/>
                  </a:lnTo>
                  <a:cubicBezTo>
                    <a:pt x="622459" y="860584"/>
                    <a:pt x="637699" y="845344"/>
                    <a:pt x="637699" y="826294"/>
                  </a:cubicBezTo>
                  <a:lnTo>
                    <a:pt x="637699" y="41434"/>
                  </a:lnTo>
                  <a:cubicBezTo>
                    <a:pt x="637699" y="22384"/>
                    <a:pt x="623411" y="7144"/>
                    <a:pt x="605314" y="7144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07A51BDC-88C3-445B-9C4C-1FEB7CAC7E9E}"/>
                </a:ext>
              </a:extLst>
            </p:cNvPr>
            <p:cNvSpPr/>
            <p:nvPr/>
          </p:nvSpPr>
          <p:spPr>
            <a:xfrm>
              <a:off x="5972536" y="3781941"/>
              <a:ext cx="1699350" cy="2360208"/>
            </a:xfrm>
            <a:custGeom>
              <a:avLst/>
              <a:gdLst>
                <a:gd name="connsiteX0" fmla="*/ 7144 w 514350"/>
                <a:gd name="connsiteY0" fmla="*/ 7144 h 714375"/>
                <a:gd name="connsiteX1" fmla="*/ 508159 w 514350"/>
                <a:gd name="connsiteY1" fmla="*/ 7144 h 714375"/>
                <a:gd name="connsiteX2" fmla="*/ 508159 w 514350"/>
                <a:gd name="connsiteY2" fmla="*/ 711041 h 714375"/>
                <a:gd name="connsiteX3" fmla="*/ 7144 w 514350"/>
                <a:gd name="connsiteY3" fmla="*/ 711041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714375">
                  <a:moveTo>
                    <a:pt x="7144" y="7144"/>
                  </a:moveTo>
                  <a:lnTo>
                    <a:pt x="508159" y="7144"/>
                  </a:lnTo>
                  <a:lnTo>
                    <a:pt x="508159" y="711041"/>
                  </a:lnTo>
                  <a:lnTo>
                    <a:pt x="7144" y="71104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DF4B3BD2-D148-4C5F-BC4B-7DC5CEAD0464}"/>
                </a:ext>
              </a:extLst>
            </p:cNvPr>
            <p:cNvSpPr/>
            <p:nvPr/>
          </p:nvSpPr>
          <p:spPr>
            <a:xfrm>
              <a:off x="6537278" y="3804313"/>
              <a:ext cx="1119116" cy="2330356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2438DEFB-93C7-4417-B27A-E84ED16848D4}"/>
                </a:ext>
              </a:extLst>
            </p:cNvPr>
            <p:cNvGrpSpPr/>
            <p:nvPr/>
          </p:nvGrpSpPr>
          <p:grpSpPr>
            <a:xfrm>
              <a:off x="6752948" y="6198983"/>
              <a:ext cx="113352" cy="113352"/>
              <a:chOff x="6768693" y="6038239"/>
              <a:chExt cx="147969" cy="147969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8AEC7DDB-BF36-4D8E-9784-41D44C809CAD}"/>
                  </a:ext>
                </a:extLst>
              </p:cNvPr>
              <p:cNvSpPr/>
              <p:nvPr/>
            </p:nvSpPr>
            <p:spPr>
              <a:xfrm>
                <a:off x="6768693" y="6038239"/>
                <a:ext cx="147969" cy="14796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D8151709-F242-456E-96D1-B0235A677014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0420992-F47F-4217-A43D-619E55FB4C8A}"/>
              </a:ext>
            </a:extLst>
          </p:cNvPr>
          <p:cNvGrpSpPr/>
          <p:nvPr userDrawn="1"/>
        </p:nvGrpSpPr>
        <p:grpSpPr>
          <a:xfrm>
            <a:off x="5117490" y="2401647"/>
            <a:ext cx="1242650" cy="2184515"/>
            <a:chOff x="7182034" y="5192864"/>
            <a:chExt cx="825553" cy="1451279"/>
          </a:xfrm>
        </p:grpSpPr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xmlns="" id="{EA578C17-35B1-48E6-B296-61B28F520150}"/>
                </a:ext>
              </a:extLst>
            </p:cNvPr>
            <p:cNvGrpSpPr/>
            <p:nvPr/>
          </p:nvGrpSpPr>
          <p:grpSpPr>
            <a:xfrm>
              <a:off x="7182034" y="5192864"/>
              <a:ext cx="825553" cy="1451279"/>
              <a:chOff x="445712" y="1449040"/>
              <a:chExt cx="2113018" cy="3924176"/>
            </a:xfrm>
          </p:grpSpPr>
          <p:sp>
            <p:nvSpPr>
              <p:cNvPr id="18" name="Rounded Rectangle 4">
                <a:extLst>
                  <a:ext uri="{FF2B5EF4-FFF2-40B4-BE49-F238E27FC236}">
                    <a16:creationId xmlns:a16="http://schemas.microsoft.com/office/drawing/2014/main" xmlns="" id="{D2F761DF-C8DF-4DE2-906D-05957CBED4CC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xmlns="" id="{9A9C4939-7986-450A-BF03-92EC6994DDFE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" name="Group 6">
                <a:extLst>
                  <a:ext uri="{FF2B5EF4-FFF2-40B4-BE49-F238E27FC236}">
                    <a16:creationId xmlns:a16="http://schemas.microsoft.com/office/drawing/2014/main" xmlns="" id="{651C2E6A-1A07-41FB-BAFE-59DB09FC6CB0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21" name="Oval 7">
                  <a:extLst>
                    <a:ext uri="{FF2B5EF4-FFF2-40B4-BE49-F238E27FC236}">
                      <a16:creationId xmlns:a16="http://schemas.microsoft.com/office/drawing/2014/main" xmlns="" id="{0158E23C-F3BA-4F44-A0C3-4095E0A30994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Rounded Rectangle 8">
                  <a:extLst>
                    <a:ext uri="{FF2B5EF4-FFF2-40B4-BE49-F238E27FC236}">
                      <a16:creationId xmlns:a16="http://schemas.microsoft.com/office/drawing/2014/main" xmlns="" id="{A65E39CA-F6F1-47A9-A567-86385EA9C95D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6F3EE5F6-CF51-429D-9AB0-4384D58D7D4D}"/>
                </a:ext>
              </a:extLst>
            </p:cNvPr>
            <p:cNvGrpSpPr/>
            <p:nvPr/>
          </p:nvGrpSpPr>
          <p:grpSpPr>
            <a:xfrm>
              <a:off x="7210904" y="5333460"/>
              <a:ext cx="734603" cy="1136247"/>
              <a:chOff x="7224494" y="5344134"/>
              <a:chExt cx="734603" cy="1189257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62058873-FEEF-4AE4-A07B-EFD8FB550E55}"/>
                  </a:ext>
                </a:extLst>
              </p:cNvPr>
              <p:cNvSpPr/>
              <p:nvPr/>
            </p:nvSpPr>
            <p:spPr>
              <a:xfrm>
                <a:off x="7224494" y="5344134"/>
                <a:ext cx="734603" cy="1189257"/>
              </a:xfrm>
              <a:custGeom>
                <a:avLst/>
                <a:gdLst>
                  <a:gd name="connsiteX0" fmla="*/ 7144 w 333375"/>
                  <a:gd name="connsiteY0" fmla="*/ 7144 h 590550"/>
                  <a:gd name="connsiteX1" fmla="*/ 331946 w 333375"/>
                  <a:gd name="connsiteY1" fmla="*/ 7144 h 590550"/>
                  <a:gd name="connsiteX2" fmla="*/ 331946 w 333375"/>
                  <a:gd name="connsiteY2" fmla="*/ 586264 h 590550"/>
                  <a:gd name="connsiteX3" fmla="*/ 7144 w 333375"/>
                  <a:gd name="connsiteY3" fmla="*/ 586264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75" h="590550">
                    <a:moveTo>
                      <a:pt x="7144" y="7144"/>
                    </a:moveTo>
                    <a:lnTo>
                      <a:pt x="331946" y="7144"/>
                    </a:lnTo>
                    <a:lnTo>
                      <a:pt x="331946" y="586264"/>
                    </a:lnTo>
                    <a:lnTo>
                      <a:pt x="7144" y="5862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FDA00E9A-7402-448B-B85E-58BD242040AC}"/>
                  </a:ext>
                </a:extLst>
              </p:cNvPr>
              <p:cNvSpPr/>
              <p:nvPr/>
            </p:nvSpPr>
            <p:spPr>
              <a:xfrm>
                <a:off x="7353653" y="5363515"/>
                <a:ext cx="604560" cy="1150499"/>
              </a:xfrm>
              <a:custGeom>
                <a:avLst/>
                <a:gdLst>
                  <a:gd name="connsiteX0" fmla="*/ 614149 w 1119116"/>
                  <a:gd name="connsiteY0" fmla="*/ 0 h 2330356"/>
                  <a:gd name="connsiteX1" fmla="*/ 1115704 w 1119116"/>
                  <a:gd name="connsiteY1" fmla="*/ 6824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  <a:gd name="connsiteX0" fmla="*/ 614149 w 1119116"/>
                  <a:gd name="connsiteY0" fmla="*/ 0 h 2330356"/>
                  <a:gd name="connsiteX1" fmla="*/ 1115704 w 1119116"/>
                  <a:gd name="connsiteY1" fmla="*/ 3412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116" h="2330356">
                    <a:moveTo>
                      <a:pt x="614149" y="0"/>
                    </a:moveTo>
                    <a:lnTo>
                      <a:pt x="1115704" y="3412"/>
                    </a:lnTo>
                    <a:cubicBezTo>
                      <a:pt x="1116841" y="777923"/>
                      <a:pt x="1117979" y="1555845"/>
                      <a:pt x="1119116" y="2330356"/>
                    </a:cubicBezTo>
                    <a:lnTo>
                      <a:pt x="0" y="2330356"/>
                    </a:lnTo>
                    <a:lnTo>
                      <a:pt x="614149" y="0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xmlns="" id="{344AA3EA-E673-4ED9-A582-47186191FE78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57089" y="1548323"/>
            <a:ext cx="1901275" cy="26251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xmlns="" id="{60F52A28-79CD-4100-B2ED-9CB938668D0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179786" y="2591682"/>
            <a:ext cx="1113343" cy="17479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xmlns="" id="{979E55A1-D4BA-4358-932E-9597C584FB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6753255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34865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xmlns="" id="{816C7FB5-2361-4828-BC29-E65F8DBFBE6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39818" y="-1"/>
            <a:ext cx="4935748" cy="3751086"/>
          </a:xfrm>
          <a:custGeom>
            <a:avLst/>
            <a:gdLst>
              <a:gd name="connsiteX0" fmla="*/ 5450668 w 6580997"/>
              <a:gd name="connsiteY0" fmla="*/ 0 h 5001448"/>
              <a:gd name="connsiteX1" fmla="*/ 6157327 w 6580997"/>
              <a:gd name="connsiteY1" fmla="*/ 0 h 5001448"/>
              <a:gd name="connsiteX2" fmla="*/ 6395676 w 6580997"/>
              <a:gd name="connsiteY2" fmla="*/ 313936 h 5001448"/>
              <a:gd name="connsiteX3" fmla="*/ 6417268 w 6580997"/>
              <a:gd name="connsiteY3" fmla="*/ 349241 h 5001448"/>
              <a:gd name="connsiteX4" fmla="*/ 5974700 w 6580997"/>
              <a:gd name="connsiteY4" fmla="*/ 683575 h 5001448"/>
              <a:gd name="connsiteX5" fmla="*/ 5947410 w 6580997"/>
              <a:gd name="connsiteY5" fmla="*/ 654273 h 5001448"/>
              <a:gd name="connsiteX6" fmla="*/ 4672001 w 6580997"/>
              <a:gd name="connsiteY6" fmla="*/ 0 h 5001448"/>
              <a:gd name="connsiteX7" fmla="*/ 5378659 w 6580997"/>
              <a:gd name="connsiteY7" fmla="*/ 0 h 5001448"/>
              <a:gd name="connsiteX8" fmla="*/ 6328696 w 6580997"/>
              <a:gd name="connsiteY8" fmla="*/ 1251323 h 5001448"/>
              <a:gd name="connsiteX9" fmla="*/ 6356584 w 6580997"/>
              <a:gd name="connsiteY9" fmla="*/ 1296919 h 5001448"/>
              <a:gd name="connsiteX10" fmla="*/ 5915946 w 6580997"/>
              <a:gd name="connsiteY10" fmla="*/ 1629794 h 5001448"/>
              <a:gd name="connsiteX11" fmla="*/ 5880432 w 6580997"/>
              <a:gd name="connsiteY11" fmla="*/ 1591659 h 5001448"/>
              <a:gd name="connsiteX12" fmla="*/ 3893333 w 6580997"/>
              <a:gd name="connsiteY12" fmla="*/ 0 h 5001448"/>
              <a:gd name="connsiteX13" fmla="*/ 4599991 w 6580997"/>
              <a:gd name="connsiteY13" fmla="*/ 0 h 5001448"/>
              <a:gd name="connsiteX14" fmla="*/ 6234116 w 6580997"/>
              <a:gd name="connsiteY14" fmla="*/ 2152354 h 5001448"/>
              <a:gd name="connsiteX15" fmla="*/ 5785032 w 6580997"/>
              <a:gd name="connsiteY15" fmla="*/ 2491611 h 5001448"/>
              <a:gd name="connsiteX16" fmla="*/ 3114666 w 6580997"/>
              <a:gd name="connsiteY16" fmla="*/ 0 h 5001448"/>
              <a:gd name="connsiteX17" fmla="*/ 3821325 w 6580997"/>
              <a:gd name="connsiteY17" fmla="*/ 0 h 5001448"/>
              <a:gd name="connsiteX18" fmla="*/ 6505646 w 6580997"/>
              <a:gd name="connsiteY18" fmla="*/ 3535597 h 5001448"/>
              <a:gd name="connsiteX19" fmla="*/ 6517688 w 6580997"/>
              <a:gd name="connsiteY19" fmla="*/ 3555286 h 5001448"/>
              <a:gd name="connsiteX20" fmla="*/ 6072188 w 6580997"/>
              <a:gd name="connsiteY20" fmla="*/ 3891835 h 5001448"/>
              <a:gd name="connsiteX21" fmla="*/ 6057380 w 6580997"/>
              <a:gd name="connsiteY21" fmla="*/ 3875934 h 5001448"/>
              <a:gd name="connsiteX22" fmla="*/ 2335999 w 6580997"/>
              <a:gd name="connsiteY22" fmla="*/ 0 h 5001448"/>
              <a:gd name="connsiteX23" fmla="*/ 3042658 w 6580997"/>
              <a:gd name="connsiteY23" fmla="*/ 0 h 5001448"/>
              <a:gd name="connsiteX24" fmla="*/ 6561747 w 6580997"/>
              <a:gd name="connsiteY24" fmla="*/ 4635097 h 5001448"/>
              <a:gd name="connsiteX25" fmla="*/ 6580997 w 6580997"/>
              <a:gd name="connsiteY25" fmla="*/ 4666571 h 5001448"/>
              <a:gd name="connsiteX26" fmla="*/ 6137710 w 6580997"/>
              <a:gd name="connsiteY26" fmla="*/ 5001448 h 5001448"/>
              <a:gd name="connsiteX27" fmla="*/ 6113482 w 6580997"/>
              <a:gd name="connsiteY27" fmla="*/ 4975433 h 5001448"/>
              <a:gd name="connsiteX28" fmla="*/ 1557333 w 6580997"/>
              <a:gd name="connsiteY28" fmla="*/ 0 h 5001448"/>
              <a:gd name="connsiteX29" fmla="*/ 2263992 w 6580997"/>
              <a:gd name="connsiteY29" fmla="*/ 0 h 5001448"/>
              <a:gd name="connsiteX30" fmla="*/ 5106184 w 6580997"/>
              <a:gd name="connsiteY30" fmla="*/ 3743536 h 5001448"/>
              <a:gd name="connsiteX31" fmla="*/ 5116342 w 6580997"/>
              <a:gd name="connsiteY31" fmla="*/ 3759688 h 5001448"/>
              <a:gd name="connsiteX32" fmla="*/ 4669838 w 6580997"/>
              <a:gd name="connsiteY32" fmla="*/ 4096994 h 5001448"/>
              <a:gd name="connsiteX33" fmla="*/ 4657919 w 6580997"/>
              <a:gd name="connsiteY33" fmla="*/ 4083873 h 5001448"/>
              <a:gd name="connsiteX34" fmla="*/ 778665 w 6580997"/>
              <a:gd name="connsiteY34" fmla="*/ 0 h 5001448"/>
              <a:gd name="connsiteX35" fmla="*/ 1485324 w 6580997"/>
              <a:gd name="connsiteY35" fmla="*/ 0 h 5001448"/>
              <a:gd name="connsiteX36" fmla="*/ 4803038 w 6580997"/>
              <a:gd name="connsiteY36" fmla="*/ 4369858 h 5001448"/>
              <a:gd name="connsiteX37" fmla="*/ 4353952 w 6580997"/>
              <a:gd name="connsiteY37" fmla="*/ 4709116 h 5001448"/>
              <a:gd name="connsiteX38" fmla="*/ 0 w 6580997"/>
              <a:gd name="connsiteY38" fmla="*/ 0 h 5001448"/>
              <a:gd name="connsiteX39" fmla="*/ 706659 w 6580997"/>
              <a:gd name="connsiteY39" fmla="*/ 0 h 5001448"/>
              <a:gd name="connsiteX40" fmla="*/ 3300400 w 6580997"/>
              <a:gd name="connsiteY40" fmla="*/ 3416293 h 5001448"/>
              <a:gd name="connsiteX41" fmla="*/ 2851316 w 6580997"/>
              <a:gd name="connsiteY41" fmla="*/ 3755550 h 500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580997" h="5001448">
                <a:moveTo>
                  <a:pt x="5450668" y="0"/>
                </a:moveTo>
                <a:lnTo>
                  <a:pt x="6157327" y="0"/>
                </a:lnTo>
                <a:lnTo>
                  <a:pt x="6395676" y="313936"/>
                </a:lnTo>
                <a:lnTo>
                  <a:pt x="6417268" y="349241"/>
                </a:lnTo>
                <a:lnTo>
                  <a:pt x="5974700" y="683575"/>
                </a:lnTo>
                <a:lnTo>
                  <a:pt x="5947410" y="654273"/>
                </a:lnTo>
                <a:close/>
                <a:moveTo>
                  <a:pt x="4672001" y="0"/>
                </a:moveTo>
                <a:lnTo>
                  <a:pt x="5378659" y="0"/>
                </a:lnTo>
                <a:lnTo>
                  <a:pt x="6328696" y="1251323"/>
                </a:lnTo>
                <a:lnTo>
                  <a:pt x="6356584" y="1296919"/>
                </a:lnTo>
                <a:lnTo>
                  <a:pt x="5915946" y="1629794"/>
                </a:lnTo>
                <a:lnTo>
                  <a:pt x="5880432" y="1591659"/>
                </a:lnTo>
                <a:close/>
                <a:moveTo>
                  <a:pt x="3893333" y="0"/>
                </a:moveTo>
                <a:lnTo>
                  <a:pt x="4599991" y="0"/>
                </a:lnTo>
                <a:lnTo>
                  <a:pt x="6234116" y="2152354"/>
                </a:lnTo>
                <a:lnTo>
                  <a:pt x="5785032" y="2491611"/>
                </a:lnTo>
                <a:close/>
                <a:moveTo>
                  <a:pt x="3114666" y="0"/>
                </a:moveTo>
                <a:lnTo>
                  <a:pt x="3821325" y="0"/>
                </a:lnTo>
                <a:lnTo>
                  <a:pt x="6505646" y="3535597"/>
                </a:lnTo>
                <a:lnTo>
                  <a:pt x="6517688" y="3555286"/>
                </a:lnTo>
                <a:lnTo>
                  <a:pt x="6072188" y="3891835"/>
                </a:lnTo>
                <a:lnTo>
                  <a:pt x="6057380" y="3875934"/>
                </a:lnTo>
                <a:close/>
                <a:moveTo>
                  <a:pt x="2335999" y="0"/>
                </a:moveTo>
                <a:lnTo>
                  <a:pt x="3042658" y="0"/>
                </a:lnTo>
                <a:lnTo>
                  <a:pt x="6561747" y="4635097"/>
                </a:lnTo>
                <a:lnTo>
                  <a:pt x="6580997" y="4666571"/>
                </a:lnTo>
                <a:lnTo>
                  <a:pt x="6137710" y="5001448"/>
                </a:lnTo>
                <a:lnTo>
                  <a:pt x="6113482" y="4975433"/>
                </a:lnTo>
                <a:close/>
                <a:moveTo>
                  <a:pt x="1557333" y="0"/>
                </a:moveTo>
                <a:lnTo>
                  <a:pt x="2263992" y="0"/>
                </a:lnTo>
                <a:lnTo>
                  <a:pt x="5106184" y="3743536"/>
                </a:lnTo>
                <a:lnTo>
                  <a:pt x="5116342" y="3759688"/>
                </a:lnTo>
                <a:lnTo>
                  <a:pt x="4669838" y="4096994"/>
                </a:lnTo>
                <a:lnTo>
                  <a:pt x="4657919" y="4083873"/>
                </a:lnTo>
                <a:close/>
                <a:moveTo>
                  <a:pt x="778665" y="0"/>
                </a:moveTo>
                <a:lnTo>
                  <a:pt x="1485324" y="0"/>
                </a:lnTo>
                <a:lnTo>
                  <a:pt x="4803038" y="4369858"/>
                </a:lnTo>
                <a:lnTo>
                  <a:pt x="4353952" y="4709116"/>
                </a:lnTo>
                <a:close/>
                <a:moveTo>
                  <a:pt x="0" y="0"/>
                </a:moveTo>
                <a:lnTo>
                  <a:pt x="706659" y="0"/>
                </a:lnTo>
                <a:lnTo>
                  <a:pt x="3300400" y="3416293"/>
                </a:lnTo>
                <a:lnTo>
                  <a:pt x="2851316" y="3755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450005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9613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4936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9023815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8" y="848694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3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533778" y="1216369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05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0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05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540922" y="3326202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100" b="1" dirty="0">
                <a:solidFill>
                  <a:prstClr val="white"/>
                </a:solidFill>
                <a:latin typeface="Arial"/>
                <a:ea typeface="Arial Unicode MS"/>
                <a:cs typeface="Arial" pitchFamily="34" charset="0"/>
              </a:rPr>
              <a:t>FREE </a:t>
            </a:r>
          </a:p>
          <a:p>
            <a:r>
              <a:rPr lang="en-US" altLang="ko-KR" sz="2100" b="1" dirty="0">
                <a:solidFill>
                  <a:prstClr val="white"/>
                </a:solidFill>
                <a:latin typeface="Arial"/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2014813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="" xmlns:a16="http://schemas.microsoft.com/office/drawing/2014/main" id="{5BDF5ED3-0943-4F6A-B604-EF20EF0EAB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09056"/>
            <a:ext cx="2142588" cy="3434443"/>
          </a:xfrm>
          <a:prstGeom prst="rect">
            <a:avLst/>
          </a:prstGeom>
        </p:spPr>
      </p:pic>
      <p:sp>
        <p:nvSpPr>
          <p:cNvPr id="12" name="Shape 12"/>
          <p:cNvSpPr>
            <a:spLocks noGrp="1"/>
          </p:cNvSpPr>
          <p:nvPr>
            <p:ph type="title" hasCustomPrompt="1"/>
          </p:nvPr>
        </p:nvSpPr>
        <p:spPr>
          <a:xfrm>
            <a:off x="365125" y="1528172"/>
            <a:ext cx="8412164" cy="166803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75000"/>
              </a:lnSpc>
              <a:tabLst>
                <a:tab pos="3086100" algn="l"/>
              </a:tabLst>
              <a:defRPr sz="6000" b="0" cap="all" baseline="0">
                <a:solidFill>
                  <a:schemeClr val="bg2"/>
                </a:solidFill>
                <a:latin typeface="Teko" panose="02000000000000000000" pitchFamily="2" charset="0"/>
                <a:ea typeface="Teko" panose="02000000000000000000" pitchFamily="2" charset="0"/>
                <a:cs typeface="Teko" panose="02000000000000000000" pitchFamily="2" charset="0"/>
                <a:sym typeface="Acer Foco Black"/>
              </a:defRPr>
            </a:lvl1pPr>
          </a:lstStyle>
          <a:p>
            <a:r>
              <a:rPr lang="en-US" dirty="0"/>
              <a:t>MASTER TITLE GOES HERE IN UPPERCASE 60PTS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 hasCustomPrompt="1"/>
          </p:nvPr>
        </p:nvSpPr>
        <p:spPr>
          <a:xfrm>
            <a:off x="365125" y="3210719"/>
            <a:ext cx="8412164" cy="29718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00" b="0">
                <a:solidFill>
                  <a:srgbClr val="B6B6B6"/>
                </a:solidFill>
                <a:latin typeface="Teko" panose="02000000000000000000" pitchFamily="2" charset="0"/>
                <a:cs typeface="Teko" panose="02000000000000000000" pitchFamily="2" charset="0"/>
              </a:defRPr>
            </a:lvl1pPr>
          </a:lstStyle>
          <a:p>
            <a:r>
              <a:rPr dirty="0"/>
              <a:t>Presentation subtitle goes here in sentence case1</a:t>
            </a:r>
            <a:r>
              <a:rPr lang="en-US" dirty="0"/>
              <a:t>8</a:t>
            </a:r>
            <a:r>
              <a:rPr dirty="0"/>
              <a:t>pts.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="" xmlns:a16="http://schemas.microsoft.com/office/drawing/2014/main" id="{38808D61-203E-422F-91A7-5750E4053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3855" y="367614"/>
            <a:ext cx="971459" cy="2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69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772640" y="4868327"/>
            <a:ext cx="83356" cy="92333"/>
          </a:xfrm>
          <a:prstGeom prst="rect">
            <a:avLst/>
          </a:prstGeom>
        </p:spPr>
        <p:txBody>
          <a:bodyPr/>
          <a:lstStyle/>
          <a:p>
            <a:pPr defTabSz="914400"/>
            <a:fld id="{86CB4B4D-7CA3-9044-876B-883B54F8677D}" type="slidenum">
              <a:rPr/>
              <a:pPr defTabSz="914400"/>
              <a:t>‹#›</a:t>
            </a:fld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="" xmlns:a16="http://schemas.microsoft.com/office/drawing/2014/main" id="{96DD3938-4D2E-4C79-B78D-4C787FC0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71" y="257138"/>
            <a:ext cx="8418512" cy="50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PAGE TITLE GOES HERE IN TITLE CASE </a:t>
            </a:r>
            <a:r>
              <a:rPr lang="en-US" altLang="zh-TW" dirty="0"/>
              <a:t>32</a:t>
            </a:r>
            <a:r>
              <a:rPr lang="en-US" dirty="0"/>
              <a:t>PTS</a:t>
            </a:r>
          </a:p>
        </p:txBody>
      </p:sp>
      <p:sp>
        <p:nvSpPr>
          <p:cNvPr id="7" name="Shape 5">
            <a:extLst>
              <a:ext uri="{FF2B5EF4-FFF2-40B4-BE49-F238E27FC236}">
                <a16:creationId xmlns="" xmlns:a16="http://schemas.microsoft.com/office/drawing/2014/main" id="{663E7C98-B68D-4483-BE0A-C48D04B0C1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223" y="962492"/>
            <a:ext cx="8417178" cy="3622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  <a:lvl3pPr marL="224366" marR="0" indent="-224366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/>
            </a:lvl3pPr>
            <a:lvl4pPr marL="405341" marR="0" indent="-237066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AutoNum type="alphaLcPeriod"/>
              <a:tabLst/>
              <a:defRPr/>
            </a:lvl4pPr>
            <a:lvl5pPr marL="496358" marR="0" indent="-150283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AutoNum type="romanLcPeriod"/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sym typeface="Acer Foco"/>
              </a:rPr>
              <a:t>Subtitle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sym typeface="Acer Foco"/>
              </a:rPr>
              <a:t> </a:t>
            </a: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sym typeface="Acer Foco"/>
              </a:rPr>
              <a:t>text goes here in sentence case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sym typeface="Acer Foco"/>
              </a:rPr>
              <a:t> </a:t>
            </a: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sym typeface="Acer Foco"/>
              </a:rPr>
              <a:t>14pts.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0" cap="none" spc="0" normalizeH="0" baseline="0" noProof="0" dirty="0">
                <a:ln>
                  <a:noFill/>
                </a:ln>
                <a:solidFill>
                  <a:srgbClr val="B6B6B6"/>
                </a:solidFill>
                <a:effectLst/>
                <a:uLnTx/>
                <a:uFillTx/>
                <a:latin typeface="+mn-lt"/>
                <a:sym typeface="Acer Foco"/>
              </a:rPr>
              <a:t>Body text goes here in sentence case</a:t>
            </a: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6B6B6"/>
                </a:solidFill>
                <a:effectLst/>
                <a:uLnTx/>
                <a:uFillTx/>
                <a:latin typeface="+mn-lt"/>
                <a:sym typeface="Acer Foco"/>
              </a:rPr>
              <a:t> </a:t>
            </a:r>
            <a:r>
              <a:rPr kumimoji="0" lang="en-US" altLang="zh-TW" sz="1200" b="0" i="0" u="none" strike="noStrike" kern="0" cap="none" spc="0" normalizeH="0" baseline="0" noProof="0" dirty="0">
                <a:ln>
                  <a:noFill/>
                </a:ln>
                <a:solidFill>
                  <a:srgbClr val="B6B6B6"/>
                </a:solidFill>
                <a:effectLst/>
                <a:uLnTx/>
                <a:uFillTx/>
                <a:latin typeface="+mn-lt"/>
                <a:sym typeface="Acer Foco"/>
              </a:rPr>
              <a:t>12pts.</a:t>
            </a:r>
          </a:p>
          <a:p>
            <a:pPr marL="224366" marR="0" lvl="2" indent="-224366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/>
            </a:pPr>
            <a:r>
              <a:rPr kumimoji="0" lang="en-US" altLang="zh-TW" sz="1000" b="0" i="0" u="none" strike="noStrike" kern="0" cap="none" spc="0" normalizeH="0" baseline="0" noProof="0" dirty="0">
                <a:ln>
                  <a:noFill/>
                </a:ln>
                <a:solidFill>
                  <a:srgbClr val="B6B6B6"/>
                </a:solidFill>
                <a:effectLst/>
                <a:uLnTx/>
                <a:uFillTx/>
                <a:latin typeface="+mn-lt"/>
                <a:sym typeface="Acer Foco"/>
              </a:rPr>
              <a:t>First bulleted text goes here in sentence case</a:t>
            </a:r>
            <a:r>
              <a:rPr kumimoji="0" lang="zh-TW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B6B6B6"/>
                </a:solidFill>
                <a:effectLst/>
                <a:uLnTx/>
                <a:uFillTx/>
                <a:latin typeface="+mn-lt"/>
                <a:sym typeface="Acer Foco"/>
              </a:rPr>
              <a:t> </a:t>
            </a:r>
            <a:r>
              <a:rPr kumimoji="0" lang="en-US" altLang="zh-TW" sz="1000" b="0" i="0" u="none" strike="noStrike" kern="0" cap="none" spc="0" normalizeH="0" baseline="0" noProof="0" dirty="0">
                <a:ln>
                  <a:noFill/>
                </a:ln>
                <a:solidFill>
                  <a:srgbClr val="B6B6B6"/>
                </a:solidFill>
                <a:effectLst/>
                <a:uLnTx/>
                <a:uFillTx/>
                <a:latin typeface="+mn-lt"/>
                <a:sym typeface="Acer Foco"/>
              </a:rPr>
              <a:t>10pts</a:t>
            </a:r>
          </a:p>
          <a:p>
            <a:pPr marL="405341" marR="0" lvl="3" indent="-237066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AutoNum type="alphaLcPeriod"/>
              <a:tabLst/>
              <a:defRPr/>
            </a:pPr>
            <a:r>
              <a:rPr kumimoji="0" lang="en-US" altLang="zh-TW" sz="1000" b="0" i="0" u="none" strike="noStrike" kern="0" cap="none" spc="0" normalizeH="0" baseline="0" noProof="0" dirty="0">
                <a:ln>
                  <a:noFill/>
                </a:ln>
                <a:solidFill>
                  <a:srgbClr val="B6B6B6"/>
                </a:solidFill>
                <a:effectLst/>
                <a:uLnTx/>
                <a:uFillTx/>
                <a:latin typeface="+mn-lt"/>
                <a:sym typeface="Acer Foco"/>
              </a:rPr>
              <a:t>Second bulleted text goes here in sentence case</a:t>
            </a:r>
            <a:r>
              <a:rPr kumimoji="0" lang="zh-TW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B6B6B6"/>
                </a:solidFill>
                <a:effectLst/>
                <a:uLnTx/>
                <a:uFillTx/>
                <a:latin typeface="+mn-lt"/>
                <a:sym typeface="Acer Foco"/>
              </a:rPr>
              <a:t> </a:t>
            </a:r>
            <a:r>
              <a:rPr kumimoji="0" lang="en-US" altLang="zh-TW" sz="1000" b="0" i="0" u="none" strike="noStrike" kern="0" cap="none" spc="0" normalizeH="0" baseline="0" noProof="0" dirty="0">
                <a:ln>
                  <a:noFill/>
                </a:ln>
                <a:solidFill>
                  <a:srgbClr val="B6B6B6"/>
                </a:solidFill>
                <a:effectLst/>
                <a:uLnTx/>
                <a:uFillTx/>
                <a:latin typeface="+mn-lt"/>
                <a:sym typeface="Acer Foco"/>
              </a:rPr>
              <a:t>10pts</a:t>
            </a:r>
          </a:p>
          <a:p>
            <a:pPr marL="496358" marR="0" lvl="4" indent="-150283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AutoNum type="romanLcPeriod"/>
              <a:tabLst/>
              <a:defRPr/>
            </a:pPr>
            <a:r>
              <a:rPr kumimoji="0" lang="en-US" altLang="zh-TW" sz="1000" b="0" i="0" u="none" strike="noStrike" kern="0" cap="none" spc="0" normalizeH="0" baseline="0" noProof="0" dirty="0">
                <a:ln>
                  <a:noFill/>
                </a:ln>
                <a:solidFill>
                  <a:srgbClr val="B6B6B6"/>
                </a:solidFill>
                <a:effectLst/>
                <a:uLnTx/>
                <a:uFillTx/>
                <a:latin typeface="+mn-lt"/>
                <a:sym typeface="Acer Foco"/>
              </a:rPr>
              <a:t>Third bulleted text goes here in sentence case</a:t>
            </a:r>
            <a:r>
              <a:rPr kumimoji="0" lang="zh-TW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B6B6B6"/>
                </a:solidFill>
                <a:effectLst/>
                <a:uLnTx/>
                <a:uFillTx/>
                <a:latin typeface="+mn-lt"/>
                <a:sym typeface="Acer Foco"/>
              </a:rPr>
              <a:t> </a:t>
            </a:r>
            <a:r>
              <a:rPr kumimoji="0" lang="en-US" altLang="zh-TW" sz="1000" b="0" i="0" u="none" strike="noStrike" kern="0" cap="none" spc="0" normalizeH="0" baseline="0" noProof="0" dirty="0">
                <a:ln>
                  <a:noFill/>
                </a:ln>
                <a:solidFill>
                  <a:srgbClr val="B6B6B6"/>
                </a:solidFill>
                <a:effectLst/>
                <a:uLnTx/>
                <a:uFillTx/>
                <a:latin typeface="+mn-lt"/>
                <a:sym typeface="Acer Foco"/>
              </a:rPr>
              <a:t>10pts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019894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wo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3" y="309286"/>
            <a:ext cx="8406273" cy="924513"/>
          </a:xfrm>
        </p:spPr>
        <p:txBody>
          <a:bodyPr anchor="b" anchorCtr="0"/>
          <a:lstStyle>
            <a:lvl1pPr>
              <a:lnSpc>
                <a:spcPct val="85000"/>
              </a:lnSpc>
              <a:defRPr sz="3600" i="0" cap="none" spc="-100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r>
              <a:rPr lang="en-US" cap="none"/>
              <a:t>Chapter Title </a:t>
            </a:r>
            <a:r>
              <a:rPr lang="en-US"/>
              <a:t>G</a:t>
            </a:r>
            <a:r>
              <a:rPr lang="en-US" cap="none"/>
              <a:t>oes </a:t>
            </a:r>
            <a:r>
              <a:rPr lang="en-US"/>
              <a:t>H</a:t>
            </a:r>
            <a:r>
              <a:rPr lang="en-US" cap="none"/>
              <a:t>ere </a:t>
            </a:r>
            <a:br>
              <a:rPr lang="en-US" cap="none"/>
            </a:br>
            <a:r>
              <a:rPr lang="en-US"/>
              <a:t>in Title Case </a:t>
            </a:r>
            <a:r>
              <a:rPr lang="en-US" cap="none"/>
              <a:t>36pts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77" y="1292680"/>
            <a:ext cx="8412319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 b="0" i="0">
                <a:solidFill>
                  <a:schemeClr val="bg1"/>
                </a:solidFill>
                <a:latin typeface="Trebuchet MS"/>
                <a:cs typeface="Trebuchet MS"/>
              </a:rPr>
              <a:t>ACER</a:t>
            </a:r>
            <a:r>
              <a:rPr lang="en-US" sz="650" b="0" i="0" baseline="0">
                <a:solidFill>
                  <a:schemeClr val="bg1"/>
                </a:solidFill>
                <a:latin typeface="Trebuchet MS"/>
                <a:cs typeface="Trebuchet MS"/>
              </a:rPr>
              <a:t> CONFIDENTIAL</a:t>
            </a:r>
            <a:endParaRPr lang="en-US" sz="650" b="0" i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385833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Two Column Conten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xfrm>
            <a:off x="8772640" y="4868327"/>
            <a:ext cx="83356" cy="92333"/>
          </a:xfrm>
          <a:prstGeom prst="rect">
            <a:avLst/>
          </a:prstGeom>
        </p:spPr>
        <p:txBody>
          <a:bodyPr/>
          <a:lstStyle/>
          <a:p>
            <a:pPr defTabSz="914400"/>
            <a:fld id="{86CB4B4D-7CA3-9044-876B-883B54F8677D}" type="slidenum">
              <a:rPr/>
              <a:pPr defTabSz="914400"/>
              <a:t>‹#›</a:t>
            </a:fld>
            <a:endParaRPr dirty="0"/>
          </a:p>
        </p:txBody>
      </p:sp>
      <p:sp>
        <p:nvSpPr>
          <p:cNvPr id="33" name="Shape 33"/>
          <p:cNvSpPr>
            <a:spLocks noGrp="1"/>
          </p:cNvSpPr>
          <p:nvPr>
            <p:ph type="body" sz="half" idx="1" hasCustomPrompt="1"/>
          </p:nvPr>
        </p:nvSpPr>
        <p:spPr>
          <a:xfrm>
            <a:off x="359871" y="962957"/>
            <a:ext cx="4104993" cy="3627439"/>
          </a:xfrm>
          <a:prstGeom prst="rect">
            <a:avLst/>
          </a:prstGeom>
        </p:spPr>
        <p:txBody>
          <a:bodyPr/>
          <a:lstStyle>
            <a:lvl1pPr>
              <a:defRPr sz="1400" b="0">
                <a:latin typeface="+mn-lt"/>
              </a:defRPr>
            </a:lvl1pPr>
            <a:lvl2pPr>
              <a:defRPr b="0">
                <a:solidFill>
                  <a:srgbClr val="B6B6B6"/>
                </a:solidFill>
                <a:latin typeface="+mn-lt"/>
              </a:defRPr>
            </a:lvl2pPr>
            <a:lvl3pPr>
              <a:defRPr b="0">
                <a:solidFill>
                  <a:srgbClr val="B6B6B6"/>
                </a:solidFill>
                <a:latin typeface="+mn-lt"/>
              </a:defRPr>
            </a:lvl3pPr>
            <a:lvl4pPr>
              <a:defRPr b="0">
                <a:solidFill>
                  <a:srgbClr val="B6B6B6"/>
                </a:solidFill>
                <a:latin typeface="+mn-lt"/>
              </a:defRPr>
            </a:lvl4pPr>
            <a:lvl5pPr>
              <a:defRPr b="0">
                <a:solidFill>
                  <a:srgbClr val="B6B6B6"/>
                </a:solidFill>
                <a:latin typeface="+mn-lt"/>
              </a:defRPr>
            </a:lvl5pPr>
          </a:lstStyle>
          <a:p>
            <a:r>
              <a:rPr lang="en-US" altLang="zh-TW" dirty="0"/>
              <a:t>Subtitle</a:t>
            </a:r>
            <a:r>
              <a:rPr lang="zh-TW" altLang="en-US" dirty="0"/>
              <a:t> </a:t>
            </a:r>
            <a:r>
              <a:rPr lang="en-US" altLang="zh-TW" dirty="0"/>
              <a:t>text goes here in sentence case</a:t>
            </a:r>
            <a:r>
              <a:rPr lang="zh-TW" altLang="en-US" dirty="0"/>
              <a:t> </a:t>
            </a:r>
            <a:r>
              <a:rPr lang="en-US" altLang="zh-TW" dirty="0"/>
              <a:t>14pts.</a:t>
            </a:r>
          </a:p>
          <a:p>
            <a:pPr lvl="1"/>
            <a:r>
              <a:rPr lang="en-US" altLang="zh-TW" dirty="0"/>
              <a:t>Body text goes here in sentence case</a:t>
            </a:r>
            <a:r>
              <a:rPr lang="zh-TW" altLang="en-US" dirty="0"/>
              <a:t> </a:t>
            </a:r>
            <a:r>
              <a:rPr lang="en-US" altLang="zh-TW" dirty="0"/>
              <a:t>12pts.</a:t>
            </a:r>
          </a:p>
          <a:p>
            <a:pPr lvl="2"/>
            <a:r>
              <a:rPr lang="en-US" altLang="zh-TW" dirty="0"/>
              <a:t>First bulleted text goes here in sentence case</a:t>
            </a:r>
            <a:r>
              <a:rPr lang="zh-TW" altLang="en-US" dirty="0"/>
              <a:t> </a:t>
            </a:r>
            <a:r>
              <a:rPr lang="en-US" altLang="zh-TW" dirty="0"/>
              <a:t>10pts</a:t>
            </a:r>
          </a:p>
          <a:p>
            <a:pPr lvl="3"/>
            <a:r>
              <a:rPr lang="en-US" altLang="zh-TW" dirty="0"/>
              <a:t>Second bulleted text goes here in sentence case</a:t>
            </a:r>
            <a:r>
              <a:rPr lang="zh-TW" altLang="en-US" dirty="0"/>
              <a:t> </a:t>
            </a:r>
            <a:r>
              <a:rPr lang="en-US" altLang="zh-TW" dirty="0"/>
              <a:t>10pts</a:t>
            </a:r>
          </a:p>
          <a:p>
            <a:pPr lvl="4"/>
            <a:r>
              <a:rPr lang="en-US" altLang="zh-TW" dirty="0"/>
              <a:t>Third bulleted text goes here in sentence case</a:t>
            </a:r>
            <a:r>
              <a:rPr lang="zh-TW" altLang="en-US" dirty="0"/>
              <a:t> </a:t>
            </a:r>
            <a:r>
              <a:rPr lang="en-US" altLang="zh-TW" dirty="0"/>
              <a:t>10pts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sz="half" idx="13" hasCustomPrompt="1"/>
          </p:nvPr>
        </p:nvSpPr>
        <p:spPr>
          <a:xfrm>
            <a:off x="4686968" y="962957"/>
            <a:ext cx="4088994" cy="362743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  <a:lvl2pPr>
              <a:defRPr b="0">
                <a:solidFill>
                  <a:srgbClr val="B6B6B6"/>
                </a:solidFill>
                <a:latin typeface="+mn-lt"/>
              </a:defRPr>
            </a:lvl2pPr>
            <a:lvl3pPr>
              <a:defRPr b="0">
                <a:solidFill>
                  <a:srgbClr val="B6B6B6"/>
                </a:solidFill>
                <a:latin typeface="+mn-lt"/>
              </a:defRPr>
            </a:lvl3pPr>
            <a:lvl4pPr>
              <a:defRPr b="0">
                <a:solidFill>
                  <a:srgbClr val="B6B6B6"/>
                </a:solidFill>
                <a:latin typeface="+mn-lt"/>
              </a:defRPr>
            </a:lvl4pPr>
            <a:lvl5pPr>
              <a:defRPr b="0">
                <a:solidFill>
                  <a:srgbClr val="B6B6B6"/>
                </a:solidFill>
                <a:latin typeface="+mn-lt"/>
              </a:defRPr>
            </a:lvl5pPr>
          </a:lstStyle>
          <a:p>
            <a:r>
              <a:rPr lang="en-US" altLang="zh-TW" dirty="0"/>
              <a:t>Subtitle text goes here in sentence case</a:t>
            </a:r>
            <a:r>
              <a:rPr lang="zh-TW" altLang="en-US" dirty="0"/>
              <a:t> </a:t>
            </a:r>
            <a:r>
              <a:rPr lang="en-US" altLang="zh-TW" dirty="0"/>
              <a:t>14pts.</a:t>
            </a:r>
          </a:p>
          <a:p>
            <a:pPr lvl="1"/>
            <a:r>
              <a:rPr lang="en-US" altLang="zh-TW" dirty="0"/>
              <a:t>Body text goes here in sentence case</a:t>
            </a:r>
            <a:r>
              <a:rPr lang="zh-TW" altLang="en-US" dirty="0"/>
              <a:t> </a:t>
            </a:r>
            <a:r>
              <a:rPr lang="en-US" altLang="zh-TW" dirty="0"/>
              <a:t>12pts.</a:t>
            </a:r>
          </a:p>
          <a:p>
            <a:pPr lvl="2"/>
            <a:r>
              <a:rPr lang="en-US" altLang="zh-TW" dirty="0"/>
              <a:t>First bulleted text goes here in sentence case 10pts</a:t>
            </a:r>
          </a:p>
          <a:p>
            <a:pPr lvl="3"/>
            <a:r>
              <a:rPr lang="en-US" altLang="zh-TW" dirty="0"/>
              <a:t>Second bulleted text goes here in sentence case 10pts</a:t>
            </a:r>
          </a:p>
          <a:p>
            <a:pPr lvl="4"/>
            <a:r>
              <a:rPr lang="en-US" altLang="zh-TW" dirty="0"/>
              <a:t>Third bulleted text goes here in sentence case 10pts</a:t>
            </a:r>
          </a:p>
          <a:p>
            <a:endParaRPr dirty="0"/>
          </a:p>
        </p:txBody>
      </p:sp>
      <p:sp>
        <p:nvSpPr>
          <p:cNvPr id="10" name="Shape 22">
            <a:extLst>
              <a:ext uri="{FF2B5EF4-FFF2-40B4-BE49-F238E27FC236}">
                <a16:creationId xmlns="" xmlns:a16="http://schemas.microsoft.com/office/drawing/2014/main" id="{8DE11643-F8D4-402E-AD53-39A252692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871" y="256917"/>
            <a:ext cx="8418512" cy="500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 b="0" i="0" baseline="0">
                <a:latin typeface="+mj-lt"/>
                <a:ea typeface="Acer Foco" panose="020B0604050202020203" pitchFamily="34" charset="0"/>
                <a:cs typeface="Acer Foco" panose="020B0604050202020203" pitchFamily="34" charset="0"/>
              </a:defRPr>
            </a:lvl1pPr>
          </a:lstStyle>
          <a:p>
            <a:r>
              <a:rPr lang="en-US" dirty="0"/>
              <a:t>PAGE TITLE GOES HERE IN TITLE CASE </a:t>
            </a:r>
            <a:r>
              <a:rPr lang="en-US" altLang="zh-TW" dirty="0"/>
              <a:t>32</a:t>
            </a:r>
            <a:r>
              <a:rPr lang="en-US" dirty="0"/>
              <a:t>PTS</a:t>
            </a:r>
          </a:p>
        </p:txBody>
      </p:sp>
    </p:spTree>
    <p:extLst>
      <p:ext uri="{BB962C8B-B14F-4D97-AF65-F5344CB8AC3E}">
        <p14:creationId xmlns:p14="http://schemas.microsoft.com/office/powerpoint/2010/main" val="2263075754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Media+Conten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359872" y="962959"/>
            <a:ext cx="4097162" cy="3627437"/>
          </a:xfrm>
          <a:prstGeom prst="rect">
            <a:avLst/>
          </a:prstGeom>
        </p:spPr>
        <p:txBody>
          <a:bodyPr/>
          <a:lstStyle>
            <a:lvl1pPr>
              <a:defRPr b="0" baseline="0">
                <a:latin typeface="+mn-lt"/>
              </a:defRPr>
            </a:lvl1pPr>
          </a:lstStyle>
          <a:p>
            <a:pPr lvl="0"/>
            <a:r>
              <a:rPr lang="en-US" dirty="0"/>
              <a:t>Click icon to add media</a:t>
            </a:r>
          </a:p>
        </p:txBody>
      </p:sp>
      <p:sp>
        <p:nvSpPr>
          <p:cNvPr id="8" name="Shape 22">
            <a:extLst>
              <a:ext uri="{FF2B5EF4-FFF2-40B4-BE49-F238E27FC236}">
                <a16:creationId xmlns="" xmlns:a16="http://schemas.microsoft.com/office/drawing/2014/main" id="{77EAE52F-023C-4A95-9299-DBF519AF99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871" y="256917"/>
            <a:ext cx="8418512" cy="500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 b="0" i="0" baseline="0">
                <a:latin typeface="+mj-lt"/>
                <a:ea typeface="Acer Foco" panose="020B0604050202020203" pitchFamily="34" charset="0"/>
                <a:cs typeface="Acer Foco" panose="020B0604050202020203" pitchFamily="34" charset="0"/>
              </a:defRPr>
            </a:lvl1pPr>
          </a:lstStyle>
          <a:p>
            <a:r>
              <a:rPr lang="en-US" dirty="0"/>
              <a:t>PAGE TITLE GOES HERE IN TITLE CASE </a:t>
            </a:r>
            <a:r>
              <a:rPr lang="en-US" altLang="zh-TW" dirty="0"/>
              <a:t>32</a:t>
            </a:r>
            <a:r>
              <a:rPr lang="en-US" dirty="0"/>
              <a:t>PTS</a:t>
            </a:r>
          </a:p>
        </p:txBody>
      </p:sp>
      <p:sp>
        <p:nvSpPr>
          <p:cNvPr id="6" name="Shape 34">
            <a:extLst>
              <a:ext uri="{FF2B5EF4-FFF2-40B4-BE49-F238E27FC236}">
                <a16:creationId xmlns="" xmlns:a16="http://schemas.microsoft.com/office/drawing/2014/main" id="{60DA265C-58BD-4B13-B20D-4D7CA3272AA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686968" y="962957"/>
            <a:ext cx="4088994" cy="362743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  <a:lvl2pPr>
              <a:defRPr b="0">
                <a:solidFill>
                  <a:srgbClr val="B6B6B6"/>
                </a:solidFill>
                <a:latin typeface="+mn-lt"/>
              </a:defRPr>
            </a:lvl2pPr>
            <a:lvl3pPr>
              <a:defRPr b="0">
                <a:solidFill>
                  <a:srgbClr val="B6B6B6"/>
                </a:solidFill>
                <a:latin typeface="+mn-lt"/>
              </a:defRPr>
            </a:lvl3pPr>
            <a:lvl4pPr>
              <a:defRPr b="0">
                <a:solidFill>
                  <a:srgbClr val="B6B6B6"/>
                </a:solidFill>
                <a:latin typeface="+mn-lt"/>
              </a:defRPr>
            </a:lvl4pPr>
            <a:lvl5pPr>
              <a:defRPr b="0">
                <a:solidFill>
                  <a:srgbClr val="B6B6B6"/>
                </a:solidFill>
                <a:latin typeface="+mn-lt"/>
              </a:defRPr>
            </a:lvl5pPr>
          </a:lstStyle>
          <a:p>
            <a:r>
              <a:rPr lang="en-US" altLang="zh-TW" dirty="0"/>
              <a:t>Subtitle text goes here in sentence case</a:t>
            </a:r>
            <a:r>
              <a:rPr lang="zh-TW" altLang="en-US" dirty="0"/>
              <a:t> </a:t>
            </a:r>
            <a:r>
              <a:rPr lang="en-US" altLang="zh-TW" dirty="0"/>
              <a:t>14pts.</a:t>
            </a:r>
          </a:p>
          <a:p>
            <a:pPr lvl="1"/>
            <a:r>
              <a:rPr lang="en-US" altLang="zh-TW" dirty="0"/>
              <a:t>Body text goes here in sentence case</a:t>
            </a:r>
            <a:r>
              <a:rPr lang="zh-TW" altLang="en-US" dirty="0"/>
              <a:t> </a:t>
            </a:r>
            <a:r>
              <a:rPr lang="en-US" altLang="zh-TW" dirty="0"/>
              <a:t>12pts.</a:t>
            </a:r>
          </a:p>
          <a:p>
            <a:pPr lvl="2"/>
            <a:r>
              <a:rPr lang="en-US" altLang="zh-TW" dirty="0"/>
              <a:t>First bulleted text goes here in sentence case</a:t>
            </a:r>
            <a:r>
              <a:rPr lang="zh-TW" altLang="en-US" dirty="0"/>
              <a:t> </a:t>
            </a:r>
            <a:r>
              <a:rPr lang="en-US" altLang="zh-TW" dirty="0"/>
              <a:t>10pts</a:t>
            </a:r>
          </a:p>
          <a:p>
            <a:pPr lvl="3"/>
            <a:r>
              <a:rPr lang="en-US" altLang="zh-TW" dirty="0"/>
              <a:t>Second bulleted text goes here in sentence case</a:t>
            </a:r>
            <a:r>
              <a:rPr lang="zh-TW" altLang="en-US" dirty="0"/>
              <a:t> </a:t>
            </a:r>
            <a:r>
              <a:rPr lang="en-US" altLang="zh-TW" dirty="0"/>
              <a:t>10pts</a:t>
            </a:r>
          </a:p>
          <a:p>
            <a:pPr lvl="4"/>
            <a:r>
              <a:rPr lang="en-US" altLang="zh-TW" dirty="0"/>
              <a:t>Third bulleted text goes here in sentence case</a:t>
            </a:r>
            <a:r>
              <a:rPr lang="zh-TW" altLang="en-US" dirty="0"/>
              <a:t> </a:t>
            </a:r>
            <a:r>
              <a:rPr lang="en-US" altLang="zh-TW" dirty="0"/>
              <a:t>10pts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6297724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+Medi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>
            <a:extLst>
              <a:ext uri="{FF2B5EF4-FFF2-40B4-BE49-F238E27FC236}">
                <a16:creationId xmlns="" xmlns:a16="http://schemas.microsoft.com/office/drawing/2014/main" id="{CE2767D1-C65F-49FC-A4EC-1E1F723419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3840627"/>
            <a:ext cx="812800" cy="13028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59871" y="961611"/>
            <a:ext cx="8425354" cy="3629439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pPr lvl="0"/>
            <a:r>
              <a:rPr lang="en-US" dirty="0"/>
              <a:t>Click icon to add media</a:t>
            </a:r>
          </a:p>
        </p:txBody>
      </p:sp>
      <p:sp>
        <p:nvSpPr>
          <p:cNvPr id="12" name="Shape 22">
            <a:extLst>
              <a:ext uri="{FF2B5EF4-FFF2-40B4-BE49-F238E27FC236}">
                <a16:creationId xmlns="" xmlns:a16="http://schemas.microsoft.com/office/drawing/2014/main" id="{2B986971-D140-458A-9DD3-C792D7D26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871" y="256257"/>
            <a:ext cx="8418512" cy="500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 b="0" i="0" baseline="0">
                <a:latin typeface="+mj-lt"/>
                <a:ea typeface="Acer Foco" panose="020B0604050202020203" pitchFamily="34" charset="0"/>
                <a:cs typeface="Acer Foco" panose="020B0604050202020203" pitchFamily="34" charset="0"/>
              </a:defRPr>
            </a:lvl1pPr>
          </a:lstStyle>
          <a:p>
            <a:r>
              <a:rPr lang="en-US" dirty="0"/>
              <a:t>PAGE TITLE GOES HERE IN TITLE CASE </a:t>
            </a:r>
            <a:r>
              <a:rPr lang="en-US" altLang="zh-TW" dirty="0"/>
              <a:t>32</a:t>
            </a:r>
            <a:r>
              <a:rPr lang="en-US" dirty="0"/>
              <a:t>PTS</a:t>
            </a:r>
          </a:p>
        </p:txBody>
      </p:sp>
    </p:spTree>
    <p:extLst>
      <p:ext uri="{BB962C8B-B14F-4D97-AF65-F5344CB8AC3E}">
        <p14:creationId xmlns:p14="http://schemas.microsoft.com/office/powerpoint/2010/main" val="2899358076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2">
            <a:extLst>
              <a:ext uri="{FF2B5EF4-FFF2-40B4-BE49-F238E27FC236}">
                <a16:creationId xmlns="" xmlns:a16="http://schemas.microsoft.com/office/drawing/2014/main" id="{28AF0423-DBB6-4AD9-A167-7A2E348D2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871" y="256257"/>
            <a:ext cx="8418512" cy="500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 b="0" i="0" baseline="0">
                <a:latin typeface="+mj-lt"/>
                <a:ea typeface="Acer Foco" panose="020B0604050202020203" pitchFamily="34" charset="0"/>
                <a:cs typeface="Acer Foco" panose="020B0604050202020203" pitchFamily="34" charset="0"/>
              </a:defRPr>
            </a:lvl1pPr>
          </a:lstStyle>
          <a:p>
            <a:r>
              <a:rPr lang="en-US" dirty="0"/>
              <a:t>PAGE TITLE GOES HERE IN TITLE CASE </a:t>
            </a:r>
            <a:r>
              <a:rPr lang="en-US" altLang="zh-TW" dirty="0"/>
              <a:t>32</a:t>
            </a:r>
            <a:r>
              <a:rPr lang="en-US" dirty="0"/>
              <a:t>PTS</a:t>
            </a:r>
          </a:p>
        </p:txBody>
      </p:sp>
    </p:spTree>
    <p:extLst>
      <p:ext uri="{BB962C8B-B14F-4D97-AF65-F5344CB8AC3E}">
        <p14:creationId xmlns:p14="http://schemas.microsoft.com/office/powerpoint/2010/main" val="39193847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3174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3">
            <a:extLst>
              <a:ext uri="{FF2B5EF4-FFF2-40B4-BE49-F238E27FC236}">
                <a16:creationId xmlns="" xmlns:a16="http://schemas.microsoft.com/office/drawing/2014/main" id="{F49A8893-AFD8-4893-83BA-558A9C1B9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871" y="257138"/>
            <a:ext cx="8418512" cy="50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TITLE GOES HERE IN TITLE CASE 32PTS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85F1CDF-D887-4E5E-A4A9-FB116766B22A}"/>
              </a:ext>
            </a:extLst>
          </p:cNvPr>
          <p:cNvSpPr/>
          <p:nvPr userDrawn="1"/>
        </p:nvSpPr>
        <p:spPr>
          <a:xfrm>
            <a:off x="0" y="3186779"/>
            <a:ext cx="1465943" cy="195672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defTabSz="914400"/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F78F1DF1-1F20-4C61-847D-6E7ED4FA00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3" y="962025"/>
            <a:ext cx="8426450" cy="362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r>
              <a:rPr lang="en-US" altLang="zh-TW" dirty="0"/>
              <a:t>Subtitle text goes here in sentence case 14pts.</a:t>
            </a:r>
          </a:p>
          <a:p>
            <a:pPr lvl="1"/>
            <a:r>
              <a:rPr lang="en-US" altLang="zh-TW" dirty="0"/>
              <a:t>Body text goes here in sentence case 12pts.</a:t>
            </a:r>
          </a:p>
          <a:p>
            <a:pPr lvl="2"/>
            <a:r>
              <a:rPr lang="en-US" altLang="zh-TW" dirty="0"/>
              <a:t>First bulleted text goes here in sentence case 10pts</a:t>
            </a:r>
          </a:p>
          <a:p>
            <a:pPr lvl="3"/>
            <a:r>
              <a:rPr lang="en-US" altLang="zh-TW" dirty="0"/>
              <a:t>Second bulleted text goes here in sentence case 10pts</a:t>
            </a:r>
          </a:p>
          <a:p>
            <a:pPr lvl="4"/>
            <a:r>
              <a:rPr lang="en-US" altLang="zh-TW" dirty="0"/>
              <a:t>Third bulleted text goes here in sentence case 10pts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772640" y="4868327"/>
            <a:ext cx="83356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defTabSz="914400"/>
            <a:fld id="{86CB4B4D-7CA3-9044-876B-883B54F8677D}" type="slidenum">
              <a:rPr lang="en-US" altLang="zh-TW" smtClean="0">
                <a:solidFill>
                  <a:srgbClr val="3B3B3B"/>
                </a:solidFill>
              </a:rPr>
              <a:pPr defTabSz="914400"/>
              <a:t>‹#›</a:t>
            </a:fld>
            <a:endParaRPr lang="en-US" altLang="zh-TW">
              <a:solidFill>
                <a:srgbClr val="3B3B3B"/>
              </a:solidFill>
            </a:endParaRPr>
          </a:p>
        </p:txBody>
      </p:sp>
      <p:sp>
        <p:nvSpPr>
          <p:cNvPr id="9" name="Shape 2">
            <a:extLst>
              <a:ext uri="{FF2B5EF4-FFF2-40B4-BE49-F238E27FC236}">
                <a16:creationId xmlns="" xmlns:a16="http://schemas.microsoft.com/office/drawing/2014/main" id="{03AC21BF-B711-40D7-845F-441A0AF11C7C}"/>
              </a:ext>
            </a:extLst>
          </p:cNvPr>
          <p:cNvSpPr/>
          <p:nvPr userDrawn="1"/>
        </p:nvSpPr>
        <p:spPr>
          <a:xfrm>
            <a:off x="712363" y="4864774"/>
            <a:ext cx="647613" cy="113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defRPr sz="600">
                <a:solidFill>
                  <a:schemeClr val="accent4"/>
                </a:solidFill>
              </a:defRPr>
            </a:lvl1pPr>
          </a:lstStyle>
          <a:p>
            <a:pPr defTabSz="914400"/>
            <a:r>
              <a:rPr sz="800" spc="150" dirty="0">
                <a:solidFill>
                  <a:srgbClr val="656765"/>
                </a:solidFill>
                <a:latin typeface="Teko"/>
                <a:ea typeface="Acer Foco" charset="0"/>
                <a:cs typeface="Acer Foco" charset="0"/>
              </a:rPr>
              <a:t>CONFIDENTIAL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="" xmlns:a16="http://schemas.microsoft.com/office/drawing/2014/main" id="{BCECEF0A-FB57-43A4-8BE7-D1325F062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480" y="4862869"/>
            <a:ext cx="286839" cy="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478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wo Column Contents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3">
            <a:extLst>
              <a:ext uri="{FF2B5EF4-FFF2-40B4-BE49-F238E27FC236}">
                <a16:creationId xmlns="" xmlns:a16="http://schemas.microsoft.com/office/drawing/2014/main" id="{F49A8893-AFD8-4893-83BA-558A9C1B9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871" y="257138"/>
            <a:ext cx="8418512" cy="50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TITLE GOES HERE IN TITLE CASE 32PTS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85F1CDF-D887-4E5E-A4A9-FB116766B22A}"/>
              </a:ext>
            </a:extLst>
          </p:cNvPr>
          <p:cNvSpPr/>
          <p:nvPr userDrawn="1"/>
        </p:nvSpPr>
        <p:spPr>
          <a:xfrm>
            <a:off x="0" y="3186779"/>
            <a:ext cx="1465943" cy="195672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defTabSz="914400"/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F78F1DF1-1F20-4C61-847D-6E7ED4FA00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363" y="962025"/>
            <a:ext cx="4111428" cy="362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r>
              <a:rPr lang="en-US" altLang="zh-TW" dirty="0"/>
              <a:t>Subtitle text goes here in sentence case 14pts.</a:t>
            </a:r>
          </a:p>
          <a:p>
            <a:pPr lvl="1"/>
            <a:r>
              <a:rPr lang="en-US" altLang="zh-TW" dirty="0"/>
              <a:t>Body text goes here in sentence case 12pts.</a:t>
            </a:r>
          </a:p>
          <a:p>
            <a:pPr lvl="2"/>
            <a:r>
              <a:rPr lang="en-US" altLang="zh-TW" dirty="0"/>
              <a:t>First bulleted text goes here in sentence case 10pts</a:t>
            </a:r>
          </a:p>
          <a:p>
            <a:pPr lvl="3"/>
            <a:r>
              <a:rPr lang="en-US" altLang="zh-TW" dirty="0"/>
              <a:t>Second bulleted text goes here in sentence case 10pts</a:t>
            </a:r>
          </a:p>
          <a:p>
            <a:pPr lvl="4"/>
            <a:r>
              <a:rPr lang="en-US" altLang="zh-TW" dirty="0"/>
              <a:t>Third bulleted text goes here in sentence case 10pts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772640" y="4868327"/>
            <a:ext cx="83356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defTabSz="914400"/>
            <a:fld id="{86CB4B4D-7CA3-9044-876B-883B54F8677D}" type="slidenum">
              <a:rPr lang="en-US" altLang="zh-TW" smtClean="0">
                <a:solidFill>
                  <a:srgbClr val="3B3B3B"/>
                </a:solidFill>
              </a:rPr>
              <a:pPr defTabSz="914400"/>
              <a:t>‹#›</a:t>
            </a:fld>
            <a:endParaRPr lang="en-US" altLang="zh-TW">
              <a:solidFill>
                <a:srgbClr val="3B3B3B"/>
              </a:solidFill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="" xmlns:a16="http://schemas.microsoft.com/office/drawing/2014/main" id="{BCECEF0A-FB57-43A4-8BE7-D1325F062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480" y="4862869"/>
            <a:ext cx="286839" cy="68400"/>
          </a:xfrm>
          <a:prstGeom prst="rect">
            <a:avLst/>
          </a:prstGeom>
        </p:spPr>
      </p:pic>
      <p:sp>
        <p:nvSpPr>
          <p:cNvPr id="11" name="文字版面配置區 3">
            <a:extLst>
              <a:ext uri="{FF2B5EF4-FFF2-40B4-BE49-F238E27FC236}">
                <a16:creationId xmlns="" xmlns:a16="http://schemas.microsoft.com/office/drawing/2014/main" id="{5C831CCA-45B0-42F0-8C7B-BA7329FF3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6065" y="962025"/>
            <a:ext cx="4111428" cy="362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r>
              <a:rPr lang="en-US" altLang="zh-TW" dirty="0"/>
              <a:t>Subtitle text goes here in sentence case 14pts.</a:t>
            </a:r>
          </a:p>
          <a:p>
            <a:pPr lvl="1"/>
            <a:r>
              <a:rPr lang="en-US" altLang="zh-TW" dirty="0"/>
              <a:t>Body text goes here in sentence case 12pts.</a:t>
            </a:r>
          </a:p>
          <a:p>
            <a:pPr lvl="2"/>
            <a:r>
              <a:rPr lang="en-US" altLang="zh-TW" dirty="0"/>
              <a:t>First bulleted text goes here in sentence case 10pts</a:t>
            </a:r>
          </a:p>
          <a:p>
            <a:pPr lvl="3"/>
            <a:r>
              <a:rPr lang="en-US" altLang="zh-TW" dirty="0"/>
              <a:t>Second bulleted text goes here in sentence case 10pts</a:t>
            </a:r>
          </a:p>
          <a:p>
            <a:pPr lvl="4"/>
            <a:r>
              <a:rPr lang="en-US" altLang="zh-TW" dirty="0"/>
              <a:t>Third bulleted text goes here in sentence case 10pts</a:t>
            </a:r>
          </a:p>
        </p:txBody>
      </p:sp>
      <p:sp>
        <p:nvSpPr>
          <p:cNvPr id="12" name="Shape 2">
            <a:extLst>
              <a:ext uri="{FF2B5EF4-FFF2-40B4-BE49-F238E27FC236}">
                <a16:creationId xmlns="" xmlns:a16="http://schemas.microsoft.com/office/drawing/2014/main" id="{76030896-F7A0-41CC-A1D4-333124FB760A}"/>
              </a:ext>
            </a:extLst>
          </p:cNvPr>
          <p:cNvSpPr/>
          <p:nvPr userDrawn="1"/>
        </p:nvSpPr>
        <p:spPr>
          <a:xfrm>
            <a:off x="712363" y="4864774"/>
            <a:ext cx="647613" cy="113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defRPr sz="600">
                <a:solidFill>
                  <a:schemeClr val="accent4"/>
                </a:solidFill>
              </a:defRPr>
            </a:lvl1pPr>
          </a:lstStyle>
          <a:p>
            <a:pPr defTabSz="914400"/>
            <a:r>
              <a:rPr sz="800" spc="150" dirty="0">
                <a:solidFill>
                  <a:srgbClr val="656765"/>
                </a:solidFill>
                <a:latin typeface="Teko"/>
                <a:ea typeface="Acer Foco" charset="0"/>
                <a:cs typeface="Acer Foco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957960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+Contents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3">
            <a:extLst>
              <a:ext uri="{FF2B5EF4-FFF2-40B4-BE49-F238E27FC236}">
                <a16:creationId xmlns="" xmlns:a16="http://schemas.microsoft.com/office/drawing/2014/main" id="{F49A8893-AFD8-4893-83BA-558A9C1B9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871" y="257138"/>
            <a:ext cx="8418512" cy="50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TITLE GOES HERE IN TITLE CASE 32PTS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85F1CDF-D887-4E5E-A4A9-FB116766B22A}"/>
              </a:ext>
            </a:extLst>
          </p:cNvPr>
          <p:cNvSpPr/>
          <p:nvPr userDrawn="1"/>
        </p:nvSpPr>
        <p:spPr>
          <a:xfrm>
            <a:off x="0" y="3186779"/>
            <a:ext cx="1465943" cy="195672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defTabSz="914400"/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772640" y="4868327"/>
            <a:ext cx="83356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defTabSz="914400"/>
            <a:fld id="{86CB4B4D-7CA3-9044-876B-883B54F8677D}" type="slidenum">
              <a:rPr lang="en-US" altLang="zh-TW" smtClean="0">
                <a:solidFill>
                  <a:srgbClr val="3B3B3B"/>
                </a:solidFill>
              </a:rPr>
              <a:pPr defTabSz="914400"/>
              <a:t>‹#›</a:t>
            </a:fld>
            <a:endParaRPr lang="en-US" altLang="zh-TW">
              <a:solidFill>
                <a:srgbClr val="3B3B3B"/>
              </a:solidFill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="" xmlns:a16="http://schemas.microsoft.com/office/drawing/2014/main" id="{BCECEF0A-FB57-43A4-8BE7-D1325F062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480" y="4862869"/>
            <a:ext cx="286839" cy="68400"/>
          </a:xfrm>
          <a:prstGeom prst="rect">
            <a:avLst/>
          </a:prstGeom>
        </p:spPr>
      </p:pic>
      <p:sp>
        <p:nvSpPr>
          <p:cNvPr id="11" name="文字版面配置區 3">
            <a:extLst>
              <a:ext uri="{FF2B5EF4-FFF2-40B4-BE49-F238E27FC236}">
                <a16:creationId xmlns="" xmlns:a16="http://schemas.microsoft.com/office/drawing/2014/main" id="{5C831CCA-45B0-42F0-8C7B-BA7329FF3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6065" y="962025"/>
            <a:ext cx="4111428" cy="362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r>
              <a:rPr lang="en-US" altLang="zh-TW" dirty="0"/>
              <a:t>Subtitle text goes here in sentence case 14pts.</a:t>
            </a:r>
          </a:p>
          <a:p>
            <a:pPr lvl="1"/>
            <a:r>
              <a:rPr lang="en-US" altLang="zh-TW" dirty="0"/>
              <a:t>Body text goes here in sentence case 12pts.</a:t>
            </a:r>
          </a:p>
          <a:p>
            <a:pPr lvl="2"/>
            <a:r>
              <a:rPr lang="en-US" altLang="zh-TW" dirty="0"/>
              <a:t>First bulleted text goes here in sentence case 10pts</a:t>
            </a:r>
          </a:p>
          <a:p>
            <a:pPr lvl="3"/>
            <a:r>
              <a:rPr lang="en-US" altLang="zh-TW" dirty="0"/>
              <a:t>Second bulleted text goes here in sentence case 10pts</a:t>
            </a:r>
          </a:p>
          <a:p>
            <a:pPr lvl="4"/>
            <a:r>
              <a:rPr lang="en-US" altLang="zh-TW" dirty="0"/>
              <a:t>Third bulleted text goes here in sentence case 10pts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DA25D3C6-282C-47E5-B11A-A88B2360EF0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59872" y="962959"/>
            <a:ext cx="4097162" cy="3627437"/>
          </a:xfrm>
          <a:prstGeom prst="rect">
            <a:avLst/>
          </a:prstGeom>
        </p:spPr>
        <p:txBody>
          <a:bodyPr/>
          <a:lstStyle>
            <a:lvl1pPr>
              <a:defRPr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media</a:t>
            </a:r>
          </a:p>
        </p:txBody>
      </p:sp>
      <p:sp>
        <p:nvSpPr>
          <p:cNvPr id="15" name="Shape 2">
            <a:extLst>
              <a:ext uri="{FF2B5EF4-FFF2-40B4-BE49-F238E27FC236}">
                <a16:creationId xmlns="" xmlns:a16="http://schemas.microsoft.com/office/drawing/2014/main" id="{C4BAA386-D6A9-41F1-9C18-04D4912B3AFC}"/>
              </a:ext>
            </a:extLst>
          </p:cNvPr>
          <p:cNvSpPr/>
          <p:nvPr userDrawn="1"/>
        </p:nvSpPr>
        <p:spPr>
          <a:xfrm>
            <a:off x="712363" y="4864774"/>
            <a:ext cx="647613" cy="113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defRPr sz="600">
                <a:solidFill>
                  <a:schemeClr val="accent4"/>
                </a:solidFill>
              </a:defRPr>
            </a:lvl1pPr>
          </a:lstStyle>
          <a:p>
            <a:pPr defTabSz="914400"/>
            <a:r>
              <a:rPr sz="800" spc="150" dirty="0">
                <a:solidFill>
                  <a:srgbClr val="656765"/>
                </a:solidFill>
                <a:latin typeface="Teko"/>
                <a:ea typeface="Acer Foco" charset="0"/>
                <a:cs typeface="Acer Foco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0292295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3">
            <a:extLst>
              <a:ext uri="{FF2B5EF4-FFF2-40B4-BE49-F238E27FC236}">
                <a16:creationId xmlns="" xmlns:a16="http://schemas.microsoft.com/office/drawing/2014/main" id="{F49A8893-AFD8-4893-83BA-558A9C1B9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871" y="257138"/>
            <a:ext cx="8418512" cy="50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TITLE GOES HERE IN TITLE CASE 32PTS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85F1CDF-D887-4E5E-A4A9-FB116766B22A}"/>
              </a:ext>
            </a:extLst>
          </p:cNvPr>
          <p:cNvSpPr/>
          <p:nvPr userDrawn="1"/>
        </p:nvSpPr>
        <p:spPr>
          <a:xfrm>
            <a:off x="0" y="3186779"/>
            <a:ext cx="1465943" cy="195672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defTabSz="914400"/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772640" y="4868327"/>
            <a:ext cx="83356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defTabSz="914400"/>
            <a:fld id="{86CB4B4D-7CA3-9044-876B-883B54F8677D}" type="slidenum">
              <a:rPr lang="en-US" altLang="zh-TW" smtClean="0">
                <a:solidFill>
                  <a:srgbClr val="3B3B3B"/>
                </a:solidFill>
              </a:rPr>
              <a:pPr defTabSz="914400"/>
              <a:t>‹#›</a:t>
            </a:fld>
            <a:endParaRPr lang="en-US" altLang="zh-TW">
              <a:solidFill>
                <a:srgbClr val="3B3B3B"/>
              </a:solidFill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="" xmlns:a16="http://schemas.microsoft.com/office/drawing/2014/main" id="{BCECEF0A-FB57-43A4-8BE7-D1325F062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480" y="4862869"/>
            <a:ext cx="286839" cy="68400"/>
          </a:xfrm>
          <a:prstGeom prst="rect">
            <a:avLst/>
          </a:prstGeom>
        </p:spPr>
      </p:pic>
      <p:sp>
        <p:nvSpPr>
          <p:cNvPr id="13" name="Shape 2">
            <a:extLst>
              <a:ext uri="{FF2B5EF4-FFF2-40B4-BE49-F238E27FC236}">
                <a16:creationId xmlns="" xmlns:a16="http://schemas.microsoft.com/office/drawing/2014/main" id="{79106F76-FD38-4067-8442-5A3652C8EB1F}"/>
              </a:ext>
            </a:extLst>
          </p:cNvPr>
          <p:cNvSpPr/>
          <p:nvPr userDrawn="1"/>
        </p:nvSpPr>
        <p:spPr>
          <a:xfrm>
            <a:off x="712363" y="4864774"/>
            <a:ext cx="647613" cy="113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defRPr sz="600">
                <a:solidFill>
                  <a:schemeClr val="accent4"/>
                </a:solidFill>
              </a:defRPr>
            </a:lvl1pPr>
          </a:lstStyle>
          <a:p>
            <a:pPr defTabSz="914400"/>
            <a:r>
              <a:rPr sz="800" spc="150" dirty="0">
                <a:solidFill>
                  <a:srgbClr val="656765"/>
                </a:solidFill>
                <a:latin typeface="Teko"/>
                <a:ea typeface="Acer Foco" charset="0"/>
                <a:cs typeface="Acer Foco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96296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Statement/Quote+ Black BG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="" xmlns:a16="http://schemas.microsoft.com/office/drawing/2014/main" id="{F82A0279-721D-44E2-87F3-1EB09FD96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663986"/>
            <a:ext cx="2170706" cy="3479514"/>
          </a:xfrm>
          <a:prstGeom prst="rect">
            <a:avLst/>
          </a:prstGeom>
        </p:spPr>
      </p:pic>
      <p:sp>
        <p:nvSpPr>
          <p:cNvPr id="212" name="Shape 212"/>
          <p:cNvSpPr>
            <a:spLocks noGrp="1"/>
          </p:cNvSpPr>
          <p:nvPr>
            <p:ph type="body" sz="quarter" idx="1" hasCustomPrompt="1"/>
          </p:nvPr>
        </p:nvSpPr>
        <p:spPr>
          <a:xfrm>
            <a:off x="365125" y="2902024"/>
            <a:ext cx="8412164" cy="67816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>
                <a:solidFill>
                  <a:srgbClr val="B6B6B6"/>
                </a:solidFill>
                <a:latin typeface="+mj-lt"/>
              </a:defRPr>
            </a:lvl1pPr>
            <a:lvl2pPr indent="457200" algn="ctr">
              <a:defRPr sz="1500"/>
            </a:lvl2pPr>
            <a:lvl3pPr marL="0" indent="914400" algn="ctr">
              <a:buSzTx/>
              <a:buNone/>
              <a:defRPr sz="1500"/>
            </a:lvl3pPr>
            <a:lvl4pPr marL="0" indent="1371600" algn="ctr">
              <a:buSzTx/>
              <a:buNone/>
              <a:defRPr sz="1500"/>
            </a:lvl4pPr>
            <a:lvl5pPr marL="0" indent="1828800" algn="ctr">
              <a:buSzTx/>
              <a:buNone/>
              <a:defRPr sz="1500"/>
            </a:lvl5pPr>
          </a:lstStyle>
          <a:p>
            <a:r>
              <a:rPr lang="en-US" altLang="zh-TW" dirty="0"/>
              <a:t>Explanatory information goes here in sentence case 18pts.</a:t>
            </a:r>
          </a:p>
        </p:txBody>
      </p:sp>
      <p:sp>
        <p:nvSpPr>
          <p:cNvPr id="10" name="Shape 249">
            <a:extLst>
              <a:ext uri="{FF2B5EF4-FFF2-40B4-BE49-F238E27FC236}">
                <a16:creationId xmlns="" xmlns:a16="http://schemas.microsoft.com/office/drawing/2014/main" id="{5B7A8DBC-242F-47E5-A56D-4F4878CE0B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1263958"/>
            <a:ext cx="8412164" cy="16328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75000"/>
              </a:lnSpc>
              <a:defRPr sz="4800" b="0" baseline="0">
                <a:solidFill>
                  <a:schemeClr val="bg2"/>
                </a:solidFill>
                <a:latin typeface="+mj-lt"/>
                <a:ea typeface="Acer Foco" panose="020B0604050202020203" pitchFamily="34" charset="0"/>
                <a:cs typeface="Acer Foco" panose="020B0604050202020203" pitchFamily="34" charset="0"/>
                <a:sym typeface="Acer Foco Black"/>
              </a:defRPr>
            </a:lvl1pPr>
          </a:lstStyle>
          <a:p>
            <a:r>
              <a:rPr lang="en-US" altLang="zh-TW" dirty="0"/>
              <a:t>LONG QUOTE GOES HERE </a:t>
            </a:r>
            <a:br>
              <a:rPr lang="en-US" altLang="zh-TW" dirty="0"/>
            </a:br>
            <a:r>
              <a:rPr lang="en-US" altLang="zh-TW" dirty="0"/>
              <a:t>IN UPPERCASE 48PTS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50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one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3" y="276886"/>
            <a:ext cx="8426013" cy="488368"/>
          </a:xfrm>
        </p:spPr>
        <p:txBody>
          <a:bodyPr anchor="b" anchorCtr="0"/>
          <a:lstStyle>
            <a:lvl1pPr>
              <a:lnSpc>
                <a:spcPct val="80000"/>
              </a:lnSpc>
              <a:defRPr sz="3600" i="0" cap="none" spc="-100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r>
              <a:rPr lang="en-US" cap="none"/>
              <a:t>Chapter Title </a:t>
            </a:r>
            <a:r>
              <a:rPr lang="en-US"/>
              <a:t>G</a:t>
            </a:r>
            <a:r>
              <a:rPr lang="en-US" cap="none"/>
              <a:t>oes </a:t>
            </a:r>
            <a:r>
              <a:rPr lang="en-US"/>
              <a:t>H</a:t>
            </a:r>
            <a:r>
              <a:rPr lang="en-US" cap="none"/>
              <a:t>ere </a:t>
            </a:r>
            <a:r>
              <a:rPr lang="en-US"/>
              <a:t>in Title Case </a:t>
            </a:r>
            <a:r>
              <a:rPr lang="en-US" cap="none"/>
              <a:t>36pts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78" y="824135"/>
            <a:ext cx="8451800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 b="0" i="0">
                <a:solidFill>
                  <a:schemeClr val="bg1"/>
                </a:solidFill>
                <a:latin typeface="Trebuchet MS"/>
                <a:cs typeface="Trebuchet MS"/>
              </a:rPr>
              <a:t>ACER</a:t>
            </a:r>
            <a:r>
              <a:rPr lang="en-US" sz="650" b="0" i="0" baseline="0">
                <a:solidFill>
                  <a:schemeClr val="bg1"/>
                </a:solidFill>
                <a:latin typeface="Trebuchet MS"/>
                <a:cs typeface="Trebuchet MS"/>
              </a:rPr>
              <a:t> CONFIDENTIAL</a:t>
            </a:r>
            <a:endParaRPr lang="en-US" sz="650" b="0" i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4718919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/ One-Line 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="" xmlns:a16="http://schemas.microsoft.com/office/drawing/2014/main" id="{581A7429-1981-4691-8BDD-A4EC9DE82A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3840627"/>
            <a:ext cx="812800" cy="1302872"/>
          </a:xfrm>
          <a:prstGeom prst="rect">
            <a:avLst/>
          </a:prstGeom>
        </p:spPr>
      </p:pic>
      <p:sp>
        <p:nvSpPr>
          <p:cNvPr id="8" name="Shape 154">
            <a:extLst>
              <a:ext uri="{FF2B5EF4-FFF2-40B4-BE49-F238E27FC236}">
                <a16:creationId xmlns="" xmlns:a16="http://schemas.microsoft.com/office/drawing/2014/main" id="{EBDCF769-537E-4CB5-809F-0E9ED47CFA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2" y="268352"/>
            <a:ext cx="8426014" cy="48837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 b="0" i="0" baseline="0">
                <a:solidFill>
                  <a:schemeClr val="bg2"/>
                </a:solidFill>
                <a:latin typeface="+mj-lt"/>
                <a:ea typeface="Acer Foco" panose="020B0604050202020203" pitchFamily="34" charset="0"/>
                <a:cs typeface="Acer Foco" panose="020B0604050202020203" pitchFamily="34" charset="0"/>
              </a:defRPr>
            </a:lvl1pPr>
          </a:lstStyle>
          <a:p>
            <a:r>
              <a:rPr lang="en-US" dirty="0"/>
              <a:t>CHAPTER TITLE GOES HERE IN TITLE CASE </a:t>
            </a:r>
            <a:r>
              <a:rPr lang="en-US" altLang="zh-TW" dirty="0"/>
              <a:t>32</a:t>
            </a:r>
            <a:r>
              <a:rPr lang="en-US" dirty="0"/>
              <a:t>PTS</a:t>
            </a:r>
          </a:p>
        </p:txBody>
      </p:sp>
      <p:sp>
        <p:nvSpPr>
          <p:cNvPr id="13" name="Shape 155">
            <a:extLst>
              <a:ext uri="{FF2B5EF4-FFF2-40B4-BE49-F238E27FC236}">
                <a16:creationId xmlns="" xmlns:a16="http://schemas.microsoft.com/office/drawing/2014/main" id="{6D2484F2-AAFF-4971-9031-11141F642A12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359078" y="771236"/>
            <a:ext cx="8451800" cy="7507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000" b="0">
                <a:solidFill>
                  <a:srgbClr val="B6B6B6"/>
                </a:solidFill>
                <a:latin typeface="+mj-lt"/>
              </a:defRPr>
            </a:lvl1pPr>
          </a:lstStyle>
          <a:p>
            <a:r>
              <a:rPr dirty="0"/>
              <a:t>Chapter subtitle goes here in sentence case </a:t>
            </a:r>
            <a:r>
              <a:rPr lang="en-US" altLang="zh-TW" dirty="0"/>
              <a:t>20</a:t>
            </a:r>
            <a:r>
              <a:rPr dirty="0"/>
              <a:t>pts.</a:t>
            </a:r>
          </a:p>
        </p:txBody>
      </p:sp>
    </p:spTree>
    <p:extLst>
      <p:ext uri="{BB962C8B-B14F-4D97-AF65-F5344CB8AC3E}">
        <p14:creationId xmlns:p14="http://schemas.microsoft.com/office/powerpoint/2010/main" val="1591649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/ Twe-Lin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="" xmlns:a16="http://schemas.microsoft.com/office/drawing/2014/main" id="{69B5E2D4-3035-4618-AB9D-E065F610EF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3840627"/>
            <a:ext cx="812800" cy="1302872"/>
          </a:xfrm>
          <a:prstGeom prst="rect">
            <a:avLst/>
          </a:prstGeom>
        </p:spPr>
      </p:pic>
      <p:sp>
        <p:nvSpPr>
          <p:cNvPr id="9" name="Shape 154">
            <a:extLst>
              <a:ext uri="{FF2B5EF4-FFF2-40B4-BE49-F238E27FC236}">
                <a16:creationId xmlns="" xmlns:a16="http://schemas.microsoft.com/office/drawing/2014/main" id="{2FDA82E8-A47B-46F7-A144-762EAFA5A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2" y="305236"/>
            <a:ext cx="8426014" cy="84139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0" i="0" baseline="0">
                <a:solidFill>
                  <a:schemeClr val="bg2"/>
                </a:solidFill>
                <a:latin typeface="+mj-lt"/>
                <a:ea typeface="Acer Foco" panose="020B0604050202020203" pitchFamily="34" charset="0"/>
                <a:cs typeface="Acer Foco" panose="020B0604050202020203" pitchFamily="34" charset="0"/>
              </a:defRPr>
            </a:lvl1pPr>
          </a:lstStyle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For Title Up to Two Line, Chapter Header Here The Second Line</a:t>
            </a:r>
            <a:br>
              <a:rPr lang="en-US" altLang="zh-TW" dirty="0"/>
            </a:br>
            <a:r>
              <a:rPr lang="en-US" altLang="zh-TW" dirty="0"/>
              <a:t>Lorem ipsum dolor sit </a:t>
            </a:r>
            <a:r>
              <a:rPr lang="en-US" altLang="zh-TW" dirty="0" err="1"/>
              <a:t>amet</a:t>
            </a:r>
            <a:r>
              <a:rPr lang="en-US" altLang="zh-TW" dirty="0"/>
              <a:t>, </a:t>
            </a:r>
            <a:r>
              <a:rPr lang="en-US" altLang="zh-TW" dirty="0" err="1"/>
              <a:t>consectetur</a:t>
            </a:r>
            <a:r>
              <a:rPr lang="en-US" altLang="zh-TW" dirty="0"/>
              <a:t> </a:t>
            </a:r>
            <a:r>
              <a:rPr lang="en-US" altLang="zh-TW" dirty="0" err="1"/>
              <a:t>adipiscing</a:t>
            </a:r>
            <a:r>
              <a:rPr lang="en-US" altLang="zh-TW" dirty="0"/>
              <a:t> </a:t>
            </a:r>
            <a:r>
              <a:rPr lang="en-US" altLang="zh-TW" dirty="0" err="1"/>
              <a:t>elit</a:t>
            </a:r>
            <a:endParaRPr lang="en-US" dirty="0"/>
          </a:p>
        </p:txBody>
      </p:sp>
      <p:sp>
        <p:nvSpPr>
          <p:cNvPr id="11" name="Shape 155">
            <a:extLst>
              <a:ext uri="{FF2B5EF4-FFF2-40B4-BE49-F238E27FC236}">
                <a16:creationId xmlns="" xmlns:a16="http://schemas.microsoft.com/office/drawing/2014/main" id="{76E7A723-6EA1-4BCA-A1A2-B03FB8C28192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359078" y="1153884"/>
            <a:ext cx="8451800" cy="7507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000" b="0">
                <a:solidFill>
                  <a:srgbClr val="B6B6B6"/>
                </a:solidFill>
                <a:latin typeface="+mj-lt"/>
              </a:defRPr>
            </a:lvl1pPr>
          </a:lstStyle>
          <a:p>
            <a:r>
              <a:rPr dirty="0"/>
              <a:t>Chapter subtitle goes here in sentence case </a:t>
            </a:r>
            <a:r>
              <a:rPr lang="en-US" altLang="zh-TW" dirty="0"/>
              <a:t>20</a:t>
            </a:r>
            <a:r>
              <a:rPr dirty="0"/>
              <a:t>pts.</a:t>
            </a:r>
          </a:p>
        </p:txBody>
      </p:sp>
    </p:spTree>
    <p:extLst>
      <p:ext uri="{BB962C8B-B14F-4D97-AF65-F5344CB8AC3E}">
        <p14:creationId xmlns:p14="http://schemas.microsoft.com/office/powerpoint/2010/main" val="3676072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/ One-Line Titl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3">
            <a:extLst>
              <a:ext uri="{FF2B5EF4-FFF2-40B4-BE49-F238E27FC236}">
                <a16:creationId xmlns="" xmlns:a16="http://schemas.microsoft.com/office/drawing/2014/main" id="{F49A8893-AFD8-4893-83BA-558A9C1B9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870" y="257138"/>
            <a:ext cx="8451007" cy="50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TW" dirty="0"/>
              <a:t>CHAPTER TITLE GOES HERE IN TITLE CASE 32PTS</a:t>
            </a:r>
            <a:endParaRPr lang="en-US" dirty="0"/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85F1CDF-D887-4E5E-A4A9-FB116766B22A}"/>
              </a:ext>
            </a:extLst>
          </p:cNvPr>
          <p:cNvSpPr/>
          <p:nvPr userDrawn="1"/>
        </p:nvSpPr>
        <p:spPr>
          <a:xfrm>
            <a:off x="0" y="3186779"/>
            <a:ext cx="1465943" cy="195672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defTabSz="914400"/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8" name="Shape 155">
            <a:extLst>
              <a:ext uri="{FF2B5EF4-FFF2-40B4-BE49-F238E27FC236}">
                <a16:creationId xmlns="" xmlns:a16="http://schemas.microsoft.com/office/drawing/2014/main" id="{02A6691D-7014-464C-9AE2-BBCA7249BEF2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359078" y="771236"/>
            <a:ext cx="8451800" cy="7507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000" b="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dirty="0"/>
              <a:t>Chapter subtitle goes here in sentence case </a:t>
            </a:r>
            <a:r>
              <a:rPr lang="en-US" altLang="zh-TW" dirty="0"/>
              <a:t>20</a:t>
            </a:r>
            <a:r>
              <a:rPr dirty="0"/>
              <a:t>pts.</a:t>
            </a:r>
          </a:p>
        </p:txBody>
      </p:sp>
    </p:spTree>
    <p:extLst>
      <p:ext uri="{BB962C8B-B14F-4D97-AF65-F5344CB8AC3E}">
        <p14:creationId xmlns:p14="http://schemas.microsoft.com/office/powerpoint/2010/main" val="3353262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/ Two-Line Titl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85F1CDF-D887-4E5E-A4A9-FB116766B22A}"/>
              </a:ext>
            </a:extLst>
          </p:cNvPr>
          <p:cNvSpPr/>
          <p:nvPr userDrawn="1"/>
        </p:nvSpPr>
        <p:spPr>
          <a:xfrm>
            <a:off x="0" y="3186779"/>
            <a:ext cx="1465943" cy="195672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defTabSz="914400"/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772640" y="4868327"/>
            <a:ext cx="83356" cy="923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defTabSz="914400"/>
            <a:fld id="{86CB4B4D-7CA3-9044-876B-883B54F8677D}" type="slidenum">
              <a:rPr lang="en-US" altLang="zh-TW" smtClean="0">
                <a:solidFill>
                  <a:srgbClr val="3B3B3B"/>
                </a:solidFill>
              </a:rPr>
              <a:pPr defTabSz="914400"/>
              <a:t>‹#›</a:t>
            </a:fld>
            <a:endParaRPr lang="en-US" altLang="zh-TW">
              <a:solidFill>
                <a:srgbClr val="3B3B3B"/>
              </a:solidFill>
            </a:endParaRPr>
          </a:p>
        </p:txBody>
      </p:sp>
      <p:sp>
        <p:nvSpPr>
          <p:cNvPr id="11" name="Shape 154">
            <a:extLst>
              <a:ext uri="{FF2B5EF4-FFF2-40B4-BE49-F238E27FC236}">
                <a16:creationId xmlns="" xmlns:a16="http://schemas.microsoft.com/office/drawing/2014/main" id="{2C5322B7-24A6-419E-A16A-D62C8C9E30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2" y="305236"/>
            <a:ext cx="8426014" cy="84139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0" i="0" baseline="0">
                <a:solidFill>
                  <a:schemeClr val="tx1"/>
                </a:solidFill>
                <a:latin typeface="+mj-lt"/>
                <a:ea typeface="Acer Foco" panose="020B0604050202020203" pitchFamily="34" charset="0"/>
                <a:cs typeface="Acer Foco" panose="020B0604050202020203" pitchFamily="34" charset="0"/>
              </a:defRPr>
            </a:lvl1pPr>
          </a:lstStyle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For Title Up to Two Line, Chapter Header Here The Second Line</a:t>
            </a:r>
            <a:br>
              <a:rPr lang="en-US" altLang="zh-TW" dirty="0"/>
            </a:br>
            <a:r>
              <a:rPr lang="en-US" altLang="zh-TW" dirty="0"/>
              <a:t>Lorem ipsum dolor sit </a:t>
            </a:r>
            <a:r>
              <a:rPr lang="en-US" altLang="zh-TW" dirty="0" err="1"/>
              <a:t>amet</a:t>
            </a:r>
            <a:r>
              <a:rPr lang="en-US" altLang="zh-TW" dirty="0"/>
              <a:t>, </a:t>
            </a:r>
            <a:r>
              <a:rPr lang="en-US" altLang="zh-TW" dirty="0" err="1"/>
              <a:t>consectetur</a:t>
            </a:r>
            <a:r>
              <a:rPr lang="en-US" altLang="zh-TW" dirty="0"/>
              <a:t> </a:t>
            </a:r>
            <a:r>
              <a:rPr lang="en-US" altLang="zh-TW" dirty="0" err="1"/>
              <a:t>adipiscing</a:t>
            </a:r>
            <a:r>
              <a:rPr lang="en-US" altLang="zh-TW" dirty="0"/>
              <a:t> </a:t>
            </a:r>
            <a:r>
              <a:rPr lang="en-US" altLang="zh-TW" dirty="0" err="1"/>
              <a:t>elit</a:t>
            </a:r>
            <a:endParaRPr lang="en-US" dirty="0"/>
          </a:p>
        </p:txBody>
      </p:sp>
      <p:sp>
        <p:nvSpPr>
          <p:cNvPr id="12" name="Shape 155">
            <a:extLst>
              <a:ext uri="{FF2B5EF4-FFF2-40B4-BE49-F238E27FC236}">
                <a16:creationId xmlns="" xmlns:a16="http://schemas.microsoft.com/office/drawing/2014/main" id="{4DC79ED9-6131-4845-99BD-0CD64831A1D9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359078" y="1153884"/>
            <a:ext cx="8451800" cy="7507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000" b="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dirty="0"/>
              <a:t>Chapter subtitle goes here in sentence case </a:t>
            </a:r>
            <a:r>
              <a:rPr lang="en-US" altLang="zh-TW" dirty="0"/>
              <a:t>20</a:t>
            </a:r>
            <a:r>
              <a:rPr dirty="0"/>
              <a:t>pts.</a:t>
            </a:r>
          </a:p>
        </p:txBody>
      </p:sp>
    </p:spTree>
    <p:extLst>
      <p:ext uri="{BB962C8B-B14F-4D97-AF65-F5344CB8AC3E}">
        <p14:creationId xmlns:p14="http://schemas.microsoft.com/office/powerpoint/2010/main" val="29299374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ack w/ motif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7524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Black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8020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731319" y="2042843"/>
            <a:ext cx="56813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zh-TW" sz="6000" dirty="0">
                <a:solidFill>
                  <a:srgbClr val="FFFFFF"/>
                </a:solidFill>
                <a:latin typeface="Teko"/>
                <a:ea typeface="Acer Foco Black" charset="0"/>
                <a:cs typeface="Acer Foco Black" charset="0"/>
              </a:rPr>
              <a:t>THE </a:t>
            </a:r>
            <a:r>
              <a:rPr lang="en-US" altLang="zh-TW" sz="6000" cap="all" dirty="0">
                <a:solidFill>
                  <a:srgbClr val="FFFFFF"/>
                </a:solidFill>
                <a:latin typeface="Teko"/>
                <a:ea typeface="Acer Foco Black" charset="0"/>
                <a:cs typeface="Acer Foco Black" charset="0"/>
              </a:rPr>
              <a:t>BEST</a:t>
            </a:r>
            <a:r>
              <a:rPr lang="en-US" altLang="zh-TW" sz="6000" dirty="0">
                <a:solidFill>
                  <a:srgbClr val="FFFFFF"/>
                </a:solidFill>
                <a:latin typeface="Teko"/>
                <a:ea typeface="Acer Foco Black" charset="0"/>
                <a:cs typeface="Acer Foco Black" charset="0"/>
              </a:rPr>
              <a:t> IS YET TO COME</a:t>
            </a:r>
          </a:p>
        </p:txBody>
      </p:sp>
    </p:spTree>
    <p:extLst>
      <p:ext uri="{BB962C8B-B14F-4D97-AF65-F5344CB8AC3E}">
        <p14:creationId xmlns:p14="http://schemas.microsoft.com/office/powerpoint/2010/main" val="3425557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ABBB09-A0C8-4059-82A0-4C97A08EB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5FB6EE3-3023-4EE2-A72F-9DC495B78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04EF50-4B67-450D-8702-27B375FC8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3889-5214-4B76-9E98-B2BE76E954E9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C6CA6D-3195-4578-A368-C0F0B18F2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95739F-900B-4C4B-A490-2E7B8BFA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176-1789-4639-B20F-A6E5987A6234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1174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FB5816-E1CF-4114-A8E1-E4B2F3AD9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3B84A9-A783-41DE-B32E-8369F09C1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F27244-9B3C-4577-983D-A944A63A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3889-5214-4B76-9E98-B2BE76E954E9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B285F5-1E87-41D7-BDF7-6DD386CD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BF2196-57C9-4B4D-98C8-3A1D6FFA3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176-1789-4639-B20F-A6E5987A6234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7701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C85017-735B-44F7-BB30-BD81DAB7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964D6EB-BFD7-413F-AEFE-08F1871AB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856467-C195-4087-81A1-CC20FD5E4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3889-5214-4B76-9E98-B2BE76E954E9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2FFA95-E04E-41CA-974D-1BE5CD14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9BADDE-9411-4982-B77F-1888DDDC0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176-1789-4639-B20F-A6E5987A6234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03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237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3C1AA1-0A3E-449F-B0BB-4EE663545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6A32D7-24D1-4799-9F72-6F8DE2327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BEBCB55-2609-4EA5-B49C-5DA144028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6B670E-7412-4548-9EF0-5DC19410C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3889-5214-4B76-9E98-B2BE76E954E9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012C13-7CCC-48FE-9E98-562A10646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FF84FA7-A834-4F86-98E3-DB3AC447A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176-1789-4639-B20F-A6E5987A6234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7341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B5DA53-7A77-4637-96FE-591ED8D96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E6D1BA4-734E-4ED1-ADD9-FD55F6CAC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FF384A2-FC3C-42A9-98B3-DD59B8189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90236F-08EB-4913-B609-F69B6BCEB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78815FC-5E1E-4A1B-897F-DC14C6087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EF0D0F8-CE05-4A06-802B-D1C8FA533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3889-5214-4B76-9E98-B2BE76E954E9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08DA164-6E1F-48A8-8C88-83EF017F9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726A1B3-3520-4299-AA3F-EB00DD12E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176-1789-4639-B20F-A6E5987A6234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188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BAEDB5-A6C8-40E2-96E6-ED88919C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1674E1C-3307-4DAE-B5A6-7814A1E5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3889-5214-4B76-9E98-B2BE76E954E9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3F86C56-35A8-45D6-B89B-8A918E158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F509F81-E0B6-4024-B31E-73997EC5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176-1789-4639-B20F-A6E5987A6234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177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A823160-B769-42EB-B545-5BFC7F728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3889-5214-4B76-9E98-B2BE76E954E9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595FE9F-49F0-45A1-8107-D4D5D4163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C209823-E269-4E57-9CC2-640ABE958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176-1789-4639-B20F-A6E5987A6234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8297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A03480-5506-47A8-A74A-4932F0ADF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E8F46E-D236-42FA-AC08-155B3A0C3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A006457-198D-4EA7-82ED-C749B5830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8D3CC46-824E-4DC6-A500-ED893FC47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3889-5214-4B76-9E98-B2BE76E954E9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8B26C4D-AA76-4C11-A7D1-BFB3A80B4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7226C24-F139-42B6-90AE-928F8DDDA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176-1789-4639-B20F-A6E5987A6234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4434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4D3C96-03D8-409B-A207-1AA5A203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6694EF2-9504-40A2-8790-DBE383A29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7922E72-D550-4989-A522-8BE4526BF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D0E0F1-F30B-4917-930A-612A6470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3889-5214-4B76-9E98-B2BE76E954E9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7A8F63C-CC49-488F-B49D-97AA48DD3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4F94A5-F59D-4336-A474-88D87D436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176-1789-4639-B20F-A6E5987A6234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0422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9CD3F8-3893-493A-A1EF-724F7C6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52115E7-2854-43CB-9544-E7330296B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8F1973-4924-4DD5-93CB-EFA7118E2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3889-5214-4B76-9E98-B2BE76E954E9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837E24-96CD-47E6-8164-2B7F36EE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B52DB0-AB8A-40AD-88D1-F57B9870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176-1789-4639-B20F-A6E5987A6234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500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D183D1-73A7-4EE5-B9BC-BDD8AE1670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1664211-501C-440B-841B-EA947ECC9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D0418E-BA1D-47C0-91DF-0E866DE63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3889-5214-4B76-9E98-B2BE76E954E9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AEBB37-EB32-4D04-8083-F53ACD93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2F238E-7314-47BA-B605-6AF67EA8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5176-1789-4639-B20F-A6E5987A6234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56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84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-Acer Green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 b="0" i="0">
                <a:solidFill>
                  <a:schemeClr val="bg1"/>
                </a:solidFill>
                <a:latin typeface="Trebuchet MS"/>
                <a:cs typeface="Trebuchet MS"/>
              </a:rPr>
              <a:t>ACER</a:t>
            </a:r>
            <a:r>
              <a:rPr lang="en-US" sz="650" b="0" i="0" baseline="0">
                <a:solidFill>
                  <a:schemeClr val="bg1"/>
                </a:solidFill>
                <a:latin typeface="Trebuchet MS"/>
                <a:cs typeface="Trebuchet MS"/>
              </a:rPr>
              <a:t> CONFIDENTIAL</a:t>
            </a:r>
            <a:endParaRPr lang="en-US" sz="650" b="0" i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105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u="none" cap="none"/>
            </a:lvl1pPr>
          </a:lstStyle>
          <a:p>
            <a:r>
              <a:rPr lang="en-US"/>
              <a:t>Page Title Goes Here in Title Case 20pts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64480" y="962493"/>
            <a:ext cx="8417178" cy="3622164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3941292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65125" y="1655682"/>
            <a:ext cx="2045881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chemeClr val="accent2"/>
                </a:solidFill>
                <a:latin typeface="+mj-lt"/>
              </a:rPr>
              <a:t>Thank you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2006821"/>
            <a:ext cx="8412163" cy="1132904"/>
          </a:xfrm>
        </p:spPr>
        <p:txBody>
          <a:bodyPr anchor="ctr" anchorCtr="0"/>
          <a:lstStyle>
            <a:lvl1pPr algn="ctr">
              <a:defRPr sz="5800" b="1" i="0" baseline="0">
                <a:solidFill>
                  <a:schemeClr val="accent1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0870" y="4822160"/>
            <a:ext cx="365125" cy="138500"/>
          </a:xfrm>
        </p:spPr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 b="0" i="0">
                <a:solidFill>
                  <a:srgbClr val="89898B"/>
                </a:solidFill>
                <a:latin typeface="Trebuchet MS"/>
                <a:cs typeface="Trebuchet MS"/>
              </a:rPr>
              <a:t>ACER</a:t>
            </a:r>
            <a:r>
              <a:rPr lang="en-US" sz="650" b="0" i="0" baseline="0">
                <a:solidFill>
                  <a:srgbClr val="89898B"/>
                </a:solidFill>
                <a:latin typeface="Trebuchet MS"/>
                <a:cs typeface="Trebuchet MS"/>
              </a:rPr>
              <a:t> CONFIDENTIAL</a:t>
            </a:r>
            <a:endParaRPr lang="en-US" sz="650" b="0" i="0">
              <a:solidFill>
                <a:srgbClr val="89898B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29771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400" b="1" i="0">
                <a:latin typeface="Acer Foco" charset="0"/>
                <a:ea typeface="Acer Foco" charset="0"/>
                <a:cs typeface="Acer Foco" charset="0"/>
              </a:defRPr>
            </a:lvl1pPr>
          </a:lstStyle>
          <a:p>
            <a:r>
              <a:t>Page Title Goes Here in Title Case 2</a:t>
            </a:r>
            <a:r>
              <a:rPr lang="en-US" altLang="zh-TW"/>
              <a:t>4</a:t>
            </a:r>
            <a:r>
              <a:t>pts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89898B"/>
                </a:solidFill>
              </a:rPr>
              <a:pPr/>
              <a:t>‹#›</a:t>
            </a:fld>
            <a:endParaRPr>
              <a:solidFill>
                <a:srgbClr val="89898B"/>
              </a:solidFill>
            </a:endParaRPr>
          </a:p>
        </p:txBody>
      </p:sp>
      <p:sp>
        <p:nvSpPr>
          <p:cNvPr id="24" name="Shape 24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/>
              <a:t>Subtitle text goes here in sentence case16pts.</a:t>
            </a:r>
          </a:p>
          <a:p>
            <a:pPr lvl="1"/>
            <a:r>
              <a:rPr lang="en-US" altLang="zh-TW"/>
              <a:t>Body text goes here in sentence case14pts.</a:t>
            </a:r>
          </a:p>
          <a:p>
            <a:pPr lvl="2"/>
            <a:r>
              <a:rPr lang="en-US" altLang="zh-TW"/>
              <a:t>First bulleted text goes here in sentence case12pts</a:t>
            </a:r>
          </a:p>
          <a:p>
            <a:pPr lvl="3"/>
            <a:r>
              <a:rPr lang="en-US" altLang="zh-TW"/>
              <a:t>Second bulleted text goes here in sentence case12pts</a:t>
            </a:r>
          </a:p>
          <a:p>
            <a:pPr lvl="4"/>
            <a:r>
              <a:rPr lang="en-US" altLang="zh-TW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75393635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2357213"/>
            <a:ext cx="8412163" cy="2098513"/>
          </a:xfrm>
        </p:spPr>
        <p:txBody>
          <a:bodyPr anchor="b" anchorCtr="0"/>
          <a:lstStyle>
            <a:lvl1pPr>
              <a:lnSpc>
                <a:spcPct val="75000"/>
              </a:lnSpc>
              <a:tabLst>
                <a:tab pos="3086100" algn="l"/>
              </a:tabLst>
              <a:defRPr sz="5200" b="0" i="0" cap="all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/>
              <a:t>Master TITLE GOES HERE IN uppercase 52PTS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4433990"/>
            <a:ext cx="8412163" cy="297182"/>
          </a:xfrm>
        </p:spPr>
        <p:txBody>
          <a:bodyPr anchor="t"/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Acer Foco"/>
                <a:cs typeface="Acer Foc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>
                <a:solidFill>
                  <a:srgbClr val="89898B"/>
                </a:solidFill>
              </a:rPr>
              <a:t>Presentation subtitle goes here in sentence case16pts.</a:t>
            </a:r>
          </a:p>
        </p:txBody>
      </p:sp>
      <p:pic>
        <p:nvPicPr>
          <p:cNvPr id="5" name="Picture 4" descr="acer_logo_rgb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37" y="251444"/>
            <a:ext cx="1377148" cy="4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62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u="none" cap="none"/>
            </a:lvl1pPr>
          </a:lstStyle>
          <a:p>
            <a:r>
              <a:rPr lang="en-US"/>
              <a:t>Page Title Goes Here in Title Case 20pts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64480" y="962493"/>
            <a:ext cx="8417178" cy="3622164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1026341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wo Colum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64480" y="962958"/>
            <a:ext cx="410038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69" y="962958"/>
            <a:ext cx="408899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2597000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s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4091177" cy="50051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Header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4480" y="962958"/>
            <a:ext cx="410038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275271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+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8424686" cy="500519"/>
          </a:xfrm>
        </p:spPr>
        <p:txBody>
          <a:bodyPr/>
          <a:lstStyle/>
          <a:p>
            <a:r>
              <a:rPr lang="en-US"/>
              <a:t>Header Goes Here in Title Case 20pts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69" y="962958"/>
            <a:ext cx="408899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1487876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8411526" cy="500519"/>
          </a:xfrm>
        </p:spPr>
        <p:txBody>
          <a:bodyPr/>
          <a:lstStyle/>
          <a:p>
            <a:r>
              <a:rPr lang="en-US"/>
              <a:t>Page Title Goes Here in Title Case 20pts</a:t>
            </a:r>
          </a:p>
        </p:txBody>
      </p:sp>
    </p:spTree>
    <p:extLst>
      <p:ext uri="{BB962C8B-B14F-4D97-AF65-F5344CB8AC3E}">
        <p14:creationId xmlns:p14="http://schemas.microsoft.com/office/powerpoint/2010/main" val="596165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300" indent="0">
              <a:buNone/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37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300" indent="0" algn="ctr">
              <a:buNone/>
              <a:defRPr sz="1400" i="0" baseline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r>
              <a:rPr lang="en-US"/>
              <a:t> </a:t>
            </a:r>
          </a:p>
          <a:p>
            <a:pPr lvl="3"/>
            <a:endParaRPr lang="en-US"/>
          </a:p>
          <a:p>
            <a:pPr lvl="3"/>
            <a:endParaRPr lang="en-US"/>
          </a:p>
          <a:p>
            <a:pPr lvl="3"/>
            <a:r>
              <a:rPr lang="en-US" sz="2600" b="0" i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1_Media Only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-419372"/>
            <a:ext cx="914400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defTabSz="914400" hangingPunct="1"/>
            <a:r>
              <a:rPr lang="en-US" sz="1500" kern="1200">
                <a:ea typeface=""/>
                <a:cs typeface=""/>
              </a:rPr>
              <a:t>VIDEO SHOULD PLACE ON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309106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wo Colum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64480" y="962958"/>
            <a:ext cx="410038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69" y="962958"/>
            <a:ext cx="408899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3336126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5200" b="0" i="0" baseline="0">
                <a:solidFill>
                  <a:schemeClr val="bg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Acer Foco"/>
                <a:cs typeface="Acer Foc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>
                <a:solidFill>
                  <a:srgbClr val="FFFFFF"/>
                </a:solidFill>
              </a:rPr>
              <a:t>Explanatory information goes here in sentence case 15pts.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2" y="4859654"/>
            <a:ext cx="730969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 hangingPunct="1">
              <a:lnSpc>
                <a:spcPct val="90000"/>
              </a:lnSpc>
            </a:pPr>
            <a:r>
              <a:rPr lang="en-US" sz="650" kern="1200">
                <a:solidFill>
                  <a:srgbClr val="FFFFFF"/>
                </a:solidFill>
                <a:ea typeface="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632811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52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Acer Foco"/>
                <a:cs typeface="Acer Foc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>
                <a:solidFill>
                  <a:srgbClr val="89898B"/>
                </a:solidFill>
              </a:rPr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3239640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marL="0" marR="0" indent="0" algn="ctr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baseline="0">
                <a:solidFill>
                  <a:schemeClr val="tx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 sz="1500" b="0" i="0" baseline="0">
                <a:solidFill>
                  <a:schemeClr val="tx1"/>
                </a:solidFill>
                <a:latin typeface="Acer Foco"/>
                <a:cs typeface="Acer Foc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3713947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chemeClr val="bg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Acer Foco"/>
                <a:cs typeface="Acer Foc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1130343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Acer Foco"/>
                <a:cs typeface="Acer Foc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4107615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rgbClr val="000000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tx1"/>
                </a:solidFill>
                <a:latin typeface="Acer Foco"/>
                <a:cs typeface="Acer Foc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611383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wo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3" y="351667"/>
            <a:ext cx="8406273" cy="862389"/>
          </a:xfrm>
        </p:spPr>
        <p:txBody>
          <a:bodyPr anchor="b" anchorCtr="0"/>
          <a:lstStyle>
            <a:lvl1pPr>
              <a:lnSpc>
                <a:spcPct val="80000"/>
              </a:lnSpc>
              <a:defRPr sz="3600" i="0" cap="none" baseline="0">
                <a:solidFill>
                  <a:srgbClr val="FFFFFF"/>
                </a:solidFill>
                <a:latin typeface="Acer Foco"/>
                <a:cs typeface="Acer Foco"/>
              </a:defRPr>
            </a:lvl1pPr>
          </a:lstStyle>
          <a:p>
            <a:r>
              <a:rPr lang="en-US" cap="none"/>
              <a:t>Chapter Title </a:t>
            </a:r>
            <a:r>
              <a:rPr lang="en-US"/>
              <a:t>G</a:t>
            </a:r>
            <a:r>
              <a:rPr lang="en-US" cap="none"/>
              <a:t>oes </a:t>
            </a:r>
            <a:r>
              <a:rPr lang="en-US"/>
              <a:t>H</a:t>
            </a:r>
            <a:r>
              <a:rPr lang="en-US" cap="none"/>
              <a:t>ere </a:t>
            </a:r>
            <a:br>
              <a:rPr lang="en-US" cap="none"/>
            </a:br>
            <a:r>
              <a:rPr lang="en-US"/>
              <a:t>in Title Case </a:t>
            </a:r>
            <a:r>
              <a:rPr lang="en-US" cap="none"/>
              <a:t>36pts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77" y="1272937"/>
            <a:ext cx="8412319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24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one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3" y="283467"/>
            <a:ext cx="8426013" cy="488368"/>
          </a:xfrm>
        </p:spPr>
        <p:txBody>
          <a:bodyPr anchor="b" anchorCtr="0"/>
          <a:lstStyle>
            <a:lvl1pPr>
              <a:lnSpc>
                <a:spcPct val="80000"/>
              </a:lnSpc>
              <a:defRPr sz="3600" i="0" cap="none" baseline="0">
                <a:solidFill>
                  <a:srgbClr val="FFFFFF"/>
                </a:solidFill>
                <a:latin typeface="Acer Foco"/>
                <a:cs typeface="Acer Foco"/>
              </a:defRPr>
            </a:lvl1pPr>
          </a:lstStyle>
          <a:p>
            <a:r>
              <a:rPr lang="en-US" cap="none"/>
              <a:t>Chapter Title </a:t>
            </a:r>
            <a:r>
              <a:rPr lang="en-US"/>
              <a:t>G</a:t>
            </a:r>
            <a:r>
              <a:rPr lang="en-US" cap="none"/>
              <a:t>oes </a:t>
            </a:r>
            <a:r>
              <a:rPr lang="en-US"/>
              <a:t>H</a:t>
            </a:r>
            <a:r>
              <a:rPr lang="en-US" cap="none"/>
              <a:t>ere </a:t>
            </a:r>
            <a:r>
              <a:rPr lang="en-US"/>
              <a:t>in Title Case </a:t>
            </a:r>
            <a:r>
              <a:rPr lang="en-US" cap="none"/>
              <a:t>36pts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78" y="830716"/>
            <a:ext cx="8451800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20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19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8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s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4091177" cy="50051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Header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4480" y="962958"/>
            <a:ext cx="410038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37813937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-Acer Green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61632" y="4859654"/>
            <a:ext cx="730969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 hangingPunct="1">
              <a:lnSpc>
                <a:spcPct val="90000"/>
              </a:lnSpc>
            </a:pPr>
            <a:r>
              <a:rPr lang="en-US" sz="650" kern="1200">
                <a:solidFill>
                  <a:srgbClr val="FFFFFF"/>
                </a:solidFill>
                <a:ea typeface="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8510850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65125" y="1655682"/>
            <a:ext cx="2045881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 hangingPunct="1">
              <a:lnSpc>
                <a:spcPct val="90000"/>
              </a:lnSpc>
            </a:pPr>
            <a:r>
              <a:rPr lang="en-US" sz="3600" kern="1200">
                <a:solidFill>
                  <a:srgbClr val="FFFFFF"/>
                </a:solidFill>
                <a:latin typeface="Acer Foco Black"/>
                <a:ea typeface=""/>
                <a:cs typeface=""/>
              </a:rPr>
              <a:t>Thank you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2006821"/>
            <a:ext cx="8412163" cy="1132904"/>
          </a:xfrm>
        </p:spPr>
        <p:txBody>
          <a:bodyPr anchor="ctr" anchorCtr="0"/>
          <a:lstStyle>
            <a:lvl1pPr algn="ctr">
              <a:defRPr sz="58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0870" y="4822160"/>
            <a:ext cx="365125" cy="138500"/>
          </a:xfrm>
        </p:spPr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62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ns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13" y="315913"/>
            <a:ext cx="8416925" cy="409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5125" y="1060450"/>
            <a:ext cx="8418513" cy="3616325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spcBef>
                <a:spcPts val="1200"/>
              </a:spcBef>
              <a:defRPr lang="en-US" sz="1500" smtClean="0"/>
            </a:lvl1pPr>
            <a:lvl2pPr>
              <a:spcBef>
                <a:spcPts val="800"/>
              </a:spcBef>
              <a:defRPr lang="en-US" sz="1300" smtClean="0"/>
            </a:lvl2pPr>
            <a:lvl3pPr>
              <a:spcBef>
                <a:spcPts val="400"/>
              </a:spcBef>
              <a:defRPr lang="en-US" sz="1100" smtClean="0"/>
            </a:lvl3pPr>
            <a:lvl4pPr>
              <a:spcBef>
                <a:spcPts val="200"/>
              </a:spcBef>
              <a:defRPr lang="en-US" sz="1100" smtClean="0"/>
            </a:lvl4pPr>
            <a:lvl5pPr>
              <a:spcBef>
                <a:spcPts val="100"/>
              </a:spcBef>
              <a:defRPr lang="en-US"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559050" y="4865688"/>
            <a:ext cx="4030663" cy="136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hangingPunct="1">
              <a:defRPr/>
            </a:pPr>
            <a:r>
              <a:rPr lang="en-US" kern="1200">
                <a:solidFill>
                  <a:srgbClr val="BBBDBF"/>
                </a:solidFill>
                <a:ea typeface=""/>
                <a:cs typeface=""/>
              </a:rPr>
              <a:t>Presentation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0" y="4870450"/>
            <a:ext cx="365125" cy="138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57BB5-6966-46E3-94DA-4491D4AB5213}" type="slidenum">
              <a:rPr lang="en-US">
                <a:solidFill>
                  <a:srgbClr val="83B81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3B8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99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>
            <a:spLocks noGrp="1"/>
          </p:cNvSpPr>
          <p:nvPr>
            <p:ph type="title"/>
          </p:nvPr>
        </p:nvSpPr>
        <p:spPr>
          <a:xfrm>
            <a:off x="460376" y="342900"/>
            <a:ext cx="8226426" cy="85606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標題文字</a:t>
            </a:r>
          </a:p>
        </p:txBody>
      </p:sp>
      <p:sp>
        <p:nvSpPr>
          <p:cNvPr id="803" name="Shape 803"/>
          <p:cNvSpPr>
            <a:spLocks noGrp="1"/>
          </p:cNvSpPr>
          <p:nvPr>
            <p:ph type="body" idx="1"/>
          </p:nvPr>
        </p:nvSpPr>
        <p:spPr>
          <a:xfrm>
            <a:off x="460373" y="1198961"/>
            <a:ext cx="8226426" cy="3944540"/>
          </a:xfrm>
          <a:prstGeom prst="rect">
            <a:avLst/>
          </a:prstGeom>
        </p:spPr>
        <p:txBody>
          <a:bodyPr anchor="t"/>
          <a:lstStyle>
            <a:lvl1pPr defTabSz="342900">
              <a:lnSpc>
                <a:spcPct val="95000"/>
              </a:lnSpc>
              <a:spcBef>
                <a:spcPts val="1300"/>
              </a:spcBef>
              <a:defRPr sz="1400" b="0" i="0">
                <a:solidFill>
                  <a:srgbClr val="000000"/>
                </a:solidFill>
                <a:latin typeface="Acer Foco" charset="0"/>
                <a:ea typeface="Acer Foco" charset="0"/>
                <a:cs typeface="Acer Foco" charset="0"/>
                <a:sym typeface="Acer Foco"/>
              </a:defRPr>
            </a:lvl1pPr>
            <a:lvl2pPr marL="0" indent="0" defTabSz="342900">
              <a:lnSpc>
                <a:spcPct val="95000"/>
              </a:lnSpc>
              <a:spcBef>
                <a:spcPts val="1300"/>
              </a:spcBef>
              <a:buSzTx/>
              <a:buNone/>
              <a:defRPr sz="1400" b="0" i="0">
                <a:solidFill>
                  <a:srgbClr val="000000"/>
                </a:solidFill>
                <a:latin typeface="Acer Foco" charset="0"/>
                <a:ea typeface="Acer Foco" charset="0"/>
                <a:cs typeface="Acer Foco" charset="0"/>
                <a:sym typeface="Acer Foco"/>
              </a:defRPr>
            </a:lvl2pPr>
            <a:lvl3pPr marL="210343" indent="-210343" defTabSz="342900">
              <a:lnSpc>
                <a:spcPct val="95000"/>
              </a:lnSpc>
              <a:spcBef>
                <a:spcPts val="1300"/>
              </a:spcBef>
              <a:defRPr sz="1400" b="0" i="0">
                <a:solidFill>
                  <a:srgbClr val="000000"/>
                </a:solidFill>
                <a:latin typeface="Acer Foco" charset="0"/>
                <a:ea typeface="Acer Foco" charset="0"/>
                <a:cs typeface="Acer Foco" charset="0"/>
                <a:sym typeface="Acer Foco"/>
              </a:defRPr>
            </a:lvl3pPr>
            <a:lvl4pPr marL="390525" indent="-222250" defTabSz="342900">
              <a:lnSpc>
                <a:spcPct val="95000"/>
              </a:lnSpc>
              <a:spcBef>
                <a:spcPts val="1300"/>
              </a:spcBef>
              <a:defRPr sz="1400" b="0" i="0">
                <a:solidFill>
                  <a:srgbClr val="000000"/>
                </a:solidFill>
                <a:latin typeface="Acer Foco" charset="0"/>
                <a:ea typeface="Acer Foco" charset="0"/>
                <a:cs typeface="Acer Foco" charset="0"/>
                <a:sym typeface="Acer Foco"/>
              </a:defRPr>
            </a:lvl4pPr>
            <a:lvl5pPr marL="486966" indent="-140891" defTabSz="342900">
              <a:lnSpc>
                <a:spcPct val="95000"/>
              </a:lnSpc>
              <a:spcBef>
                <a:spcPts val="1300"/>
              </a:spcBef>
              <a:defRPr sz="1400" b="0" i="0">
                <a:solidFill>
                  <a:srgbClr val="000000"/>
                </a:solidFill>
                <a:latin typeface="Acer Foco" charset="0"/>
                <a:ea typeface="Acer Foco" charset="0"/>
                <a:cs typeface="Acer Foco" charset="0"/>
                <a:sym typeface="Acer Foco"/>
              </a:defRPr>
            </a:lvl5pPr>
          </a:lstStyle>
          <a:p>
            <a:pPr lvl="0">
              <a:defRPr sz="1800"/>
            </a:pPr>
            <a:r>
              <a:rPr sz="1500"/>
              <a:t>內文層級一</a:t>
            </a:r>
          </a:p>
          <a:p>
            <a:pPr lvl="1">
              <a:defRPr sz="1800"/>
            </a:pPr>
            <a:r>
              <a:rPr sz="1500"/>
              <a:t>內文層級二</a:t>
            </a:r>
          </a:p>
          <a:p>
            <a:pPr lvl="2">
              <a:defRPr sz="1800"/>
            </a:pPr>
            <a:r>
              <a:rPr sz="1500"/>
              <a:t>內文層級三</a:t>
            </a:r>
          </a:p>
          <a:p>
            <a:pPr lvl="3">
              <a:defRPr sz="1800"/>
            </a:pPr>
            <a:r>
              <a:rPr sz="1500"/>
              <a:t>內文層級四</a:t>
            </a:r>
          </a:p>
          <a:p>
            <a:pPr lvl="4">
              <a:defRPr sz="1800"/>
            </a:pPr>
            <a:r>
              <a:rPr sz="1500"/>
              <a:t>內文層級五</a:t>
            </a:r>
          </a:p>
        </p:txBody>
      </p:sp>
      <p:sp>
        <p:nvSpPr>
          <p:cNvPr id="804" name="Shape 8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31284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53" y="2357241"/>
            <a:ext cx="8412163" cy="2098513"/>
          </a:xfrm>
        </p:spPr>
        <p:txBody>
          <a:bodyPr anchor="b" anchorCtr="0"/>
          <a:lstStyle>
            <a:lvl1pPr>
              <a:lnSpc>
                <a:spcPct val="75000"/>
              </a:lnSpc>
              <a:tabLst>
                <a:tab pos="3083944" algn="l"/>
              </a:tabLst>
              <a:defRPr sz="5200" b="0" i="0" cap="all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Master TITLE GOES HERE IN uppercase 52PTS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53" y="4433992"/>
            <a:ext cx="8412163" cy="297182"/>
          </a:xfrm>
        </p:spPr>
        <p:txBody>
          <a:bodyPr anchor="t"/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Acer Foco"/>
                <a:cs typeface="Acer Foco"/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solidFill>
                  <a:srgbClr val="89898B"/>
                </a:solidFill>
              </a:rPr>
              <a:t>Presentation subtitle goes here in sentence case16pts.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4" y="4859656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700" kern="1200" dirty="0">
                <a:solidFill>
                  <a:srgbClr val="89898B"/>
                </a:solidFill>
              </a:rPr>
              <a:t>ACER CONFIDENTIAL</a:t>
            </a:r>
          </a:p>
        </p:txBody>
      </p:sp>
      <p:pic>
        <p:nvPicPr>
          <p:cNvPr id="5" name="Picture 4" descr="acer_logo_rgb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39" y="251444"/>
            <a:ext cx="1377148" cy="4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24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u="none" cap="none"/>
            </a:lvl1pPr>
          </a:lstStyle>
          <a:p>
            <a:r>
              <a:rPr lang="en-US" dirty="0"/>
              <a:t>Page Title Goes Here in Title Case 20pts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64480" y="962493"/>
            <a:ext cx="8417178" cy="3622164"/>
          </a:xfrm>
        </p:spPr>
        <p:txBody>
          <a:bodyPr/>
          <a:lstStyle/>
          <a:p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428963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wo Colum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Page Title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64508" y="962986"/>
            <a:ext cx="4100383" cy="3627437"/>
          </a:xfrm>
        </p:spPr>
        <p:txBody>
          <a:bodyPr/>
          <a:lstStyle/>
          <a:p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97" y="962986"/>
            <a:ext cx="4088993" cy="3627437"/>
          </a:xfrm>
        </p:spPr>
        <p:txBody>
          <a:bodyPr/>
          <a:lstStyle/>
          <a:p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1370006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s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899" y="297797"/>
            <a:ext cx="4091177" cy="50051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Header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4508" y="962986"/>
            <a:ext cx="4100383" cy="3627437"/>
          </a:xfrm>
        </p:spPr>
        <p:txBody>
          <a:bodyPr/>
          <a:lstStyle/>
          <a:p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16461652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+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59872" y="297797"/>
            <a:ext cx="8424686" cy="500519"/>
          </a:xfrm>
        </p:spPr>
        <p:txBody>
          <a:bodyPr/>
          <a:lstStyle/>
          <a:p>
            <a:r>
              <a:rPr lang="en-US" dirty="0"/>
              <a:t>Header Goes Here in Title Case 20pts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97" y="962986"/>
            <a:ext cx="4088993" cy="3627437"/>
          </a:xfrm>
        </p:spPr>
        <p:txBody>
          <a:bodyPr/>
          <a:lstStyle/>
          <a:p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1395343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432" indent="-228432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97"/>
            <a:ext cx="8411526" cy="500519"/>
          </a:xfrm>
        </p:spPr>
        <p:txBody>
          <a:bodyPr/>
          <a:lstStyle/>
          <a:p>
            <a:r>
              <a:rPr lang="en-US" dirty="0"/>
              <a:t>Page Title Goes Here in Title Case 20pts</a:t>
            </a:r>
          </a:p>
        </p:txBody>
      </p:sp>
    </p:spTree>
    <p:extLst>
      <p:ext uri="{BB962C8B-B14F-4D97-AF65-F5344CB8AC3E}">
        <p14:creationId xmlns:p14="http://schemas.microsoft.com/office/powerpoint/2010/main" val="324847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+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8424686" cy="500519"/>
          </a:xfrm>
        </p:spPr>
        <p:txBody>
          <a:bodyPr/>
          <a:lstStyle/>
          <a:p>
            <a:r>
              <a:rPr lang="en-US"/>
              <a:t>Header Goes Here in Title Case 20pts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69" y="962958"/>
            <a:ext cx="408899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23740487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432" indent="-228432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216" indent="0">
              <a:buNone/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731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432" indent="-228432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216" indent="0" algn="ctr">
              <a:buNone/>
              <a:defRPr sz="1400" i="0" baseline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r>
              <a:rPr lang="en-US" dirty="0"/>
              <a:t> 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r>
              <a:rPr lang="en-US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1_Media Only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-419370"/>
            <a:ext cx="9144001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91384" tIns="45692" rIns="91384" bIns="45692" rtlCol="0" anchor="ctr">
            <a:spAutoFit/>
          </a:bodyPr>
          <a:lstStyle/>
          <a:p>
            <a:pPr algn="ctr" defTabSz="913770" hangingPunct="1"/>
            <a:r>
              <a:rPr lang="en-US" sz="1500" kern="1200" dirty="0"/>
              <a:t>VIDEO SHOULD PLACE ON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12454068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53" y="1403063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5200" b="0" i="0" baseline="0">
                <a:solidFill>
                  <a:schemeClr val="bg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SHORT QUOTE GOES HERE IN UPPERCASE 52PTS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53" y="3041130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Acer Foco"/>
                <a:cs typeface="Acer Foco"/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>
                <a:solidFill>
                  <a:srgbClr val="FFFFFF"/>
                </a:solidFill>
              </a:rPr>
              <a:t>Explanatory information goes here in sentence case 15pts.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4" y="4859656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700" kern="1200" dirty="0">
                <a:solidFill>
                  <a:srgbClr val="FFFFFF"/>
                </a:solidFill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77981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53" y="1403063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52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53" y="3041130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Acer Foco"/>
                <a:cs typeface="Acer Foco"/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solidFill>
                  <a:srgbClr val="89898B"/>
                </a:solidFill>
              </a:rPr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27374510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53" y="1403063"/>
            <a:ext cx="8412163" cy="1632861"/>
          </a:xfrm>
        </p:spPr>
        <p:txBody>
          <a:bodyPr anchor="b" anchorCtr="0"/>
          <a:lstStyle>
            <a:lvl1pPr marL="0" marR="0" indent="0" algn="ctr" defTabSz="91377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baseline="0">
                <a:solidFill>
                  <a:schemeClr val="tx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53" y="3041130"/>
            <a:ext cx="8412163" cy="678166"/>
          </a:xfrm>
        </p:spPr>
        <p:txBody>
          <a:bodyPr anchor="t"/>
          <a:lstStyle>
            <a:lvl1pPr marL="0" marR="0" indent="0" algn="ctr" defTabSz="9137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 sz="1500" b="0" i="0" baseline="0">
                <a:solidFill>
                  <a:schemeClr val="tx1"/>
                </a:solidFill>
                <a:latin typeface="Acer Foco"/>
                <a:cs typeface="Acer Foco"/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11766995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53" y="1263959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chemeClr val="bg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LONG QUOTE GOES HERE </a:t>
            </a:r>
            <a:br>
              <a:rPr lang="en-US" dirty="0"/>
            </a:br>
            <a:r>
              <a:rPr lang="en-US" dirty="0"/>
              <a:t>IN UPPERCASE 40PTS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53" y="2902026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Acer Foco"/>
                <a:cs typeface="Acer Foco"/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Explanatory information goes here in sentence case 15pts.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4" y="4859656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700" kern="1200" dirty="0">
                <a:solidFill>
                  <a:srgbClr val="FFFFFF"/>
                </a:solidFill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27311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53" y="1263959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LONG QUOTE GOES HERE </a:t>
            </a:r>
            <a:br>
              <a:rPr lang="en-US" dirty="0"/>
            </a:br>
            <a:r>
              <a:rPr lang="en-US" dirty="0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53" y="2902026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Acer Foco"/>
                <a:cs typeface="Acer Foco"/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3364750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53" y="1263959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rgbClr val="000000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LONG QUOTE GOES HERE </a:t>
            </a:r>
            <a:br>
              <a:rPr lang="en-US" dirty="0"/>
            </a:br>
            <a:r>
              <a:rPr lang="en-US" dirty="0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53" y="2902026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tx1"/>
                </a:solidFill>
                <a:latin typeface="Acer Foco"/>
                <a:cs typeface="Acer Foco"/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40768345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wo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3" y="351668"/>
            <a:ext cx="8406273" cy="862389"/>
          </a:xfrm>
        </p:spPr>
        <p:txBody>
          <a:bodyPr anchor="b" anchorCtr="0"/>
          <a:lstStyle>
            <a:lvl1pPr>
              <a:lnSpc>
                <a:spcPct val="80000"/>
              </a:lnSpc>
              <a:defRPr sz="3600" i="0" cap="none" baseline="0">
                <a:solidFill>
                  <a:srgbClr val="FFFFFF"/>
                </a:solidFill>
                <a:latin typeface="Acer Foco"/>
                <a:cs typeface="Acer Foco"/>
              </a:defRPr>
            </a:lvl1pPr>
          </a:lstStyle>
          <a:p>
            <a:r>
              <a:rPr lang="en-US" cap="none" dirty="0"/>
              <a:t>Chapter Title </a:t>
            </a:r>
            <a:r>
              <a:rPr lang="en-US" dirty="0"/>
              <a:t>G</a:t>
            </a:r>
            <a:r>
              <a:rPr lang="en-US" cap="none" dirty="0"/>
              <a:t>oes </a:t>
            </a:r>
            <a:r>
              <a:rPr lang="en-US" dirty="0"/>
              <a:t>H</a:t>
            </a:r>
            <a:r>
              <a:rPr lang="en-US" cap="none" dirty="0"/>
              <a:t>ere </a:t>
            </a:r>
            <a:br>
              <a:rPr lang="en-US" cap="none" dirty="0"/>
            </a:br>
            <a:r>
              <a:rPr lang="en-US" dirty="0"/>
              <a:t>in Title Case </a:t>
            </a:r>
            <a:r>
              <a:rPr lang="en-US" cap="none" dirty="0"/>
              <a:t>36pts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105" y="1272965"/>
            <a:ext cx="8412319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1634" y="4859656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700" kern="1200" dirty="0">
                <a:solidFill>
                  <a:srgbClr val="FFFFFF"/>
                </a:solidFill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75788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one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3" y="283467"/>
            <a:ext cx="8426013" cy="488368"/>
          </a:xfrm>
        </p:spPr>
        <p:txBody>
          <a:bodyPr anchor="b" anchorCtr="0"/>
          <a:lstStyle>
            <a:lvl1pPr>
              <a:lnSpc>
                <a:spcPct val="80000"/>
              </a:lnSpc>
              <a:defRPr sz="3600" i="0" cap="none" baseline="0">
                <a:solidFill>
                  <a:srgbClr val="FFFFFF"/>
                </a:solidFill>
                <a:latin typeface="Acer Foco"/>
                <a:cs typeface="Acer Foco"/>
              </a:defRPr>
            </a:lvl1pPr>
          </a:lstStyle>
          <a:p>
            <a:r>
              <a:rPr lang="en-US" cap="none" dirty="0"/>
              <a:t>Chapter Title </a:t>
            </a:r>
            <a:r>
              <a:rPr lang="en-US" dirty="0"/>
              <a:t>G</a:t>
            </a:r>
            <a:r>
              <a:rPr lang="en-US" cap="none" dirty="0"/>
              <a:t>oes </a:t>
            </a:r>
            <a:r>
              <a:rPr lang="en-US" dirty="0"/>
              <a:t>H</a:t>
            </a:r>
            <a:r>
              <a:rPr lang="en-US" cap="none" dirty="0"/>
              <a:t>ere </a:t>
            </a:r>
            <a:r>
              <a:rPr lang="en-US" dirty="0"/>
              <a:t>in Title Case </a:t>
            </a:r>
            <a:r>
              <a:rPr lang="en-US" cap="none" dirty="0"/>
              <a:t>36pts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80" y="830744"/>
            <a:ext cx="8451800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6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1634" y="4859656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700" kern="1200" dirty="0">
                <a:solidFill>
                  <a:srgbClr val="FFFFFF"/>
                </a:solidFill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21748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8411526" cy="500519"/>
          </a:xfrm>
        </p:spPr>
        <p:txBody>
          <a:bodyPr/>
          <a:lstStyle/>
          <a:p>
            <a:r>
              <a:rPr lang="en-US"/>
              <a:t>Page Title Goes Here in Title Case 20pts</a:t>
            </a:r>
          </a:p>
        </p:txBody>
      </p:sp>
    </p:spTree>
    <p:extLst>
      <p:ext uri="{BB962C8B-B14F-4D97-AF65-F5344CB8AC3E}">
        <p14:creationId xmlns:p14="http://schemas.microsoft.com/office/powerpoint/2010/main" val="38764101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Page Title Goes Here in Title Case 20pts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88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775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-Acer Green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61634" y="4859656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700" kern="1200" dirty="0">
                <a:solidFill>
                  <a:srgbClr val="FFFFFF"/>
                </a:solidFill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208443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65126" y="1655682"/>
            <a:ext cx="2166458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3600" kern="1200" dirty="0">
                <a:solidFill>
                  <a:srgbClr val="FFFFFF"/>
                </a:solidFill>
                <a:latin typeface="Acer Foco Black"/>
              </a:rPr>
              <a:t>Thank you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65153" y="2006821"/>
            <a:ext cx="8412163" cy="1132904"/>
          </a:xfrm>
        </p:spPr>
        <p:txBody>
          <a:bodyPr anchor="ctr" anchorCtr="0"/>
          <a:lstStyle>
            <a:lvl1pPr algn="ctr">
              <a:defRPr sz="58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0898" y="4822162"/>
            <a:ext cx="365125" cy="138500"/>
          </a:xfrm>
        </p:spPr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61634" y="4859656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700" kern="1200" dirty="0">
                <a:solidFill>
                  <a:srgbClr val="89898B"/>
                </a:solidFill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34283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/Quote+White BG">
  <p:cSld name="1_Statement/Quote+White BG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728995" y="4833659"/>
            <a:ext cx="12700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5A5A5C"/>
              </a:buClr>
            </a:pPr>
            <a:fld id="{00000000-1234-1234-1234-123412341234}" type="slidenum">
              <a:rPr lang="en-US">
                <a:solidFill>
                  <a:srgbClr val="5A5A5C"/>
                </a:solidFill>
              </a:rPr>
              <a:pPr>
                <a:buClr>
                  <a:srgbClr val="5A5A5C"/>
                </a:buClr>
              </a:pPr>
              <a:t>‹#›</a:t>
            </a:fld>
            <a:endParaRPr dirty="0">
              <a:solidFill>
                <a:srgbClr val="5A5A5C"/>
              </a:solidFill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365125" y="1403062"/>
            <a:ext cx="8412164" cy="163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Trebuchet MS"/>
              <a:buNone/>
              <a:defRPr sz="52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65125" y="3041127"/>
            <a:ext cx="8412164" cy="67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Trebuchet MS"/>
              <a:buNone/>
              <a:defRPr sz="1500" b="1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9898B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89898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89898B"/>
              </a:buClr>
              <a:buSzPts val="1200"/>
              <a:buFont typeface="Trebuchet MS"/>
              <a:buAutoNum type="arabicPeriod"/>
              <a:defRPr sz="1200" b="0" i="0" u="none" strike="noStrike" cap="none">
                <a:solidFill>
                  <a:srgbClr val="89898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89898B"/>
              </a:buClr>
              <a:buSzPts val="1200"/>
              <a:buFont typeface="Trebuchet MS"/>
              <a:buAutoNum type="alphaLcPeriod"/>
              <a:defRPr sz="1200" b="0" i="0" u="none" strike="noStrike" cap="none">
                <a:solidFill>
                  <a:srgbClr val="89898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89898B"/>
              </a:buClr>
              <a:buSzPts val="1200"/>
              <a:buFont typeface="Trebuchet MS"/>
              <a:buAutoNum type="romanLcPeriod"/>
              <a:defRPr sz="1200" b="0" i="0" u="none" strike="noStrike" cap="none">
                <a:solidFill>
                  <a:srgbClr val="89898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09879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9879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9879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6200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2357213"/>
            <a:ext cx="8412163" cy="2098513"/>
          </a:xfrm>
        </p:spPr>
        <p:txBody>
          <a:bodyPr anchor="b" anchorCtr="0"/>
          <a:lstStyle>
            <a:lvl1pPr>
              <a:lnSpc>
                <a:spcPct val="80000"/>
              </a:lnSpc>
              <a:tabLst>
                <a:tab pos="3086100" algn="l"/>
              </a:tabLst>
              <a:defRPr sz="5200" b="1" i="0" cap="all" baseline="0">
                <a:solidFill>
                  <a:schemeClr val="accent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Master TITLE GOES HERE IN uppercase 52PTS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4433990"/>
            <a:ext cx="8412163" cy="297182"/>
          </a:xfrm>
        </p:spPr>
        <p:txBody>
          <a:bodyPr anchor="t"/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>
                <a:solidFill>
                  <a:srgbClr val="89898B"/>
                </a:solidFill>
              </a:rPr>
              <a:t>Presentation subtitle goes here in sentence case16pts.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>
                <a:solidFill>
                  <a:srgbClr val="89898B"/>
                </a:solidFill>
                <a:latin typeface="Trebuchet MS"/>
                <a:cs typeface="Trebuchet MS"/>
              </a:rPr>
              <a:t>ACER CONFIDENTIAL</a:t>
            </a:r>
          </a:p>
        </p:txBody>
      </p:sp>
      <p:pic>
        <p:nvPicPr>
          <p:cNvPr id="5" name="Picture 4" descr="acer_logo_rgb-0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37" y="251444"/>
            <a:ext cx="1377148" cy="4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640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u="none" cap="none"/>
            </a:lvl1pPr>
          </a:lstStyle>
          <a:p>
            <a:r>
              <a:rPr lang="en-US"/>
              <a:t>Page Title Goes Here in Title Case 20pts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64480" y="962493"/>
            <a:ext cx="8417178" cy="3622164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32446413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wo Colum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64480" y="962958"/>
            <a:ext cx="410038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69" y="962958"/>
            <a:ext cx="408899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33452268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s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4091177" cy="50051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Header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4480" y="962958"/>
            <a:ext cx="410038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18802081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+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8424686" cy="500519"/>
          </a:xfrm>
        </p:spPr>
        <p:txBody>
          <a:bodyPr/>
          <a:lstStyle/>
          <a:p>
            <a:r>
              <a:rPr lang="en-US"/>
              <a:t>Header Goes Here in Title Case 20pts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69" y="962958"/>
            <a:ext cx="4088993" cy="3627437"/>
          </a:xfrm>
        </p:spPr>
        <p:txBody>
          <a:bodyPr/>
          <a:lstStyle/>
          <a:p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174900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300" indent="0">
              <a:buNone/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106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69"/>
            <a:ext cx="8411526" cy="500519"/>
          </a:xfrm>
        </p:spPr>
        <p:txBody>
          <a:bodyPr/>
          <a:lstStyle/>
          <a:p>
            <a:r>
              <a:rPr lang="en-US"/>
              <a:t>Page Title Goes Here in Title Case 20pts</a:t>
            </a:r>
          </a:p>
        </p:txBody>
      </p:sp>
    </p:spTree>
    <p:extLst>
      <p:ext uri="{BB962C8B-B14F-4D97-AF65-F5344CB8AC3E}">
        <p14:creationId xmlns:p14="http://schemas.microsoft.com/office/powerpoint/2010/main" val="40208329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300" indent="0">
              <a:buNone/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277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300" indent="0" algn="ctr">
              <a:buNone/>
              <a:defRPr sz="1400" i="0" baseline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r>
              <a:rPr lang="en-US"/>
              <a:t> </a:t>
            </a:r>
          </a:p>
          <a:p>
            <a:pPr lvl="3"/>
            <a:endParaRPr lang="en-US"/>
          </a:p>
          <a:p>
            <a:pPr lvl="3"/>
            <a:endParaRPr lang="en-US"/>
          </a:p>
          <a:p>
            <a:pPr lvl="3"/>
            <a:r>
              <a:rPr lang="en-US" sz="2600" b="0" i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1_Media Only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-419372"/>
            <a:ext cx="914400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500"/>
              <a:t>VIDEO SHOULD PLACE ON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8704044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5200" b="1" i="0" baseline="0">
                <a:solidFill>
                  <a:schemeClr val="bg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>
                <a:solidFill>
                  <a:srgbClr val="FFFFFF"/>
                </a:solidFill>
              </a:rPr>
              <a:t>Explanatory information goes here in sentence case 15pts.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>
                <a:solidFill>
                  <a:srgbClr val="FFFFFF"/>
                </a:solidFill>
                <a:latin typeface="Trebuchet MS"/>
                <a:cs typeface="Trebuchet MS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5881670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5200" b="1" i="0" baseline="0">
                <a:solidFill>
                  <a:schemeClr val="accent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>
                <a:solidFill>
                  <a:srgbClr val="89898B"/>
                </a:solidFill>
              </a:rPr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312819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baseline="0">
                <a:solidFill>
                  <a:schemeClr val="tx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 sz="1500" b="0" i="0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39321730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4000" b="1" i="0" baseline="0">
                <a:solidFill>
                  <a:schemeClr val="bg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>
                <a:solidFill>
                  <a:srgbClr val="FFFFFF"/>
                </a:solidFill>
                <a:latin typeface="Trebuchet MS"/>
                <a:cs typeface="Trebuchet MS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974466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4000" b="1" i="0" baseline="0">
                <a:solidFill>
                  <a:schemeClr val="accent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10302685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263958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4000" b="1" i="0" baseline="0">
                <a:solidFill>
                  <a:srgbClr val="000000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LONG QUOTE GOES HERE </a:t>
            </a:r>
            <a:br>
              <a:rPr lang="en-US"/>
            </a:br>
            <a:r>
              <a:rPr lang="en-US"/>
              <a:t>IN UPPERCASE 40PTS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2902024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1760816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wo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3" y="309286"/>
            <a:ext cx="8406273" cy="924513"/>
          </a:xfrm>
        </p:spPr>
        <p:txBody>
          <a:bodyPr anchor="b" anchorCtr="0"/>
          <a:lstStyle>
            <a:lvl1pPr>
              <a:lnSpc>
                <a:spcPct val="85000"/>
              </a:lnSpc>
              <a:defRPr sz="3600" i="0" cap="none" spc="-100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r>
              <a:rPr lang="en-US" cap="none"/>
              <a:t>Chapter Title </a:t>
            </a:r>
            <a:r>
              <a:rPr lang="en-US"/>
              <a:t>G</a:t>
            </a:r>
            <a:r>
              <a:rPr lang="en-US" cap="none"/>
              <a:t>oes </a:t>
            </a:r>
            <a:r>
              <a:rPr lang="en-US"/>
              <a:t>H</a:t>
            </a:r>
            <a:r>
              <a:rPr lang="en-US" cap="none"/>
              <a:t>ere </a:t>
            </a:r>
            <a:br>
              <a:rPr lang="en-US" cap="none"/>
            </a:br>
            <a:r>
              <a:rPr lang="en-US"/>
              <a:t>in Title Case </a:t>
            </a:r>
            <a:r>
              <a:rPr lang="en-US" cap="none"/>
              <a:t>36pts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77" y="1292680"/>
            <a:ext cx="8412319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>
                <a:solidFill>
                  <a:srgbClr val="FFFFFF"/>
                </a:solidFill>
                <a:latin typeface="Trebuchet MS"/>
                <a:cs typeface="Trebuchet MS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06901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600" indent="-228600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300" indent="0" algn="ctr">
              <a:buNone/>
              <a:defRPr sz="1400" i="0" baseline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r>
              <a:rPr lang="en-US"/>
              <a:t> </a:t>
            </a:r>
          </a:p>
          <a:p>
            <a:pPr lvl="3"/>
            <a:endParaRPr lang="en-US"/>
          </a:p>
          <a:p>
            <a:pPr lvl="3"/>
            <a:endParaRPr lang="en-US"/>
          </a:p>
          <a:p>
            <a:pPr lvl="3"/>
            <a:r>
              <a:rPr lang="en-US" sz="2600" b="0" i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1_Media Only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-419372"/>
            <a:ext cx="914400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500"/>
              <a:t>VIDEO SHOULD PLACE ON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13501504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one Lin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23" y="276886"/>
            <a:ext cx="8426013" cy="488368"/>
          </a:xfrm>
        </p:spPr>
        <p:txBody>
          <a:bodyPr anchor="b" anchorCtr="0"/>
          <a:lstStyle>
            <a:lvl1pPr>
              <a:lnSpc>
                <a:spcPct val="80000"/>
              </a:lnSpc>
              <a:defRPr sz="3600" i="0" cap="none" spc="-100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r>
              <a:rPr lang="en-US" cap="none"/>
              <a:t>Chapter Title </a:t>
            </a:r>
            <a:r>
              <a:rPr lang="en-US"/>
              <a:t>G</a:t>
            </a:r>
            <a:r>
              <a:rPr lang="en-US" cap="none"/>
              <a:t>oes </a:t>
            </a:r>
            <a:r>
              <a:rPr lang="en-US"/>
              <a:t>H</a:t>
            </a:r>
            <a:r>
              <a:rPr lang="en-US" cap="none"/>
              <a:t>ere </a:t>
            </a:r>
            <a:r>
              <a:rPr lang="en-US"/>
              <a:t>in Title Case </a:t>
            </a:r>
            <a:r>
              <a:rPr lang="en-US" cap="none"/>
              <a:t>36pts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078" y="824135"/>
            <a:ext cx="8451800" cy="7507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Chapter subtitle goes here in sentence case 14pts.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>
                <a:solidFill>
                  <a:srgbClr val="FFFFFF"/>
                </a:solidFill>
                <a:latin typeface="Trebuchet MS"/>
                <a:cs typeface="Trebuchet MS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301726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022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850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-Acer Green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>
                <a:solidFill>
                  <a:srgbClr val="FFFFFF"/>
                </a:solidFill>
                <a:latin typeface="Trebuchet MS"/>
                <a:cs typeface="Trebuchet MS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8462649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65125" y="1655682"/>
            <a:ext cx="2045881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FFFFFF"/>
                </a:solidFill>
                <a:latin typeface="Trebuchet MS"/>
              </a:rPr>
              <a:t>Thank you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2006821"/>
            <a:ext cx="8412163" cy="1132904"/>
          </a:xfrm>
        </p:spPr>
        <p:txBody>
          <a:bodyPr anchor="ctr" anchorCtr="0"/>
          <a:lstStyle>
            <a:lvl1pPr algn="ctr">
              <a:defRPr sz="5800" b="1" i="0" baseline="0">
                <a:solidFill>
                  <a:schemeClr val="accent1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0870" y="4822160"/>
            <a:ext cx="365125" cy="138500"/>
          </a:xfrm>
        </p:spPr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>
                <a:solidFill>
                  <a:srgbClr val="89898B"/>
                </a:solidFill>
                <a:latin typeface="Trebuchet MS"/>
                <a:cs typeface="Trebuchet MS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9989991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sldNum" sz="quarter" idx="2"/>
          </p:nvPr>
        </p:nvSpPr>
        <p:spPr>
          <a:xfrm>
            <a:off x="8759817" y="4868328"/>
            <a:ext cx="96180" cy="9233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89898B"/>
                </a:solidFill>
              </a:rPr>
              <a:pPr/>
              <a:t>‹#›</a:t>
            </a:fld>
            <a:endParaRPr>
              <a:solidFill>
                <a:srgbClr val="89898B"/>
              </a:solidFill>
            </a:endParaRPr>
          </a:p>
        </p:txBody>
      </p:sp>
      <p:sp>
        <p:nvSpPr>
          <p:cNvPr id="211" name="Shape 211"/>
          <p:cNvSpPr>
            <a:spLocks noGrp="1"/>
          </p:cNvSpPr>
          <p:nvPr>
            <p:ph type="title" hasCustomPrompt="1"/>
          </p:nvPr>
        </p:nvSpPr>
        <p:spPr>
          <a:xfrm>
            <a:off x="365125" y="1272348"/>
            <a:ext cx="8412164" cy="1632862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75000"/>
              </a:lnSpc>
              <a:defRPr sz="4000" b="1" i="0">
                <a:solidFill>
                  <a:schemeClr val="accent1"/>
                </a:solidFill>
                <a:latin typeface="Trebuchet MS 粗體" charset="0"/>
                <a:ea typeface="Trebuchet MS 粗體" charset="0"/>
                <a:cs typeface="Trebuchet MS 粗體" charset="0"/>
                <a:sym typeface="Acer Foco Black"/>
              </a:defRPr>
            </a:lvl1pPr>
          </a:lstStyle>
          <a:p>
            <a:r>
              <a:rPr lang="en-US" altLang="zh-TW" dirty="0"/>
              <a:t>LONG QUOTE GOES HERE IN UPPERCASE 40PTS </a:t>
            </a:r>
            <a:endParaRPr lang="en-US" dirty="0"/>
          </a:p>
        </p:txBody>
      </p:sp>
      <p:sp>
        <p:nvSpPr>
          <p:cNvPr id="212" name="Shape 212"/>
          <p:cNvSpPr>
            <a:spLocks noGrp="1"/>
          </p:cNvSpPr>
          <p:nvPr>
            <p:ph type="body" sz="quarter" idx="1" hasCustomPrompt="1"/>
          </p:nvPr>
        </p:nvSpPr>
        <p:spPr>
          <a:xfrm>
            <a:off x="365125" y="2902025"/>
            <a:ext cx="8412164" cy="678167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accent5"/>
                </a:solidFill>
              </a:defRPr>
            </a:lvl1pPr>
            <a:lvl2pPr indent="457189" algn="ctr">
              <a:defRPr sz="1500"/>
            </a:lvl2pPr>
            <a:lvl3pPr marL="0" indent="914378" algn="ctr">
              <a:buSzTx/>
              <a:buNone/>
              <a:defRPr sz="1500"/>
            </a:lvl3pPr>
            <a:lvl4pPr marL="0" indent="1371566" algn="ctr">
              <a:buSzTx/>
              <a:buNone/>
              <a:defRPr sz="1500"/>
            </a:lvl4pPr>
            <a:lvl5pPr marL="0" indent="1828754" algn="ctr">
              <a:buSzTx/>
              <a:buNone/>
              <a:defRPr sz="1500"/>
            </a:lvl5pPr>
          </a:lstStyle>
          <a:p>
            <a:r>
              <a:rPr lang="en-US" altLang="zh-TW" dirty="0"/>
              <a:t>Explanatory information goes here in sentence case 15pts.</a:t>
            </a:r>
          </a:p>
        </p:txBody>
      </p:sp>
      <p:sp>
        <p:nvSpPr>
          <p:cNvPr id="8" name="Shape 2"/>
          <p:cNvSpPr/>
          <p:nvPr userDrawn="1"/>
        </p:nvSpPr>
        <p:spPr>
          <a:xfrm>
            <a:off x="676079" y="4862869"/>
            <a:ext cx="495328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defRPr sz="600">
                <a:solidFill>
                  <a:schemeClr val="accent4"/>
                </a:solidFill>
              </a:defRPr>
            </a:lvl1pPr>
          </a:lstStyle>
          <a:p>
            <a:r>
              <a:rPr>
                <a:solidFill>
                  <a:srgbClr val="89898B"/>
                </a:solidFill>
                <a:latin typeface="Trebuchet MS" charset="0"/>
                <a:ea typeface="Trebuchet MS" charset="0"/>
                <a:cs typeface="Trebuchet MS" charset="0"/>
              </a:rPr>
              <a:t>CONFIDENTIAL</a:t>
            </a:r>
            <a:endParaRPr dirty="0">
              <a:solidFill>
                <a:srgbClr val="89898B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9" name="image1.jpg" descr="acer_logo_rgb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98" y="4855590"/>
            <a:ext cx="282130" cy="829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310637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59850" y="4865354"/>
            <a:ext cx="4030663" cy="13716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>
                <a:solidFill>
                  <a:srgbClr val="89898B"/>
                </a:solidFill>
              </a:rPr>
              <a:pPr/>
              <a:t>‹#›</a:t>
            </a:fld>
            <a:endParaRPr lang="en-US">
              <a:solidFill>
                <a:srgbClr val="8989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941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>
                <a:solidFill>
                  <a:srgbClr val="89898B"/>
                </a:solidFill>
              </a:rPr>
              <a:t>ACER 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B0DD3F3-C61E-44CB-885A-5D977ABA6A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51" y="186896"/>
            <a:ext cx="1135383" cy="4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549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140" y="2357226"/>
            <a:ext cx="8412163" cy="2098513"/>
          </a:xfrm>
        </p:spPr>
        <p:txBody>
          <a:bodyPr anchor="b" anchorCtr="0"/>
          <a:lstStyle>
            <a:lvl1pPr>
              <a:lnSpc>
                <a:spcPct val="75000"/>
              </a:lnSpc>
              <a:tabLst>
                <a:tab pos="3085281" algn="l"/>
              </a:tabLst>
              <a:defRPr sz="5200" b="0" i="0" cap="all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Master TITLE GOES HERE IN uppercase 52PTS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40" y="4433992"/>
            <a:ext cx="8412163" cy="297182"/>
          </a:xfrm>
        </p:spPr>
        <p:txBody>
          <a:bodyPr anchor="t"/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Acer Foco"/>
                <a:cs typeface="Acer Foco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solidFill>
                  <a:srgbClr val="89898B"/>
                </a:solidFill>
              </a:rPr>
              <a:t>Presentation subtitle goes here in sentence case16pts.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>
                <a:solidFill>
                  <a:srgbClr val="89898B"/>
                </a:solidFill>
                <a:ea typeface="+mn-ea"/>
              </a:rPr>
              <a:t>ACER CONFIDENTIAL</a:t>
            </a:r>
          </a:p>
        </p:txBody>
      </p:sp>
      <p:pic>
        <p:nvPicPr>
          <p:cNvPr id="5" name="Picture 4" descr="acer_logo_rgb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37" y="251444"/>
            <a:ext cx="1377148" cy="4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535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u="none" cap="none"/>
            </a:lvl1pPr>
          </a:lstStyle>
          <a:p>
            <a:r>
              <a:rPr lang="en-US" dirty="0"/>
              <a:t>Page Title Goes Here in Title Case 20pts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64480" y="962493"/>
            <a:ext cx="8417178" cy="3622164"/>
          </a:xfrm>
        </p:spPr>
        <p:txBody>
          <a:bodyPr/>
          <a:lstStyle/>
          <a:p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729441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25" y="1403062"/>
            <a:ext cx="8412163" cy="1632861"/>
          </a:xfrm>
        </p:spPr>
        <p:txBody>
          <a:bodyPr anchor="b" anchorCtr="0"/>
          <a:lstStyle>
            <a:lvl1pPr algn="ctr">
              <a:lnSpc>
                <a:spcPct val="80000"/>
              </a:lnSpc>
              <a:defRPr sz="5200" b="1" i="0" baseline="0">
                <a:solidFill>
                  <a:schemeClr val="bg1"/>
                </a:solidFill>
                <a:latin typeface="+mj-lt"/>
                <a:cs typeface="Trebuchet MS"/>
              </a:defRPr>
            </a:lvl1pPr>
          </a:lstStyle>
          <a:p>
            <a:r>
              <a:rPr lang="en-US"/>
              <a:t>SHORT QUOTE GOES HERE IN UPPERCASE 52PTS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5" y="3041128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>
                <a:solidFill>
                  <a:srgbClr val="FFFFFF"/>
                </a:solidFill>
              </a:rPr>
              <a:t>Explanatory information goes here in sentence case 15pts.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 b="0" i="0">
                <a:solidFill>
                  <a:schemeClr val="bg1"/>
                </a:solidFill>
                <a:latin typeface="Trebuchet MS"/>
                <a:cs typeface="Trebuchet MS"/>
              </a:rPr>
              <a:t>ACER</a:t>
            </a:r>
            <a:r>
              <a:rPr lang="en-US" sz="650" b="0" i="0" baseline="0">
                <a:solidFill>
                  <a:schemeClr val="bg1"/>
                </a:solidFill>
                <a:latin typeface="Trebuchet MS"/>
                <a:cs typeface="Trebuchet MS"/>
              </a:rPr>
              <a:t> CONFIDENTIAL</a:t>
            </a:r>
            <a:endParaRPr lang="en-US" sz="650" b="0" i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64549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wo Colum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Page Title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64491" y="962973"/>
            <a:ext cx="4100383" cy="3627437"/>
          </a:xfrm>
        </p:spPr>
        <p:txBody>
          <a:bodyPr/>
          <a:lstStyle/>
          <a:p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94" y="962973"/>
            <a:ext cx="4088993" cy="3627437"/>
          </a:xfrm>
        </p:spPr>
        <p:txBody>
          <a:bodyPr/>
          <a:lstStyle/>
          <a:p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9342236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s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878" y="297784"/>
            <a:ext cx="4091177" cy="50051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Header Goes Here in Title Case 20pts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4491" y="962973"/>
            <a:ext cx="4100383" cy="3627437"/>
          </a:xfrm>
        </p:spPr>
        <p:txBody>
          <a:bodyPr/>
          <a:lstStyle/>
          <a:p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1909660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+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84"/>
            <a:ext cx="8424686" cy="500519"/>
          </a:xfrm>
        </p:spPr>
        <p:txBody>
          <a:bodyPr/>
          <a:lstStyle/>
          <a:p>
            <a:r>
              <a:rPr lang="en-US" dirty="0"/>
              <a:t>Header Goes Here in Title Case 20pts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6994" y="962973"/>
            <a:ext cx="4088993" cy="3627437"/>
          </a:xfrm>
        </p:spPr>
        <p:txBody>
          <a:bodyPr/>
          <a:lstStyle/>
          <a:p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</p:spTree>
    <p:extLst>
      <p:ext uri="{BB962C8B-B14F-4D97-AF65-F5344CB8AC3E}">
        <p14:creationId xmlns:p14="http://schemas.microsoft.com/office/powerpoint/2010/main" val="27153738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539" indent="-228539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9871" y="297784"/>
            <a:ext cx="8411526" cy="500519"/>
          </a:xfrm>
        </p:spPr>
        <p:txBody>
          <a:bodyPr/>
          <a:lstStyle/>
          <a:p>
            <a:r>
              <a:rPr lang="en-US" dirty="0"/>
              <a:t>Page Title Goes Here in Title Case 20pts</a:t>
            </a:r>
          </a:p>
        </p:txBody>
      </p:sp>
    </p:spTree>
    <p:extLst>
      <p:ext uri="{BB962C8B-B14F-4D97-AF65-F5344CB8AC3E}">
        <p14:creationId xmlns:p14="http://schemas.microsoft.com/office/powerpoint/2010/main" val="30779311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539" indent="-228539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270" indent="0">
              <a:buNone/>
              <a:defRPr sz="1400" i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79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2000"/>
              </a:spcBef>
              <a:defRPr sz="3600" i="1">
                <a:solidFill>
                  <a:schemeClr val="accent2"/>
                </a:solidFill>
                <a:latin typeface="+mj-lt"/>
              </a:defRPr>
            </a:lvl1pPr>
            <a:lvl2pPr marL="228539" indent="-228539">
              <a:spcBef>
                <a:spcPts val="800"/>
              </a:spcBef>
              <a:buFont typeface="Acer Foco Light" pitchFamily="34" charset="0"/>
              <a:buChar char="—"/>
              <a:defRPr sz="1400" i="0">
                <a:solidFill>
                  <a:schemeClr val="accent2"/>
                </a:solidFill>
                <a:latin typeface="+mn-lt"/>
              </a:defRPr>
            </a:lvl2pPr>
            <a:lvl3pPr>
              <a:defRPr sz="1400" i="0">
                <a:solidFill>
                  <a:schemeClr val="accent2"/>
                </a:solidFill>
                <a:latin typeface="+mn-lt"/>
              </a:defRPr>
            </a:lvl3pPr>
            <a:lvl4pPr marL="114270" indent="0" algn="ctr">
              <a:buNone/>
              <a:defRPr sz="1400" i="0" baseline="0">
                <a:solidFill>
                  <a:schemeClr val="accent2"/>
                </a:solidFill>
                <a:latin typeface="+mn-lt"/>
              </a:defRPr>
            </a:lvl4pPr>
            <a:lvl5pPr>
              <a:defRPr sz="1400" i="0">
                <a:solidFill>
                  <a:schemeClr val="accent2"/>
                </a:solidFill>
                <a:latin typeface="+mn-lt"/>
              </a:defRPr>
            </a:lvl5pPr>
          </a:lstStyle>
          <a:p>
            <a:pPr lvl="3"/>
            <a:r>
              <a:rPr lang="en-US" dirty="0"/>
              <a:t> 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r>
              <a:rPr lang="en-US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1_Media Only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-419345"/>
            <a:ext cx="9144001" cy="323141"/>
          </a:xfrm>
          <a:prstGeom prst="rect">
            <a:avLst/>
          </a:prstGeom>
          <a:solidFill>
            <a:schemeClr val="bg1"/>
          </a:solidFill>
        </p:spPr>
        <p:txBody>
          <a:bodyPr wrap="square" lIns="91416" tIns="45708" rIns="91416" bIns="45708" rtlCol="0" anchor="ctr">
            <a:spAutoFit/>
          </a:bodyPr>
          <a:lstStyle/>
          <a:p>
            <a:pPr algn="ctr" defTabSz="914158" hangingPunct="1"/>
            <a:r>
              <a:rPr lang="en-US" sz="1500" kern="1200" dirty="0">
                <a:ea typeface="+mn-ea"/>
                <a:cs typeface="+mn-cs"/>
              </a:rPr>
              <a:t>VIDEO SHOULD PLACE ON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14972541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40" y="1403063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5200" b="0" i="0" baseline="0">
                <a:solidFill>
                  <a:schemeClr val="bg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SHORT QUOTE GOES HERE IN UPPERCASE 52PTS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40" y="3041130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Acer Foco"/>
                <a:cs typeface="Acer Foco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>
                <a:solidFill>
                  <a:srgbClr val="FFFFFF"/>
                </a:solidFill>
              </a:rPr>
              <a:t>Explanatory information goes here in sentence case 15pts.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>
                <a:solidFill>
                  <a:srgbClr val="FFFFFF"/>
                </a:solidFill>
                <a:ea typeface="+mn-ea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470763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40" y="1403063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5200" b="0" i="0" baseline="0">
                <a:solidFill>
                  <a:schemeClr val="accent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40" y="3041130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rgbClr val="89898B"/>
                </a:solidFill>
                <a:latin typeface="Acer Foco"/>
                <a:cs typeface="Acer Foco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solidFill>
                  <a:srgbClr val="89898B"/>
                </a:solidFill>
              </a:rPr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20210831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+Media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65140" y="1403063"/>
            <a:ext cx="8412163" cy="1632861"/>
          </a:xfrm>
        </p:spPr>
        <p:txBody>
          <a:bodyPr anchor="b" anchorCtr="0"/>
          <a:lstStyle>
            <a:lvl1pPr marL="0" marR="0" indent="0" algn="ctr" defTabSz="914158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baseline="0">
                <a:solidFill>
                  <a:schemeClr val="tx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SHORT QUOTE GOES HERE IN UPPERCASE 52PTS 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40" y="3041130"/>
            <a:ext cx="8412163" cy="678166"/>
          </a:xfrm>
        </p:spPr>
        <p:txBody>
          <a:bodyPr anchor="t"/>
          <a:lstStyle>
            <a:lvl1pPr marL="0" marR="0" indent="0" algn="ctr" defTabSz="91415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 sz="1500" b="0" i="0" baseline="0">
                <a:solidFill>
                  <a:schemeClr val="tx1"/>
                </a:solidFill>
                <a:latin typeface="Acer Foco"/>
                <a:cs typeface="Acer Foco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Explanatory information goes here in sentence case 15pts.</a:t>
            </a:r>
          </a:p>
        </p:txBody>
      </p:sp>
    </p:spTree>
    <p:extLst>
      <p:ext uri="{BB962C8B-B14F-4D97-AF65-F5344CB8AC3E}">
        <p14:creationId xmlns:p14="http://schemas.microsoft.com/office/powerpoint/2010/main" val="891057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Statement/Quote+Acer Gree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460F7E-BF8E-4752-A3EA-71DCEBC1B1D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65140" y="1263962"/>
            <a:ext cx="8412163" cy="1632861"/>
          </a:xfrm>
        </p:spPr>
        <p:txBody>
          <a:bodyPr anchor="b" anchorCtr="0"/>
          <a:lstStyle>
            <a:lvl1pPr algn="ctr">
              <a:lnSpc>
                <a:spcPct val="75000"/>
              </a:lnSpc>
              <a:defRPr sz="4000" b="0" i="0" baseline="0">
                <a:solidFill>
                  <a:schemeClr val="bg1"/>
                </a:solidFill>
                <a:latin typeface="Acer Foco Black"/>
                <a:cs typeface="Acer Foco Black"/>
              </a:defRPr>
            </a:lvl1pPr>
          </a:lstStyle>
          <a:p>
            <a:r>
              <a:rPr lang="en-US" dirty="0"/>
              <a:t>LONG QUOTE GOES HERE </a:t>
            </a:r>
            <a:br>
              <a:rPr lang="en-US" dirty="0"/>
            </a:br>
            <a:r>
              <a:rPr lang="en-US" dirty="0"/>
              <a:t>IN UPPERCASE 40PTS 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40" y="2902026"/>
            <a:ext cx="8412163" cy="678166"/>
          </a:xfrm>
        </p:spPr>
        <p:txBody>
          <a:bodyPr anchor="t"/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  <a:latin typeface="Acer Foco"/>
                <a:cs typeface="Acer Foco"/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Explanatory information goes here in sentence case 15pts.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>
                <a:solidFill>
                  <a:srgbClr val="FFFFFF"/>
                </a:solidFill>
                <a:ea typeface="+mn-ea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7938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0.xml"/><Relationship Id="rId21" Type="http://schemas.openxmlformats.org/officeDocument/2006/relationships/image" Target="../media/image32.png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30" Type="http://schemas.openxmlformats.org/officeDocument/2006/relationships/image" Target="../media/image2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image" Target="../media/image2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871" y="297769"/>
            <a:ext cx="8418512" cy="5005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5" y="963682"/>
            <a:ext cx="8418513" cy="3616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0870" y="4822160"/>
            <a:ext cx="365125" cy="138500"/>
          </a:xfrm>
          <a:prstGeom prst="rect">
            <a:avLst/>
          </a:prstGeom>
        </p:spPr>
        <p:txBody>
          <a:bodyPr vert="horz" lIns="0" tIns="0" rIns="45720" bIns="0" rtlCol="0" anchor="b" anchorCtr="0">
            <a:noAutofit/>
          </a:bodyPr>
          <a:lstStyle>
            <a:lvl1pPr algn="r">
              <a:defRPr sz="650" b="0" i="0">
                <a:solidFill>
                  <a:srgbClr val="89898B"/>
                </a:solidFill>
                <a:latin typeface="Trebuchet MS"/>
                <a:cs typeface="Trebuchet MS"/>
              </a:defRPr>
            </a:lvl1pPr>
          </a:lstStyle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 b="0" i="0">
                <a:solidFill>
                  <a:schemeClr val="tx2"/>
                </a:solidFill>
                <a:latin typeface="Trebuchet MS"/>
                <a:cs typeface="Trebuchet MS"/>
              </a:rPr>
              <a:t>ACER</a:t>
            </a:r>
            <a:r>
              <a:rPr lang="en-US" sz="650" b="0" i="0" baseline="0">
                <a:solidFill>
                  <a:schemeClr val="tx2"/>
                </a:solidFill>
                <a:latin typeface="Trebuchet MS"/>
                <a:cs typeface="Trebuchet MS"/>
              </a:rPr>
              <a:t> CONFIDENTIAL</a:t>
            </a:r>
            <a:endParaRPr lang="en-US" sz="650" b="0" i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0766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  <p:sldLayoutId id="2147484179" r:id="rId13"/>
    <p:sldLayoutId id="2147484180" r:id="rId14"/>
    <p:sldLayoutId id="2147484181" r:id="rId15"/>
    <p:sldLayoutId id="2147484182" r:id="rId16"/>
    <p:sldLayoutId id="2147484183" r:id="rId17"/>
    <p:sldLayoutId id="2147484184" r:id="rId18"/>
    <p:sldLayoutId id="2147484185" r:id="rId19"/>
    <p:sldLayoutId id="2147484186" r:id="rId20"/>
    <p:sldLayoutId id="2147484187" r:id="rId2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000" b="0" i="0" kern="1200" cap="none" baseline="0">
          <a:solidFill>
            <a:srgbClr val="000000"/>
          </a:solidFill>
          <a:latin typeface="+mj-lt"/>
          <a:ea typeface="+mj-ea"/>
          <a:cs typeface="Trebuchet M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itchFamily="34" charset="0"/>
        <a:buNone/>
        <a:defRPr lang="en-US" sz="1600" b="0" i="0" kern="1200" dirty="0" smtClean="0">
          <a:solidFill>
            <a:schemeClr val="tx1"/>
          </a:solidFill>
          <a:latin typeface="+mn-lt"/>
          <a:ea typeface="+mn-ea"/>
          <a:cs typeface="Trebuchet M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buSzPct val="80000"/>
        <a:buFont typeface="Arial"/>
        <a:buNone/>
        <a:defRPr lang="en-US" sz="1400" b="0" i="0" kern="1200" baseline="0" dirty="0" smtClean="0">
          <a:solidFill>
            <a:schemeClr val="tx2"/>
          </a:solidFill>
          <a:latin typeface="+mn-lt"/>
          <a:ea typeface="+mn-ea"/>
          <a:cs typeface="Trebuchet MS"/>
        </a:defRPr>
      </a:lvl2pPr>
      <a:lvl3pPr marL="168275" indent="-168275" algn="l" defTabSz="914400" rtl="0" eaLnBrk="1" latinLnBrk="0" hangingPunct="1">
        <a:lnSpc>
          <a:spcPct val="100000"/>
        </a:lnSpc>
        <a:spcBef>
          <a:spcPts val="400"/>
        </a:spcBef>
        <a:buSzPct val="100000"/>
        <a:buFont typeface="+mj-lt"/>
        <a:buAutoNum type="arabi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Trebuchet MS"/>
        </a:defRPr>
      </a:lvl3pPr>
      <a:lvl4pPr marL="346075" indent="-17780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alphaL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Trebuchet MS"/>
        </a:defRPr>
      </a:lvl4pPr>
      <a:lvl5pPr marL="458788" indent="-112713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romanLcPeriod"/>
        <a:defRPr lang="en-US" sz="1200" b="0" i="0" kern="1200" dirty="0">
          <a:solidFill>
            <a:schemeClr val="tx2"/>
          </a:solidFill>
          <a:latin typeface="+mn-lt"/>
          <a:ea typeface="+mn-ea"/>
          <a:cs typeface="Trebuchet MS"/>
        </a:defRPr>
      </a:lvl5pPr>
      <a:lvl6pPr marL="460375" indent="-115888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574675" indent="-114300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7pPr>
      <a:lvl8pPr marL="682625" indent="-107950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="" xmlns:a16="http://schemas.microsoft.com/office/drawing/2014/main" id="{78722E70-0442-471B-A7EB-DC0DCC9D08A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" y="3840627"/>
            <a:ext cx="812800" cy="1302872"/>
          </a:xfrm>
          <a:prstGeom prst="rect">
            <a:avLst/>
          </a:prstGeom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359871" y="257138"/>
            <a:ext cx="8418512" cy="50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PAGE TITLE GOES HERE IN TITLE CASE </a:t>
            </a:r>
            <a:r>
              <a:rPr lang="en-US" altLang="zh-TW" dirty="0"/>
              <a:t>32</a:t>
            </a:r>
            <a:r>
              <a:rPr lang="en-US" dirty="0"/>
              <a:t>PTS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357223" y="962492"/>
            <a:ext cx="8417178" cy="3622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rPr dirty="0"/>
              <a:t>Subtitle text goes here in sentence case</a:t>
            </a:r>
            <a:r>
              <a:rPr lang="zh-TW" altLang="en-US" dirty="0"/>
              <a:t> </a:t>
            </a:r>
            <a:r>
              <a:rPr lang="en-US" altLang="zh-TW" dirty="0"/>
              <a:t>14</a:t>
            </a:r>
            <a:r>
              <a:rPr dirty="0"/>
              <a:t>pts.</a:t>
            </a:r>
          </a:p>
          <a:p>
            <a:pPr lvl="1"/>
            <a:r>
              <a:rPr dirty="0"/>
              <a:t>Body text goes here in sentence case</a:t>
            </a:r>
            <a:r>
              <a:rPr lang="zh-TW" altLang="en-US" dirty="0"/>
              <a:t> </a:t>
            </a:r>
            <a:r>
              <a:rPr lang="en-US" altLang="zh-TW" dirty="0"/>
              <a:t>12</a:t>
            </a:r>
            <a:r>
              <a:rPr dirty="0"/>
              <a:t>pts.</a:t>
            </a:r>
          </a:p>
          <a:p>
            <a:pPr lvl="2"/>
            <a:r>
              <a:rPr dirty="0"/>
              <a:t>First bulleted text goes here in sentence case</a:t>
            </a:r>
            <a:r>
              <a:rPr lang="zh-TW" altLang="en-US" dirty="0"/>
              <a:t> </a:t>
            </a:r>
            <a:r>
              <a:rPr dirty="0"/>
              <a:t>1</a:t>
            </a:r>
            <a:r>
              <a:rPr lang="en-US" altLang="zh-TW" dirty="0"/>
              <a:t>0</a:t>
            </a:r>
            <a:r>
              <a:rPr dirty="0"/>
              <a:t>pts</a:t>
            </a:r>
          </a:p>
          <a:p>
            <a:pPr lvl="3"/>
            <a:r>
              <a:rPr dirty="0"/>
              <a:t>Second bulleted text goes here in sentence case</a:t>
            </a:r>
            <a:r>
              <a:rPr lang="zh-TW" altLang="en-US" dirty="0"/>
              <a:t> </a:t>
            </a:r>
            <a:r>
              <a:rPr dirty="0"/>
              <a:t>1</a:t>
            </a:r>
            <a:r>
              <a:rPr lang="en-US" altLang="zh-TW" dirty="0"/>
              <a:t>0</a:t>
            </a:r>
            <a:r>
              <a:rPr dirty="0"/>
              <a:t>pts</a:t>
            </a:r>
          </a:p>
          <a:p>
            <a:pPr lvl="4"/>
            <a:r>
              <a:rPr dirty="0"/>
              <a:t>Third bulleted text goes here in sentence case</a:t>
            </a:r>
            <a:r>
              <a:rPr lang="zh-TW" altLang="en-US" dirty="0"/>
              <a:t> </a:t>
            </a:r>
            <a:r>
              <a:rPr dirty="0"/>
              <a:t>1</a:t>
            </a:r>
            <a:r>
              <a:rPr lang="en-US" altLang="zh-TW" dirty="0"/>
              <a:t>0</a:t>
            </a:r>
            <a:r>
              <a:rPr dirty="0"/>
              <a:t>pts</a:t>
            </a:r>
          </a:p>
        </p:txBody>
      </p:sp>
    </p:spTree>
    <p:extLst>
      <p:ext uri="{BB962C8B-B14F-4D97-AF65-F5344CB8AC3E}">
        <p14:creationId xmlns:p14="http://schemas.microsoft.com/office/powerpoint/2010/main" val="15163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  <p:sldLayoutId id="2147484578" r:id="rId8"/>
    <p:sldLayoutId id="2147484579" r:id="rId9"/>
    <p:sldLayoutId id="2147484580" r:id="rId10"/>
    <p:sldLayoutId id="2147484581" r:id="rId11"/>
    <p:sldLayoutId id="2147484582" r:id="rId12"/>
    <p:sldLayoutId id="2147484583" r:id="rId13"/>
    <p:sldLayoutId id="2147484584" r:id="rId14"/>
    <p:sldLayoutId id="2147484585" r:id="rId15"/>
    <p:sldLayoutId id="2147484586" r:id="rId16"/>
    <p:sldLayoutId id="2147484587" r:id="rId17"/>
    <p:sldLayoutId id="2147484588" r:id="rId18"/>
    <p:sldLayoutId id="2147484589" r:id="rId19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chemeClr val="bg2"/>
          </a:solidFill>
          <a:uFillTx/>
          <a:latin typeface="+mj-lt"/>
          <a:ea typeface="Acer Foco Light" panose="020B0404050202020203" pitchFamily="34" charset="0"/>
          <a:cs typeface="Acer Foco Light" panose="020B0404050202020203" pitchFamily="34" charset="0"/>
          <a:sym typeface="Acer Foco"/>
        </a:defRPr>
      </a:lvl1pPr>
      <a:lvl2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2pPr>
      <a:lvl3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3pPr>
      <a:lvl4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4pPr>
      <a:lvl5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5pPr>
      <a:lvl6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6pPr>
      <a:lvl7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7pPr>
      <a:lvl8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8pPr>
      <a:lvl9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2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bg2"/>
          </a:solidFill>
          <a:uFillTx/>
          <a:latin typeface="+mn-lt"/>
          <a:ea typeface="Acer Foco Light" panose="020B0404050202020203" pitchFamily="34" charset="0"/>
          <a:cs typeface="Acer Foco Light" panose="020B0404050202020203" pitchFamily="34" charset="0"/>
          <a:sym typeface="Acer Foco"/>
        </a:defRPr>
      </a:lvl1pPr>
      <a:lvl2pPr marL="0" marR="0" indent="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B6B6B6"/>
          </a:solidFill>
          <a:uFillTx/>
          <a:latin typeface="+mn-lt"/>
          <a:ea typeface="Acer Foco Light" panose="020B0404050202020203" pitchFamily="34" charset="0"/>
          <a:cs typeface="Acer Foco Light" panose="020B0404050202020203" pitchFamily="34" charset="0"/>
          <a:sym typeface="Acer Foco"/>
        </a:defRPr>
      </a:lvl2pPr>
      <a:lvl3pPr marL="224366" marR="0" indent="-224366" algn="l" defTabSz="914400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100000"/>
        <a:buFontTx/>
        <a:buAutoNum type="arabicPeriod"/>
        <a:tabLst/>
        <a:defRPr sz="1000" b="0" i="0" u="none" strike="noStrike" cap="none" spc="0" baseline="0">
          <a:ln>
            <a:noFill/>
          </a:ln>
          <a:solidFill>
            <a:srgbClr val="B6B6B6"/>
          </a:solidFill>
          <a:uFillTx/>
          <a:latin typeface="+mn-lt"/>
          <a:ea typeface="Acer Foco Light" panose="020B0404050202020203" pitchFamily="34" charset="0"/>
          <a:cs typeface="Acer Foco Light" panose="020B0404050202020203" pitchFamily="34" charset="0"/>
          <a:sym typeface="Acer Foco"/>
        </a:defRPr>
      </a:lvl3pPr>
      <a:lvl4pPr marL="405341" marR="0" indent="-237066" algn="l" defTabSz="914400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100000"/>
        <a:buFontTx/>
        <a:buAutoNum type="alphaLcPeriod"/>
        <a:tabLst/>
        <a:defRPr sz="1000" b="0" i="0" u="none" strike="noStrike" cap="none" spc="0" baseline="0">
          <a:ln>
            <a:noFill/>
          </a:ln>
          <a:solidFill>
            <a:srgbClr val="B6B6B6"/>
          </a:solidFill>
          <a:uFillTx/>
          <a:latin typeface="+mn-lt"/>
          <a:ea typeface="Acer Foco Light" panose="020B0404050202020203" pitchFamily="34" charset="0"/>
          <a:cs typeface="Acer Foco Light" panose="020B0404050202020203" pitchFamily="34" charset="0"/>
          <a:sym typeface="Acer Foco"/>
        </a:defRPr>
      </a:lvl4pPr>
      <a:lvl5pPr marL="496358" marR="0" indent="-150283" algn="l" defTabSz="914400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100000"/>
        <a:buFontTx/>
        <a:buAutoNum type="romanLcPeriod"/>
        <a:tabLst/>
        <a:defRPr sz="1000" b="0" i="0" u="none" strike="noStrike" cap="none" spc="0" baseline="0">
          <a:ln>
            <a:noFill/>
          </a:ln>
          <a:solidFill>
            <a:srgbClr val="B6B6B6"/>
          </a:solidFill>
          <a:uFillTx/>
          <a:latin typeface="+mn-lt"/>
          <a:ea typeface="Acer Foco Light" panose="020B0404050202020203" pitchFamily="34" charset="0"/>
          <a:cs typeface="Acer Foco Light" panose="020B0404050202020203" pitchFamily="34" charset="0"/>
          <a:sym typeface="Acer Foco"/>
        </a:defRPr>
      </a:lvl5pPr>
      <a:lvl6pPr marL="529907" marR="0" indent="-185420" algn="l" defTabSz="914400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8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6pPr>
      <a:lvl7pPr marL="643255" marR="0" indent="-182880" algn="l" defTabSz="914400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8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7pPr>
      <a:lvl8pPr marL="747394" marR="0" indent="-172719" algn="l" defTabSz="914400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8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8pPr>
      <a:lvl9pPr marL="3840479" marR="0" indent="-182879" algn="l" defTabSz="914400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5AA1D80-7780-4FC4-88ED-66482F596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D13113E-F83A-444E-9EC4-565F3318E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A7113F-3342-4FB4-8059-C1602FA60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fld id="{A3813889-5214-4B76-9E98-B2BE76E954E9}" type="datetimeFigureOut">
              <a:rPr lang="en-ID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 hangingPunct="1"/>
              <a:t>12/06/2023</a:t>
            </a:fld>
            <a:endParaRPr lang="en-ID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7E71B8-ED27-426D-98B4-C64999DA1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endParaRPr lang="en-ID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73C784-5C54-4769-9D66-FAE3A5B28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fld id="{A8DB5176-1789-4639-B20F-A6E5987A6234}" type="slidenum">
              <a:rPr lang="en-ID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 hangingPunct="1"/>
              <a:t>‹#›</a:t>
            </a:fld>
            <a:endParaRPr lang="en-ID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693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871" y="297769"/>
            <a:ext cx="8418512" cy="5005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5" y="963682"/>
            <a:ext cx="8418513" cy="3616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0870" y="4822160"/>
            <a:ext cx="365125" cy="138500"/>
          </a:xfrm>
          <a:prstGeom prst="rect">
            <a:avLst/>
          </a:prstGeom>
        </p:spPr>
        <p:txBody>
          <a:bodyPr vert="horz" lIns="0" tIns="0" rIns="45720" bIns="0" rtlCol="0" anchor="b" anchorCtr="0">
            <a:noAutofit/>
          </a:bodyPr>
          <a:lstStyle>
            <a:lvl1pPr algn="r">
              <a:defRPr sz="650" b="0" i="0">
                <a:solidFill>
                  <a:srgbClr val="89898B"/>
                </a:solidFill>
                <a:latin typeface="Acer Foco"/>
                <a:cs typeface="Acer Foco"/>
              </a:defRPr>
            </a:lvl1pPr>
          </a:lstStyle>
          <a:p>
            <a:pPr defTabSz="914400" hangingPunct="1"/>
            <a:fld id="{DC460F7E-BF8E-4752-A3EA-71DCEBC1B1D4}" type="slidenum">
              <a:rPr lang="en-US" kern="1200" smtClean="0">
                <a:ea typeface=""/>
              </a:rPr>
              <a:pPr defTabSz="914400" hangingPunct="1"/>
              <a:t>‹#›</a:t>
            </a:fld>
            <a:endParaRPr lang="en-US" kern="1200"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7565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  <p:sldLayoutId id="2147484201" r:id="rId13"/>
    <p:sldLayoutId id="2147484202" r:id="rId14"/>
    <p:sldLayoutId id="2147484203" r:id="rId15"/>
    <p:sldLayoutId id="2147484204" r:id="rId16"/>
    <p:sldLayoutId id="2147484205" r:id="rId17"/>
    <p:sldLayoutId id="2147484206" r:id="rId18"/>
    <p:sldLayoutId id="2147484207" r:id="rId19"/>
    <p:sldLayoutId id="2147484208" r:id="rId20"/>
    <p:sldLayoutId id="2147484209" r:id="rId21"/>
    <p:sldLayoutId id="2147484210" r:id="rId22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000" b="0" i="0" kern="1200" cap="none" baseline="0">
          <a:solidFill>
            <a:srgbClr val="000000"/>
          </a:solidFill>
          <a:latin typeface="Acer Foco"/>
          <a:ea typeface="+mj-ea"/>
          <a:cs typeface="Acer Foco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itchFamily="34" charset="0"/>
        <a:buNone/>
        <a:defRPr lang="en-US" sz="1600" b="0" i="0" kern="1200" dirty="0" smtClean="0">
          <a:solidFill>
            <a:schemeClr val="tx1"/>
          </a:solidFill>
          <a:latin typeface="+mn-lt"/>
          <a:ea typeface="+mn-ea"/>
          <a:cs typeface="Acer Foco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buSzPct val="80000"/>
        <a:buFont typeface="Arial"/>
        <a:buNone/>
        <a:defRPr lang="en-US" sz="1400" b="0" i="0" kern="1200" baseline="0" dirty="0" smtClean="0">
          <a:solidFill>
            <a:schemeClr val="tx2"/>
          </a:solidFill>
          <a:latin typeface="+mn-lt"/>
          <a:ea typeface="+mn-ea"/>
          <a:cs typeface="Acer Foco"/>
        </a:defRPr>
      </a:lvl2pPr>
      <a:lvl3pPr marL="168275" indent="-168275" algn="l" defTabSz="914400" rtl="0" eaLnBrk="1" latinLnBrk="0" hangingPunct="1">
        <a:lnSpc>
          <a:spcPct val="100000"/>
        </a:lnSpc>
        <a:spcBef>
          <a:spcPts val="400"/>
        </a:spcBef>
        <a:buSzPct val="100000"/>
        <a:buFont typeface="+mj-lt"/>
        <a:buAutoNum type="arabi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Acer Foco"/>
        </a:defRPr>
      </a:lvl3pPr>
      <a:lvl4pPr marL="346075" indent="-17780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alphaL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Acer Foco"/>
        </a:defRPr>
      </a:lvl4pPr>
      <a:lvl5pPr marL="458788" indent="-112713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romanLcPeriod"/>
        <a:defRPr lang="en-US" sz="1200" b="0" i="0" kern="1200" dirty="0">
          <a:solidFill>
            <a:schemeClr val="tx2"/>
          </a:solidFill>
          <a:latin typeface="+mn-lt"/>
          <a:ea typeface="+mn-ea"/>
          <a:cs typeface="Acer Foco"/>
        </a:defRPr>
      </a:lvl5pPr>
      <a:lvl6pPr marL="460375" indent="-115888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574675" indent="-114300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7pPr>
      <a:lvl8pPr marL="682625" indent="-107950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872" y="297797"/>
            <a:ext cx="8418512" cy="5005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Page Title Goes Here in Title Case 20pts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6" y="963702"/>
            <a:ext cx="8418513" cy="3616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37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0898" y="4822162"/>
            <a:ext cx="365125" cy="138500"/>
          </a:xfrm>
          <a:prstGeom prst="rect">
            <a:avLst/>
          </a:prstGeom>
        </p:spPr>
        <p:txBody>
          <a:bodyPr vert="horz" lIns="0" tIns="0" rIns="45692" bIns="0" rtlCol="0" anchor="b" anchorCtr="0">
            <a:noAutofit/>
          </a:bodyPr>
          <a:lstStyle>
            <a:lvl1pPr algn="r">
              <a:defRPr sz="700" b="0" i="0">
                <a:solidFill>
                  <a:srgbClr val="89898B"/>
                </a:solidFill>
                <a:latin typeface="Acer Foco"/>
                <a:cs typeface="Acer Foco"/>
              </a:defRPr>
            </a:lvl1pPr>
          </a:lstStyle>
          <a:p>
            <a:pPr defTabSz="913770" hangingPunct="1"/>
            <a:fld id="{DC460F7E-BF8E-4752-A3EA-71DCEBC1B1D4}" type="slidenum">
              <a:rPr lang="en-US" kern="1200" smtClean="0"/>
              <a:pPr defTabSz="913770" hangingPunct="1"/>
              <a:t>‹#›</a:t>
            </a:fld>
            <a:endParaRPr lang="en-US" kern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61634" y="4859656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3770" hangingPunct="1">
              <a:lnSpc>
                <a:spcPct val="90000"/>
              </a:lnSpc>
            </a:pPr>
            <a:r>
              <a:rPr lang="en-US" sz="700" kern="1200" dirty="0">
                <a:solidFill>
                  <a:srgbClr val="89898B"/>
                </a:solidFill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0597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  <p:sldLayoutId id="2147484261" r:id="rId12"/>
    <p:sldLayoutId id="2147484262" r:id="rId13"/>
    <p:sldLayoutId id="2147484263" r:id="rId14"/>
    <p:sldLayoutId id="2147484264" r:id="rId15"/>
    <p:sldLayoutId id="2147484265" r:id="rId16"/>
    <p:sldLayoutId id="2147484266" r:id="rId17"/>
    <p:sldLayoutId id="2147484267" r:id="rId18"/>
    <p:sldLayoutId id="2147484268" r:id="rId19"/>
    <p:sldLayoutId id="2147484269" r:id="rId20"/>
    <p:sldLayoutId id="2147484442" r:id="rId21"/>
  </p:sldLayoutIdLst>
  <p:hf hdr="0" ftr="0" dt="0"/>
  <p:txStyles>
    <p:titleStyle>
      <a:lvl1pPr algn="l" defTabSz="913770" rtl="0" eaLnBrk="1" latinLnBrk="0" hangingPunct="1">
        <a:lnSpc>
          <a:spcPct val="80000"/>
        </a:lnSpc>
        <a:spcBef>
          <a:spcPct val="0"/>
        </a:spcBef>
        <a:buNone/>
        <a:defRPr sz="2000" b="0" i="0" kern="1200" cap="none" baseline="0">
          <a:solidFill>
            <a:srgbClr val="000000"/>
          </a:solidFill>
          <a:latin typeface="Acer Foco"/>
          <a:ea typeface="+mj-ea"/>
          <a:cs typeface="Acer Foco"/>
        </a:defRPr>
      </a:lvl1pPr>
    </p:titleStyle>
    <p:bodyStyle>
      <a:lvl1pPr marL="0" indent="0" algn="l" defTabSz="91377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itchFamily="34" charset="0"/>
        <a:buNone/>
        <a:defRPr lang="en-US" sz="1600" b="0" i="0" kern="1200" dirty="0" smtClean="0">
          <a:solidFill>
            <a:schemeClr val="tx1"/>
          </a:solidFill>
          <a:latin typeface="+mn-lt"/>
          <a:ea typeface="+mn-ea"/>
          <a:cs typeface="Acer Foco"/>
        </a:defRPr>
      </a:lvl1pPr>
      <a:lvl2pPr marL="0" indent="0" algn="l" defTabSz="913770" rtl="0" eaLnBrk="1" latinLnBrk="0" hangingPunct="1">
        <a:lnSpc>
          <a:spcPct val="100000"/>
        </a:lnSpc>
        <a:spcBef>
          <a:spcPts val="300"/>
        </a:spcBef>
        <a:buSzPct val="80000"/>
        <a:buFont typeface="Arial"/>
        <a:buNone/>
        <a:defRPr lang="en-US" sz="1400" b="0" i="0" kern="1200" baseline="0" dirty="0" smtClean="0">
          <a:solidFill>
            <a:schemeClr val="tx2"/>
          </a:solidFill>
          <a:latin typeface="+mn-lt"/>
          <a:ea typeface="+mn-ea"/>
          <a:cs typeface="Acer Foco"/>
        </a:defRPr>
      </a:lvl2pPr>
      <a:lvl3pPr marL="168163" indent="-168163" algn="l" defTabSz="913770" rtl="0" eaLnBrk="1" latinLnBrk="0" hangingPunct="1">
        <a:lnSpc>
          <a:spcPct val="100000"/>
        </a:lnSpc>
        <a:spcBef>
          <a:spcPts val="400"/>
        </a:spcBef>
        <a:buSzPct val="100000"/>
        <a:buFont typeface="+mj-lt"/>
        <a:buAutoNum type="arabi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Acer Foco"/>
        </a:defRPr>
      </a:lvl3pPr>
      <a:lvl4pPr marL="345824" indent="-177674" algn="l" defTabSz="913770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alphaL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Acer Foco"/>
        </a:defRPr>
      </a:lvl4pPr>
      <a:lvl5pPr marL="458453" indent="-112629" algn="l" defTabSz="913770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romanLcPeriod"/>
        <a:defRPr lang="en-US" sz="1200" b="0" i="0" kern="1200" dirty="0">
          <a:solidFill>
            <a:schemeClr val="tx2"/>
          </a:solidFill>
          <a:latin typeface="+mn-lt"/>
          <a:ea typeface="+mn-ea"/>
          <a:cs typeface="Acer Foco"/>
        </a:defRPr>
      </a:lvl5pPr>
      <a:lvl6pPr marL="460040" indent="-115804" algn="l" defTabSz="91377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6pPr>
      <a:lvl7pPr marL="574283" indent="-114216" algn="l" defTabSz="91377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7pPr>
      <a:lvl8pPr marL="682149" indent="-107867" algn="l" defTabSz="91377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8pPr>
      <a:lvl9pPr marL="3883484" indent="-228432" algn="l" defTabSz="9137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6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48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39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04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60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9" algn="l" defTabSz="913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871" y="297769"/>
            <a:ext cx="8418512" cy="5005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Page Title Goes Here in Title Case 20pts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5" y="963682"/>
            <a:ext cx="8418513" cy="3616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Subtitle text goes here in sentence case16pts.</a:t>
            </a:r>
          </a:p>
          <a:p>
            <a:pPr lvl="1"/>
            <a:r>
              <a:rPr lang="en-US"/>
              <a:t>Body text goes here in sentence case14pts.</a:t>
            </a:r>
          </a:p>
          <a:p>
            <a:pPr lvl="2"/>
            <a:r>
              <a:rPr lang="en-US"/>
              <a:t>First bulleted text goes here in sentence case12pts</a:t>
            </a:r>
          </a:p>
          <a:p>
            <a:pPr lvl="3"/>
            <a:r>
              <a:rPr lang="en-US"/>
              <a:t>Second bulleted text goes here in sentence case12pts</a:t>
            </a:r>
          </a:p>
          <a:p>
            <a:pPr lvl="4"/>
            <a:r>
              <a:rPr lang="en-US"/>
              <a:t>Third bulleted text goes here in sentence case12pts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0870" y="4822160"/>
            <a:ext cx="365125" cy="138500"/>
          </a:xfrm>
          <a:prstGeom prst="rect">
            <a:avLst/>
          </a:prstGeom>
        </p:spPr>
        <p:txBody>
          <a:bodyPr vert="horz" lIns="0" tIns="0" rIns="45720" bIns="0" rtlCol="0" anchor="b" anchorCtr="0">
            <a:noAutofit/>
          </a:bodyPr>
          <a:lstStyle>
            <a:lvl1pPr algn="r">
              <a:defRPr sz="650" b="0" i="0">
                <a:solidFill>
                  <a:srgbClr val="89898B"/>
                </a:solidFill>
                <a:latin typeface="Trebuchet MS"/>
                <a:cs typeface="Trebuchet MS"/>
              </a:defRPr>
            </a:lvl1pPr>
          </a:lstStyle>
          <a:p>
            <a:fld id="{DC460F7E-BF8E-4752-A3EA-71DCEBC1B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1632" y="4859654"/>
            <a:ext cx="769441" cy="916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50">
                <a:solidFill>
                  <a:srgbClr val="89898B"/>
                </a:solidFill>
                <a:latin typeface="Trebuchet MS"/>
                <a:cs typeface="Trebuchet MS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6824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  <p:sldLayoutId id="2147484414" r:id="rId11"/>
    <p:sldLayoutId id="2147484415" r:id="rId12"/>
    <p:sldLayoutId id="2147484416" r:id="rId13"/>
    <p:sldLayoutId id="2147484417" r:id="rId14"/>
    <p:sldLayoutId id="2147484418" r:id="rId15"/>
    <p:sldLayoutId id="2147484419" r:id="rId16"/>
    <p:sldLayoutId id="2147484420" r:id="rId17"/>
    <p:sldLayoutId id="2147484421" r:id="rId18"/>
    <p:sldLayoutId id="2147484422" r:id="rId19"/>
    <p:sldLayoutId id="2147484423" r:id="rId20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000" b="0" i="0" kern="1200" cap="none" baseline="0">
          <a:solidFill>
            <a:srgbClr val="000000"/>
          </a:solidFill>
          <a:latin typeface="+mj-lt"/>
          <a:ea typeface="+mj-ea"/>
          <a:cs typeface="Trebuchet M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itchFamily="34" charset="0"/>
        <a:buNone/>
        <a:defRPr lang="en-US" sz="1600" b="0" i="0" kern="1200" dirty="0" smtClean="0">
          <a:solidFill>
            <a:schemeClr val="tx1"/>
          </a:solidFill>
          <a:latin typeface="+mn-lt"/>
          <a:ea typeface="+mn-ea"/>
          <a:cs typeface="Trebuchet M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buSzPct val="80000"/>
        <a:buFont typeface="Arial"/>
        <a:buNone/>
        <a:defRPr lang="en-US" sz="1400" b="0" i="0" kern="1200" baseline="0" dirty="0" smtClean="0">
          <a:solidFill>
            <a:schemeClr val="tx2"/>
          </a:solidFill>
          <a:latin typeface="+mn-lt"/>
          <a:ea typeface="+mn-ea"/>
          <a:cs typeface="Trebuchet MS"/>
        </a:defRPr>
      </a:lvl2pPr>
      <a:lvl3pPr marL="168275" indent="-168275" algn="l" defTabSz="914400" rtl="0" eaLnBrk="1" latinLnBrk="0" hangingPunct="1">
        <a:lnSpc>
          <a:spcPct val="100000"/>
        </a:lnSpc>
        <a:spcBef>
          <a:spcPts val="400"/>
        </a:spcBef>
        <a:buSzPct val="100000"/>
        <a:buFont typeface="+mj-lt"/>
        <a:buAutoNum type="arabi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Trebuchet MS"/>
        </a:defRPr>
      </a:lvl3pPr>
      <a:lvl4pPr marL="346075" indent="-17780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alphaL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Trebuchet MS"/>
        </a:defRPr>
      </a:lvl4pPr>
      <a:lvl5pPr marL="458788" indent="-112713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romanLcPeriod"/>
        <a:defRPr lang="en-US" sz="1200" b="0" i="0" kern="1200" dirty="0">
          <a:solidFill>
            <a:schemeClr val="tx2"/>
          </a:solidFill>
          <a:latin typeface="+mn-lt"/>
          <a:ea typeface="+mn-ea"/>
          <a:cs typeface="Trebuchet MS"/>
        </a:defRPr>
      </a:lvl5pPr>
      <a:lvl6pPr marL="460375" indent="-115888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574675" indent="-114300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7pPr>
      <a:lvl8pPr marL="682625" indent="-107950" algn="l" defTabSz="914400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76079" y="4862869"/>
            <a:ext cx="495328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defRPr sz="600">
                <a:solidFill>
                  <a:schemeClr val="accent4"/>
                </a:solidFill>
              </a:defRPr>
            </a:lvl1pPr>
          </a:lstStyle>
          <a:p>
            <a:r>
              <a:rPr>
                <a:solidFill>
                  <a:srgbClr val="89898B"/>
                </a:solidFill>
                <a:latin typeface="Trebuchet MS" charset="0"/>
                <a:ea typeface="Trebuchet MS" charset="0"/>
                <a:cs typeface="Trebuchet MS" charset="0"/>
              </a:rPr>
              <a:t>CONFIDENTIAL</a:t>
            </a:r>
            <a:endParaRPr dirty="0">
              <a:solidFill>
                <a:srgbClr val="89898B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359872" y="297769"/>
            <a:ext cx="8418512" cy="50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rPr dirty="0"/>
              <a:t>Page Title Goes Here in Title Case 2</a:t>
            </a:r>
            <a:r>
              <a:rPr lang="en-US" altLang="zh-TW" dirty="0"/>
              <a:t>4</a:t>
            </a:r>
            <a:r>
              <a:rPr dirty="0"/>
              <a:t>pts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759817" y="4868328"/>
            <a:ext cx="96180" cy="923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600">
                <a:solidFill>
                  <a:schemeClr val="accent4"/>
                </a:solidFill>
              </a:defRPr>
            </a:lvl1pPr>
          </a:lstStyle>
          <a:p>
            <a:fld id="{86CB4B4D-7CA3-9044-876B-883B54F8677D}" type="slidenum">
              <a:rPr>
                <a:solidFill>
                  <a:srgbClr val="89898B"/>
                </a:solidFill>
              </a:rPr>
              <a:pPr/>
              <a:t>‹#›</a:t>
            </a:fld>
            <a:endParaRPr dirty="0">
              <a:solidFill>
                <a:srgbClr val="89898B"/>
              </a:solidFill>
            </a:endParaRP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364480" y="962493"/>
            <a:ext cx="8417178" cy="3622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rPr dirty="0"/>
              <a:t>Subtitle text goes here in sentence case1</a:t>
            </a:r>
            <a:r>
              <a:rPr lang="en-US" dirty="0"/>
              <a:t>6</a:t>
            </a:r>
            <a:r>
              <a:rPr dirty="0"/>
              <a:t>pts.</a:t>
            </a:r>
          </a:p>
          <a:p>
            <a:pPr lvl="1"/>
            <a:r>
              <a:rPr dirty="0"/>
              <a:t>Body text goes here in sentence case1</a:t>
            </a:r>
            <a:r>
              <a:rPr lang="en-US" dirty="0"/>
              <a:t>4</a:t>
            </a:r>
            <a:r>
              <a:rPr dirty="0"/>
              <a:t>pts.</a:t>
            </a:r>
          </a:p>
          <a:p>
            <a:pPr lvl="2"/>
            <a:r>
              <a:rPr dirty="0"/>
              <a:t>First bulleted text goes here in sentence case1</a:t>
            </a:r>
            <a:r>
              <a:rPr lang="en-US" dirty="0"/>
              <a:t>2</a:t>
            </a:r>
            <a:r>
              <a:rPr dirty="0"/>
              <a:t>pts</a:t>
            </a:r>
          </a:p>
          <a:p>
            <a:pPr lvl="3"/>
            <a:r>
              <a:rPr dirty="0"/>
              <a:t>Second bulleted text goes here in sentence case1</a:t>
            </a:r>
            <a:r>
              <a:rPr lang="en-US" dirty="0"/>
              <a:t>2</a:t>
            </a:r>
            <a:r>
              <a:rPr dirty="0"/>
              <a:t>pts</a:t>
            </a:r>
          </a:p>
          <a:p>
            <a:pPr lvl="4"/>
            <a:r>
              <a:rPr dirty="0"/>
              <a:t>Third bulleted text goes here in sentence case1</a:t>
            </a:r>
            <a:r>
              <a:rPr lang="en-US" dirty="0"/>
              <a:t>2</a:t>
            </a:r>
            <a:r>
              <a:rPr dirty="0"/>
              <a:t>pts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E0D741-73A2-4EDA-BB3D-B9AAECCAB1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11" y="4832429"/>
            <a:ext cx="343868" cy="12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4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</p:sldLayoutIdLst>
  <p:transition spd="med"/>
  <p:hf hdr="0" ftr="0" dt="0"/>
  <p:txStyles>
    <p:titleStyle>
      <a:lvl1pPr marL="0" marR="0" indent="0" algn="ctr" defTabSz="91437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1"/>
          </a:solidFill>
          <a:uFillTx/>
          <a:latin typeface="Trebuchet MS" charset="0"/>
          <a:ea typeface="Trebuchet MS" charset="0"/>
          <a:cs typeface="Trebuchet MS" charset="0"/>
          <a:sym typeface="Acer Foco"/>
        </a:defRPr>
      </a:lvl1pPr>
      <a:lvl2pPr marL="0" marR="0" indent="0" algn="l" defTabSz="91437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2pPr>
      <a:lvl3pPr marL="0" marR="0" indent="0" algn="l" defTabSz="91437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3pPr>
      <a:lvl4pPr marL="0" marR="0" indent="0" algn="l" defTabSz="91437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4pPr>
      <a:lvl5pPr marL="0" marR="0" indent="0" algn="l" defTabSz="91437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5pPr>
      <a:lvl6pPr marL="0" marR="0" indent="0" algn="l" defTabSz="91437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6pPr>
      <a:lvl7pPr marL="0" marR="0" indent="0" algn="l" defTabSz="91437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7pPr>
      <a:lvl8pPr marL="0" marR="0" indent="0" algn="l" defTabSz="91437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8pPr>
      <a:lvl9pPr marL="0" marR="0" indent="0" algn="l" defTabSz="91437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9pPr>
    </p:titleStyle>
    <p:bodyStyle>
      <a:lvl1pPr marL="0" marR="0" indent="0" algn="l" defTabSz="914378" rtl="0" latinLnBrk="0">
        <a:lnSpc>
          <a:spcPct val="90000"/>
        </a:lnSpc>
        <a:spcBef>
          <a:spcPts val="20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5"/>
          </a:solidFill>
          <a:uFillTx/>
          <a:latin typeface="Trebuchet MS" charset="0"/>
          <a:ea typeface="Trebuchet MS" charset="0"/>
          <a:cs typeface="Trebuchet MS" charset="0"/>
          <a:sym typeface="Acer Foco"/>
        </a:defRPr>
      </a:lvl1pPr>
      <a:lvl2pPr marL="0" marR="0" indent="0" algn="l" defTabSz="914378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bg2"/>
          </a:solidFill>
          <a:uFillTx/>
          <a:latin typeface="Trebuchet MS" charset="0"/>
          <a:ea typeface="Trebuchet MS" charset="0"/>
          <a:cs typeface="Trebuchet MS" charset="0"/>
          <a:sym typeface="Acer Foco"/>
        </a:defRPr>
      </a:lvl2pPr>
      <a:lvl3pPr marL="224360" marR="0" indent="-224360" algn="l" defTabSz="914378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100000"/>
        <a:buFontTx/>
        <a:buAutoNum type="arabicPeriod"/>
        <a:tabLst/>
        <a:defRPr sz="1200" b="0" i="0" u="none" strike="noStrike" cap="none" spc="0" baseline="0">
          <a:ln>
            <a:noFill/>
          </a:ln>
          <a:solidFill>
            <a:schemeClr val="bg2"/>
          </a:solidFill>
          <a:uFillTx/>
          <a:latin typeface="Trebuchet MS" charset="0"/>
          <a:ea typeface="Trebuchet MS" charset="0"/>
          <a:cs typeface="Trebuchet MS" charset="0"/>
          <a:sym typeface="Acer Foco"/>
        </a:defRPr>
      </a:lvl3pPr>
      <a:lvl4pPr marL="405331" marR="0" indent="-237060" algn="l" defTabSz="914378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100000"/>
        <a:buFontTx/>
        <a:buAutoNum type="alphaLcPeriod"/>
        <a:tabLst/>
        <a:defRPr sz="1200" b="0" i="0" u="none" strike="noStrike" cap="none" spc="0" baseline="0">
          <a:ln>
            <a:noFill/>
          </a:ln>
          <a:solidFill>
            <a:schemeClr val="bg2"/>
          </a:solidFill>
          <a:uFillTx/>
          <a:latin typeface="Trebuchet MS" charset="0"/>
          <a:ea typeface="Trebuchet MS" charset="0"/>
          <a:cs typeface="Trebuchet MS" charset="0"/>
          <a:sym typeface="Acer Foco"/>
        </a:defRPr>
      </a:lvl4pPr>
      <a:lvl5pPr marL="496346" marR="0" indent="-150279" algn="l" defTabSz="914378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100000"/>
        <a:buFontTx/>
        <a:buAutoNum type="romanLcPeriod"/>
        <a:tabLst/>
        <a:defRPr sz="1200" b="0" i="0" u="none" strike="noStrike" cap="none" spc="0" baseline="0">
          <a:ln>
            <a:noFill/>
          </a:ln>
          <a:solidFill>
            <a:schemeClr val="bg2"/>
          </a:solidFill>
          <a:uFillTx/>
          <a:latin typeface="Trebuchet MS" charset="0"/>
          <a:ea typeface="Trebuchet MS" charset="0"/>
          <a:cs typeface="Trebuchet MS" charset="0"/>
          <a:sym typeface="Acer Foco"/>
        </a:defRPr>
      </a:lvl5pPr>
      <a:lvl6pPr marL="529894" marR="0" indent="-185415" algn="l" defTabSz="914378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8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6pPr>
      <a:lvl7pPr marL="643239" marR="0" indent="-182876" algn="l" defTabSz="914378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8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7pPr>
      <a:lvl8pPr marL="747375" marR="0" indent="-172715" algn="l" defTabSz="914378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8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8pPr>
      <a:lvl9pPr marL="3840383" marR="0" indent="-182875" algn="l" defTabSz="914378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9pPr>
    </p:bodyStyle>
    <p:otherStyle>
      <a:lvl1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1pPr>
      <a:lvl2pPr marL="0" marR="0" indent="457189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2pPr>
      <a:lvl3pPr marL="0" marR="0" indent="914378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3pPr>
      <a:lvl4pPr marL="0" marR="0" indent="1371566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4pPr>
      <a:lvl5pPr marL="0" marR="0" indent="1828754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5pPr>
      <a:lvl6pPr marL="0" marR="0" indent="2285943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6pPr>
      <a:lvl7pPr marL="0" marR="0" indent="2743132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7pPr>
      <a:lvl8pPr marL="0" marR="0" indent="320032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8pPr>
      <a:lvl9pPr marL="0" marR="0" indent="3657509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871" y="297784"/>
            <a:ext cx="8418512" cy="5005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Page Title Goes Here in Title Case 20pts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37" y="963693"/>
            <a:ext cx="8418513" cy="3616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15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Subtitle text goes here in sentence case16pts.</a:t>
            </a:r>
          </a:p>
          <a:p>
            <a:pPr lvl="1"/>
            <a:r>
              <a:rPr lang="en-US" dirty="0"/>
              <a:t>Body text goes here in sentence case14pts.</a:t>
            </a:r>
          </a:p>
          <a:p>
            <a:pPr lvl="2"/>
            <a:r>
              <a:rPr lang="en-US" dirty="0"/>
              <a:t>First bulleted text goes here in sentence case12pts</a:t>
            </a:r>
          </a:p>
          <a:p>
            <a:pPr lvl="3"/>
            <a:r>
              <a:rPr lang="en-US" dirty="0"/>
              <a:t>Second bulleted text goes here in sentence case12pts</a:t>
            </a:r>
          </a:p>
          <a:p>
            <a:pPr lvl="4"/>
            <a:r>
              <a:rPr lang="en-US" dirty="0"/>
              <a:t>Third bulleted text goes here in sentence case12pts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0897" y="4822165"/>
            <a:ext cx="365125" cy="138500"/>
          </a:xfrm>
          <a:prstGeom prst="rect">
            <a:avLst/>
          </a:prstGeom>
        </p:spPr>
        <p:txBody>
          <a:bodyPr vert="horz" lIns="0" tIns="0" rIns="45708" bIns="0" rtlCol="0" anchor="b" anchorCtr="0">
            <a:noAutofit/>
          </a:bodyPr>
          <a:lstStyle>
            <a:lvl1pPr algn="r">
              <a:defRPr sz="700" b="0" i="0">
                <a:solidFill>
                  <a:srgbClr val="89898B"/>
                </a:solidFill>
                <a:latin typeface="Acer Foco"/>
                <a:cs typeface="Acer Foco"/>
              </a:defRPr>
            </a:lvl1pPr>
          </a:lstStyle>
          <a:p>
            <a:pPr defTabSz="914158" hangingPunct="1"/>
            <a:fld id="{DC460F7E-BF8E-4752-A3EA-71DCEBC1B1D4}" type="slidenum">
              <a:rPr lang="en-US" kern="1200" smtClean="0">
                <a:ea typeface="+mn-ea"/>
              </a:rPr>
              <a:pPr defTabSz="914158" hangingPunct="1"/>
              <a:t>‹#›</a:t>
            </a:fld>
            <a:endParaRPr lang="en-US" kern="1200" dirty="0"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642" y="4859654"/>
            <a:ext cx="791883" cy="96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58" hangingPunct="1">
              <a:lnSpc>
                <a:spcPct val="90000"/>
              </a:lnSpc>
            </a:pPr>
            <a:r>
              <a:rPr lang="en-US" sz="700" kern="1200" dirty="0">
                <a:solidFill>
                  <a:srgbClr val="89898B"/>
                </a:solidFill>
                <a:ea typeface="+mn-ea"/>
              </a:rPr>
              <a:t>ACER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6630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5" r:id="rId1"/>
    <p:sldLayoutId id="2147484476" r:id="rId2"/>
    <p:sldLayoutId id="2147484477" r:id="rId3"/>
    <p:sldLayoutId id="2147484478" r:id="rId4"/>
    <p:sldLayoutId id="2147484479" r:id="rId5"/>
    <p:sldLayoutId id="2147484480" r:id="rId6"/>
    <p:sldLayoutId id="2147484481" r:id="rId7"/>
    <p:sldLayoutId id="2147484482" r:id="rId8"/>
    <p:sldLayoutId id="2147484483" r:id="rId9"/>
    <p:sldLayoutId id="2147484484" r:id="rId10"/>
    <p:sldLayoutId id="2147484485" r:id="rId11"/>
    <p:sldLayoutId id="2147484486" r:id="rId12"/>
    <p:sldLayoutId id="2147484487" r:id="rId13"/>
    <p:sldLayoutId id="2147484488" r:id="rId14"/>
    <p:sldLayoutId id="2147484489" r:id="rId15"/>
    <p:sldLayoutId id="2147484490" r:id="rId16"/>
    <p:sldLayoutId id="2147484491" r:id="rId17"/>
    <p:sldLayoutId id="2147484492" r:id="rId18"/>
    <p:sldLayoutId id="2147484493" r:id="rId19"/>
    <p:sldLayoutId id="2147484494" r:id="rId20"/>
    <p:sldLayoutId id="2147484495" r:id="rId21"/>
  </p:sldLayoutIdLst>
  <p:hf hdr="0" ftr="0" dt="0"/>
  <p:txStyles>
    <p:titleStyle>
      <a:lvl1pPr algn="l" defTabSz="914158" rtl="0" eaLnBrk="1" latinLnBrk="0" hangingPunct="1">
        <a:lnSpc>
          <a:spcPct val="80000"/>
        </a:lnSpc>
        <a:spcBef>
          <a:spcPct val="0"/>
        </a:spcBef>
        <a:buNone/>
        <a:defRPr sz="2000" b="0" i="0" kern="1200" cap="none" baseline="0">
          <a:solidFill>
            <a:srgbClr val="000000"/>
          </a:solidFill>
          <a:latin typeface="Acer Foco"/>
          <a:ea typeface="+mj-ea"/>
          <a:cs typeface="Acer Foco"/>
        </a:defRPr>
      </a:lvl1pPr>
    </p:titleStyle>
    <p:bodyStyle>
      <a:lvl1pPr marL="0" indent="0" algn="l" defTabSz="914158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itchFamily="34" charset="0"/>
        <a:buNone/>
        <a:defRPr lang="en-US" sz="1600" b="0" i="0" kern="1200" dirty="0" smtClean="0">
          <a:solidFill>
            <a:schemeClr val="tx1"/>
          </a:solidFill>
          <a:latin typeface="+mn-lt"/>
          <a:ea typeface="+mn-ea"/>
          <a:cs typeface="Acer Foco"/>
        </a:defRPr>
      </a:lvl1pPr>
      <a:lvl2pPr marL="0" indent="0" algn="l" defTabSz="914158" rtl="0" eaLnBrk="1" latinLnBrk="0" hangingPunct="1">
        <a:lnSpc>
          <a:spcPct val="100000"/>
        </a:lnSpc>
        <a:spcBef>
          <a:spcPts val="300"/>
        </a:spcBef>
        <a:buSzPct val="80000"/>
        <a:buFont typeface="Arial"/>
        <a:buNone/>
        <a:defRPr lang="en-US" sz="1400" b="0" i="0" kern="1200" baseline="0" dirty="0" smtClean="0">
          <a:solidFill>
            <a:schemeClr val="tx2"/>
          </a:solidFill>
          <a:latin typeface="+mn-lt"/>
          <a:ea typeface="+mn-ea"/>
          <a:cs typeface="Acer Foco"/>
        </a:defRPr>
      </a:lvl2pPr>
      <a:lvl3pPr marL="168230" indent="-168230" algn="l" defTabSz="914158" rtl="0" eaLnBrk="1" latinLnBrk="0" hangingPunct="1">
        <a:lnSpc>
          <a:spcPct val="100000"/>
        </a:lnSpc>
        <a:spcBef>
          <a:spcPts val="400"/>
        </a:spcBef>
        <a:buSzPct val="100000"/>
        <a:buFont typeface="+mj-lt"/>
        <a:buAutoNum type="arabi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Acer Foco"/>
        </a:defRPr>
      </a:lvl3pPr>
      <a:lvl4pPr marL="345985" indent="-177752" algn="l" defTabSz="914158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alphaLcPeriod"/>
        <a:defRPr lang="en-US" sz="1200" b="0" i="0" kern="1200" dirty="0" smtClean="0">
          <a:solidFill>
            <a:schemeClr val="tx2"/>
          </a:solidFill>
          <a:latin typeface="+mn-lt"/>
          <a:ea typeface="+mn-ea"/>
          <a:cs typeface="Acer Foco"/>
        </a:defRPr>
      </a:lvl4pPr>
      <a:lvl5pPr marL="458666" indent="-112683" algn="l" defTabSz="914158" rtl="0" eaLnBrk="1" latinLnBrk="0" hangingPunct="1">
        <a:lnSpc>
          <a:spcPct val="90000"/>
        </a:lnSpc>
        <a:spcBef>
          <a:spcPts val="400"/>
        </a:spcBef>
        <a:buSzPct val="100000"/>
        <a:buFont typeface="+mj-lt"/>
        <a:buAutoNum type="romanLcPeriod"/>
        <a:defRPr lang="en-US" sz="1200" b="0" i="0" kern="1200" dirty="0">
          <a:solidFill>
            <a:schemeClr val="tx2"/>
          </a:solidFill>
          <a:latin typeface="+mn-lt"/>
          <a:ea typeface="+mn-ea"/>
          <a:cs typeface="Acer Foco"/>
        </a:defRPr>
      </a:lvl5pPr>
      <a:lvl6pPr marL="460253" indent="-115857" algn="l" defTabSz="914158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574522" indent="-114270" algn="l" defTabSz="914158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7pPr>
      <a:lvl8pPr marL="682443" indent="-107921" algn="l" defTabSz="914158" rtl="0" eaLnBrk="1" latinLnBrk="0" hangingPunct="1">
        <a:spcBef>
          <a:spcPts val="400"/>
        </a:spcBef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3885168" indent="-228539" algn="l" defTabSz="9141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9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8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37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15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94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73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51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31" algn="l" defTabSz="914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75AC825-35C0-40B5-890E-1F1F6D0B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E6E950-7F99-46D1-A1F0-CFF3E9FA1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25B7CD-DD59-4BEC-BFC0-47133256A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12C638E-4646-48AB-A6EC-EB92E928B3B8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 defTabSz="914400"/>
              <a:t>12/06/2023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193984-6366-40E6-8979-8C92F577A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0BCDF6-9EAD-43AE-9D2F-716E0C710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FC847E-7B96-4662-92CE-776547B327B8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xmlns="" id="{3DD230CC-E450-4BD9-869D-E93BD81DF64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78078" y="4866149"/>
            <a:ext cx="264969" cy="63185"/>
          </a:xfrm>
          <a:prstGeom prst="rect">
            <a:avLst/>
          </a:prstGeom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359871" y="297769"/>
            <a:ext cx="8418512" cy="50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/>
          <a:p>
            <a:r>
              <a:rPr dirty="0"/>
              <a:t>Page Title Goes Here in Title Case 2</a:t>
            </a:r>
            <a:r>
              <a:rPr lang="en-US" altLang="zh-TW" dirty="0"/>
              <a:t>4</a:t>
            </a:r>
            <a:r>
              <a:rPr dirty="0"/>
              <a:t>pts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728995" y="4833659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600">
                <a:solidFill>
                  <a:schemeClr val="accent4"/>
                </a:solidFill>
              </a:defRPr>
            </a:lvl1pPr>
          </a:lstStyle>
          <a:p>
            <a:pPr defTabSz="914400"/>
            <a:fld id="{86CB4B4D-7CA3-9044-876B-883B54F8677D}" type="slidenum">
              <a:rPr>
                <a:solidFill>
                  <a:srgbClr val="5A5A5C"/>
                </a:solidFill>
              </a:rPr>
              <a:pPr defTabSz="914400"/>
              <a:t>‹#›</a:t>
            </a:fld>
            <a:endParaRPr dirty="0">
              <a:solidFill>
                <a:srgbClr val="5A5A5C"/>
              </a:solidFill>
            </a:endParaRP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364480" y="962492"/>
            <a:ext cx="8417178" cy="3622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/>
          <a:p>
            <a:r>
              <a:rPr dirty="0"/>
              <a:t>Subtitle text goes here in sentence case1</a:t>
            </a:r>
            <a:r>
              <a:rPr lang="en-US" dirty="0"/>
              <a:t>6</a:t>
            </a:r>
            <a:r>
              <a:rPr dirty="0"/>
              <a:t>pts.</a:t>
            </a:r>
          </a:p>
          <a:p>
            <a:pPr lvl="1"/>
            <a:r>
              <a:rPr dirty="0"/>
              <a:t>Body text goes here in sentence case1</a:t>
            </a:r>
            <a:r>
              <a:rPr lang="en-US" dirty="0"/>
              <a:t>4</a:t>
            </a:r>
            <a:r>
              <a:rPr dirty="0"/>
              <a:t>pts.</a:t>
            </a:r>
          </a:p>
          <a:p>
            <a:pPr lvl="2"/>
            <a:r>
              <a:rPr dirty="0"/>
              <a:t>First bulleted text goes here in sentence case1</a:t>
            </a:r>
            <a:r>
              <a:rPr lang="en-US" dirty="0"/>
              <a:t>2</a:t>
            </a:r>
            <a:r>
              <a:rPr dirty="0"/>
              <a:t>pts</a:t>
            </a:r>
          </a:p>
          <a:p>
            <a:pPr lvl="3"/>
            <a:r>
              <a:rPr dirty="0"/>
              <a:t>Second bulleted text goes here in sentence case1</a:t>
            </a:r>
            <a:r>
              <a:rPr lang="en-US" dirty="0"/>
              <a:t>2</a:t>
            </a:r>
            <a:r>
              <a:rPr dirty="0"/>
              <a:t>pts</a:t>
            </a:r>
          </a:p>
          <a:p>
            <a:pPr lvl="4"/>
            <a:r>
              <a:rPr dirty="0"/>
              <a:t>Third bulleted text goes here in sentence case1</a:t>
            </a:r>
            <a:r>
              <a:rPr lang="en-US" dirty="0"/>
              <a:t>2</a:t>
            </a:r>
            <a:r>
              <a:rPr dirty="0"/>
              <a:t>pts</a:t>
            </a:r>
          </a:p>
        </p:txBody>
      </p:sp>
      <p:sp>
        <p:nvSpPr>
          <p:cNvPr id="9" name="Shape 2"/>
          <p:cNvSpPr/>
          <p:nvPr userDrawn="1"/>
        </p:nvSpPr>
        <p:spPr>
          <a:xfrm>
            <a:off x="676078" y="4862869"/>
            <a:ext cx="990162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 sz="600">
                <a:solidFill>
                  <a:schemeClr val="accent4"/>
                </a:solidFill>
              </a:defRPr>
            </a:lvl1pPr>
          </a:lstStyle>
          <a:p>
            <a:pPr defTabSz="914400"/>
            <a:r>
              <a:rPr dirty="0">
                <a:solidFill>
                  <a:srgbClr val="89898B"/>
                </a:solidFill>
                <a:latin typeface="Acer Foco" charset="0"/>
                <a:ea typeface="Acer Foco" charset="0"/>
                <a:cs typeface="Acer Foco" charset="0"/>
              </a:rPr>
              <a:t>CONFIDENTIAL</a:t>
            </a: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xmlns="" id="{561D25AF-E3B1-4BEA-9FE1-040D30F36A90}"/>
              </a:ext>
            </a:extLst>
          </p:cNvPr>
          <p:cNvSpPr/>
          <p:nvPr userDrawn="1"/>
        </p:nvSpPr>
        <p:spPr>
          <a:xfrm rot="10800000">
            <a:off x="-2874" y="5058341"/>
            <a:ext cx="9144001" cy="9233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rgbClr val="80C342"/>
              </a:gs>
            </a:gsLst>
            <a:lin ang="0" scaled="1"/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/>
            <a:endParaRPr lang="zh-TW" altLang="en-US" dirty="0">
              <a:latin typeface="Trebuchet MS" panose="020B0603020202020204" pitchFamily="34" charset="0"/>
              <a:ea typeface="Trebuchet MS 標準體" charset="0"/>
              <a:cs typeface="Trebuchet MS 標準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62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</p:sldLayoutIdLst>
  <p:transition spd="med"/>
  <p:hf hdr="0" ftr="0" dt="0"/>
  <p:txStyles>
    <p:titleStyle>
      <a:lvl1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accent1"/>
          </a:solidFill>
          <a:uFillTx/>
          <a:latin typeface="Acer Foco" charset="0"/>
          <a:ea typeface="Acer Foco" charset="0"/>
          <a:cs typeface="Acer Foco" charset="0"/>
          <a:sym typeface="Acer Foco"/>
        </a:defRPr>
      </a:lvl1pPr>
      <a:lvl2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2pPr>
      <a:lvl3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3pPr>
      <a:lvl4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4pPr>
      <a:lvl5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5pPr>
      <a:lvl6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6pPr>
      <a:lvl7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7pPr>
      <a:lvl8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8pPr>
      <a:lvl9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20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5"/>
          </a:solidFill>
          <a:uFillTx/>
          <a:latin typeface="Acer Foco Semibold" charset="0"/>
          <a:ea typeface="Acer Foco Semibold" charset="0"/>
          <a:cs typeface="Acer Foco Semibold" charset="0"/>
          <a:sym typeface="Acer Foco"/>
        </a:defRPr>
      </a:lvl1pPr>
      <a:lvl2pPr marL="0" marR="0" indent="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89898B"/>
          </a:solidFill>
          <a:uFillTx/>
          <a:latin typeface="Acer Foco"/>
          <a:ea typeface="Acer Foco"/>
          <a:cs typeface="Acer Foco"/>
          <a:sym typeface="Acer Foco"/>
        </a:defRPr>
      </a:lvl2pPr>
      <a:lvl3pPr marL="224366" marR="0" indent="-224366" algn="l" defTabSz="914400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100000"/>
        <a:buFontTx/>
        <a:buAutoNum type="arabicPeriod"/>
        <a:tabLst/>
        <a:defRPr sz="1200" b="0" i="0" u="none" strike="noStrike" cap="none" spc="0" baseline="0">
          <a:ln>
            <a:noFill/>
          </a:ln>
          <a:solidFill>
            <a:srgbClr val="89898B"/>
          </a:solidFill>
          <a:uFillTx/>
          <a:latin typeface="Acer Foco"/>
          <a:ea typeface="Acer Foco"/>
          <a:cs typeface="Acer Foco"/>
          <a:sym typeface="Acer Foco"/>
        </a:defRPr>
      </a:lvl3pPr>
      <a:lvl4pPr marL="405341" marR="0" indent="-237066" algn="l" defTabSz="914400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100000"/>
        <a:buFontTx/>
        <a:buAutoNum type="alphaLcPeriod"/>
        <a:tabLst/>
        <a:defRPr sz="1200" b="0" i="0" u="none" strike="noStrike" cap="none" spc="0" baseline="0">
          <a:ln>
            <a:noFill/>
          </a:ln>
          <a:solidFill>
            <a:srgbClr val="89898B"/>
          </a:solidFill>
          <a:uFillTx/>
          <a:latin typeface="Acer Foco"/>
          <a:ea typeface="Acer Foco"/>
          <a:cs typeface="Acer Foco"/>
          <a:sym typeface="Acer Foco"/>
        </a:defRPr>
      </a:lvl4pPr>
      <a:lvl5pPr marL="496358" marR="0" indent="-150283" algn="l" defTabSz="914400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100000"/>
        <a:buFontTx/>
        <a:buAutoNum type="romanLcPeriod"/>
        <a:tabLst/>
        <a:defRPr sz="1200" b="0" i="0" u="none" strike="noStrike" cap="none" spc="0" baseline="0">
          <a:ln>
            <a:noFill/>
          </a:ln>
          <a:solidFill>
            <a:srgbClr val="89898B"/>
          </a:solidFill>
          <a:uFillTx/>
          <a:latin typeface="Acer Foco"/>
          <a:ea typeface="Acer Foco"/>
          <a:cs typeface="Acer Foco"/>
          <a:sym typeface="Acer Foco"/>
        </a:defRPr>
      </a:lvl5pPr>
      <a:lvl6pPr marL="529907" marR="0" indent="-185420" algn="l" defTabSz="914400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8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6pPr>
      <a:lvl7pPr marL="643255" marR="0" indent="-182880" algn="l" defTabSz="914400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8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7pPr>
      <a:lvl8pPr marL="747394" marR="0" indent="-172719" algn="l" defTabSz="914400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8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8pPr>
      <a:lvl9pPr marL="3840479" marR="0" indent="-182879" algn="l" defTabSz="914400" rtl="0" latinLnBrk="0">
        <a:lnSpc>
          <a:spcPct val="90000"/>
        </a:lnSpc>
        <a:spcBef>
          <a:spcPts val="2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Acer Foco"/>
          <a:ea typeface="Acer Foco"/>
          <a:cs typeface="Acer Foco"/>
          <a:sym typeface="Acer Foc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cer Foco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68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  <p:sldLayoutId id="2147484555" r:id="rId12"/>
    <p:sldLayoutId id="2147484556" r:id="rId13"/>
    <p:sldLayoutId id="2147484557" r:id="rId14"/>
    <p:sldLayoutId id="2147484558" r:id="rId15"/>
    <p:sldLayoutId id="2147484559" r:id="rId16"/>
    <p:sldLayoutId id="2147484560" r:id="rId17"/>
    <p:sldLayoutId id="2147484561" r:id="rId1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tiff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0.png"/><Relationship Id="rId5" Type="http://schemas.openxmlformats.org/officeDocument/2006/relationships/image" Target="../media/image89.tiff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85.svg"/><Relationship Id="rId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emf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885A42-B391-4DED-B30F-E49725EF67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" y="0"/>
            <a:ext cx="9141968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457" y="3534048"/>
            <a:ext cx="1962397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i="1" dirty="0"/>
              <a:t>Riko Gunawan</a:t>
            </a:r>
          </a:p>
          <a:p>
            <a:r>
              <a:rPr lang="en-US" dirty="0" smtClean="0"/>
              <a:t>PT</a:t>
            </a:r>
            <a:r>
              <a:rPr lang="en-US" dirty="0" smtClean="0"/>
              <a:t>. Acer </a:t>
            </a:r>
            <a:r>
              <a:rPr lang="en-US" dirty="0" smtClean="0"/>
              <a:t>Indonesia</a:t>
            </a:r>
          </a:p>
        </p:txBody>
      </p:sp>
    </p:spTree>
    <p:extLst>
      <p:ext uri="{BB962C8B-B14F-4D97-AF65-F5344CB8AC3E}">
        <p14:creationId xmlns:p14="http://schemas.microsoft.com/office/powerpoint/2010/main" val="301653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2" y="0"/>
            <a:ext cx="9144000" cy="5086724"/>
          </a:xfrm>
          <a:prstGeom prst="rect">
            <a:avLst/>
          </a:prstGeom>
          <a:solidFill>
            <a:srgbClr val="0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defTabSz="914400"/>
            <a:endParaRPr lang="zh-TW" altLang="en-US" dirty="0" smtClean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25" y="2687244"/>
            <a:ext cx="2399480" cy="239948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742" y="166266"/>
            <a:ext cx="2399480" cy="239948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xmlns="" id="{30189DA1-C3C8-485F-AC28-84B03ADE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56" y="605466"/>
            <a:ext cx="4964892" cy="418691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i="1" dirty="0" smtClean="0"/>
              <a:t>NITRO ANX – High performance Laptop</a:t>
            </a:r>
            <a:endParaRPr lang="en-US" sz="2000" dirty="0">
              <a:latin typeface="Acer Foco" panose="020B0604050202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607AF25-110B-764D-7786-17881E2FB644}"/>
              </a:ext>
            </a:extLst>
          </p:cNvPr>
          <p:cNvSpPr txBox="1"/>
          <p:nvPr/>
        </p:nvSpPr>
        <p:spPr>
          <a:xfrm>
            <a:off x="178405" y="66222"/>
            <a:ext cx="529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cer Foco" panose="020B0604050202020203" pitchFamily="34" charset="0"/>
              </a:rPr>
              <a:t>Perangkat</a:t>
            </a:r>
            <a:r>
              <a:rPr lang="en-US" sz="2400" b="1" dirty="0">
                <a:solidFill>
                  <a:schemeClr val="bg1"/>
                </a:solidFill>
                <a:latin typeface="Acer Foco" panose="020B0604050202020203" pitchFamily="34" charset="0"/>
              </a:rPr>
              <a:t> Laptop </a:t>
            </a:r>
            <a:r>
              <a:rPr lang="en-US" sz="2400" b="1" dirty="0" err="1">
                <a:solidFill>
                  <a:schemeClr val="bg1"/>
                </a:solidFill>
                <a:latin typeface="Acer Foco" panose="020B0604050202020203" pitchFamily="34" charset="0"/>
              </a:rPr>
              <a:t>Berbasis</a:t>
            </a:r>
            <a:r>
              <a:rPr lang="en-US" sz="2400" b="1" dirty="0">
                <a:solidFill>
                  <a:schemeClr val="bg1"/>
                </a:solidFill>
                <a:latin typeface="Acer Foco" panose="020B0604050202020203" pitchFamily="34" charset="0"/>
              </a:rPr>
              <a:t> Windows</a:t>
            </a:r>
            <a:endParaRPr lang="en-ID" sz="2400" b="1" dirty="0">
              <a:solidFill>
                <a:schemeClr val="bg1"/>
              </a:solidFill>
              <a:latin typeface="Acer Foco" panose="020B0604050202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12D2391-2029-4FBF-ABF7-0D2E9804E204}"/>
              </a:ext>
            </a:extLst>
          </p:cNvPr>
          <p:cNvSpPr txBox="1"/>
          <p:nvPr/>
        </p:nvSpPr>
        <p:spPr>
          <a:xfrm>
            <a:off x="178405" y="1050187"/>
            <a:ext cx="51142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dirty="0" err="1">
                <a:solidFill>
                  <a:schemeClr val="bg1"/>
                </a:solidFill>
                <a:latin typeface="Acer Foco" panose="020B0604050202020203" pitchFamily="34" charset="0"/>
              </a:rPr>
              <a:t>Prosesor</a:t>
            </a:r>
            <a:r>
              <a:rPr lang="en-US" sz="1100" dirty="0">
                <a:solidFill>
                  <a:schemeClr val="bg1"/>
                </a:solidFill>
                <a:latin typeface="Acer Foco" panose="020B060405020202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cer Foco" panose="020B0604050202020203" pitchFamily="34" charset="0"/>
              </a:rPr>
              <a:t>hingga</a:t>
            </a:r>
            <a:r>
              <a:rPr lang="en-US" sz="1100" dirty="0">
                <a:solidFill>
                  <a:schemeClr val="bg1"/>
                </a:solidFill>
                <a:latin typeface="Acer Foco" panose="020B0604050202020203" pitchFamily="34" charset="0"/>
              </a:rPr>
              <a:t> Intel® 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Gen 12 Core i9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cer Foco" panose="020B0604050202020203" pitchFamily="34" charset="0"/>
              </a:rPr>
              <a:t>NVIDIA® GeForce® RTX</a:t>
            </a:r>
            <a:r>
              <a:rPr lang="en-US" sz="1100" baseline="30000" dirty="0">
                <a:solidFill>
                  <a:schemeClr val="bg1"/>
                </a:solidFill>
                <a:latin typeface="Acer Foco" panose="020B0604050202020203" pitchFamily="34" charset="0"/>
              </a:rPr>
              <a:t>TM</a:t>
            </a:r>
            <a:r>
              <a:rPr lang="en-US" sz="1100" dirty="0">
                <a:solidFill>
                  <a:schemeClr val="bg1"/>
                </a:solidFill>
                <a:latin typeface="Acer Foco" panose="020B0604050202020203" pitchFamily="34" charset="0"/>
              </a:rPr>
              <a:t> 3070Ti with 8 GB of dedicated GDDR6 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VRAM, MGP </a:t>
            </a:r>
            <a:r>
              <a:rPr lang="en-US" sz="1100" dirty="0" err="1" smtClean="0">
                <a:solidFill>
                  <a:schemeClr val="bg1"/>
                </a:solidFill>
                <a:latin typeface="Acer Foco" panose="020B0604050202020203" pitchFamily="34" charset="0"/>
              </a:rPr>
              <a:t>maksimal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  <a:latin typeface="Acer Foco" panose="020B0604050202020203" pitchFamily="34" charset="0"/>
              </a:rPr>
              <a:t>hingga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 150W.</a:t>
            </a:r>
            <a:endParaRPr lang="en-US" sz="1100" dirty="0">
              <a:solidFill>
                <a:schemeClr val="bg1"/>
              </a:solidFill>
              <a:latin typeface="Acer Foco" panose="020B0604050202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dirty="0" err="1">
                <a:solidFill>
                  <a:schemeClr val="bg1"/>
                </a:solidFill>
                <a:latin typeface="Acer Foco" panose="020B0604050202020203" pitchFamily="34" charset="0"/>
              </a:rPr>
              <a:t>Memori</a:t>
            </a:r>
            <a:r>
              <a:rPr lang="en-US" sz="1100" dirty="0">
                <a:solidFill>
                  <a:schemeClr val="bg1"/>
                </a:solidFill>
                <a:latin typeface="Acer Foco" panose="020B060405020202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cer Foco" panose="020B0604050202020203" pitchFamily="34" charset="0"/>
              </a:rPr>
              <a:t>hingga</a:t>
            </a:r>
            <a:r>
              <a:rPr lang="en-US" sz="1100" dirty="0">
                <a:solidFill>
                  <a:schemeClr val="bg1"/>
                </a:solidFill>
                <a:latin typeface="Acer Foco" panose="020B0604050202020203" pitchFamily="34" charset="0"/>
              </a:rPr>
              <a:t> 32GB DDR4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dirty="0" err="1">
                <a:solidFill>
                  <a:schemeClr val="bg1"/>
                </a:solidFill>
                <a:latin typeface="Acer Foco" panose="020B0604050202020203" pitchFamily="34" charset="0"/>
              </a:rPr>
              <a:t>Kapasitas</a:t>
            </a:r>
            <a:r>
              <a:rPr lang="en-US" sz="1100" dirty="0">
                <a:solidFill>
                  <a:schemeClr val="bg1"/>
                </a:solidFill>
                <a:latin typeface="Acer Foco" panose="020B060405020202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cer Foco" panose="020B0604050202020203" pitchFamily="34" charset="0"/>
              </a:rPr>
              <a:t>penyimpanan</a:t>
            </a:r>
            <a:r>
              <a:rPr lang="en-US" sz="1100" dirty="0">
                <a:solidFill>
                  <a:schemeClr val="bg1"/>
                </a:solidFill>
                <a:latin typeface="Acer Foco" panose="020B0604050202020203" pitchFamily="34" charset="0"/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  <a:latin typeface="Acer Foco" panose="020B0604050202020203" pitchFamily="34" charset="0"/>
              </a:rPr>
              <a:t>untuk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 2 slot M.2 </a:t>
            </a:r>
            <a:r>
              <a:rPr lang="en-US" sz="1100" dirty="0" err="1" smtClean="0">
                <a:solidFill>
                  <a:schemeClr val="bg1"/>
                </a:solidFill>
                <a:latin typeface="Acer Foco" panose="020B0604050202020203" pitchFamily="34" charset="0"/>
              </a:rPr>
              <a:t>PCIe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 SSDs + 1 slot SATA.</a:t>
            </a:r>
            <a:endParaRPr lang="en-US" sz="1100" dirty="0">
              <a:solidFill>
                <a:schemeClr val="bg1"/>
              </a:solidFill>
              <a:latin typeface="Acer Foco" panose="020B0604050202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Killer</a:t>
            </a:r>
            <a:r>
              <a:rPr lang="de-DE" sz="1100" dirty="0">
                <a:solidFill>
                  <a:schemeClr val="bg1"/>
                </a:solidFill>
                <a:latin typeface="Acer Foco" panose="020B0604050202020203" pitchFamily="34" charset="0"/>
              </a:rPr>
              <a:t> ™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cer Foco" panose="020B0604050202020203" pitchFamily="34" charset="0"/>
              </a:rPr>
              <a:t>Wi-Fi 6 AX 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1650i &amp; </a:t>
            </a:r>
            <a:r>
              <a:rPr lang="de-DE" sz="1100" dirty="0">
                <a:solidFill>
                  <a:schemeClr val="bg1"/>
                </a:solidFill>
                <a:latin typeface="Acer Foco" panose="020B0604050202020203" pitchFamily="34" charset="0"/>
              </a:rPr>
              <a:t>Killer™ Ethernet </a:t>
            </a:r>
            <a:r>
              <a:rPr lang="de-DE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E2600 10/100/1000 </a:t>
            </a:r>
            <a:r>
              <a:rPr lang="de-DE" sz="1100" dirty="0">
                <a:solidFill>
                  <a:schemeClr val="bg1"/>
                </a:solidFill>
                <a:latin typeface="Acer Foco" panose="020B0604050202020203" pitchFamily="34" charset="0"/>
              </a:rPr>
              <a:t>Mbps</a:t>
            </a:r>
            <a:endParaRPr lang="en-US" sz="1100" dirty="0" smtClean="0">
              <a:solidFill>
                <a:schemeClr val="bg1"/>
              </a:solidFill>
              <a:latin typeface="Acer Foco" panose="020B0604050202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15.6</a:t>
            </a:r>
            <a:r>
              <a:rPr lang="en-US" sz="1100" dirty="0">
                <a:solidFill>
                  <a:schemeClr val="bg1"/>
                </a:solidFill>
                <a:latin typeface="Acer Foco" panose="020B0604050202020203" pitchFamily="34" charset="0"/>
              </a:rPr>
              <a:t>" display </a:t>
            </a:r>
            <a:r>
              <a:rPr lang="en-US" sz="1100" dirty="0" err="1" smtClean="0">
                <a:solidFill>
                  <a:schemeClr val="bg1"/>
                </a:solidFill>
                <a:latin typeface="Acer Foco" panose="020B0604050202020203" pitchFamily="34" charset="0"/>
              </a:rPr>
              <a:t>dengan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cer Foco" panose="020B0604050202020203" pitchFamily="34" charset="0"/>
              </a:rPr>
              <a:t>IPS (In-Plane Switching) technology, QHD 2560 x 1440, high-brightness (300 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nits), refresh rate 165Hz, 100% DCI-P3</a:t>
            </a:r>
            <a:endParaRPr lang="en-US" sz="1100" dirty="0">
              <a:solidFill>
                <a:schemeClr val="bg1"/>
              </a:solidFill>
              <a:latin typeface="Acer Foco" panose="020B0604050202020203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Dual- </a:t>
            </a:r>
            <a:r>
              <a:rPr lang="en-US" sz="1100" dirty="0">
                <a:solidFill>
                  <a:schemeClr val="bg1"/>
                </a:solidFill>
                <a:latin typeface="Acer Foco" panose="020B0604050202020203" pitchFamily="34" charset="0"/>
              </a:rPr>
              <a:t>fan cooling, dual-intakes (top and bottom), and a quad-exhaust port 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design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cer Foco" panose="020B0604050202020203" pitchFamily="34" charset="0"/>
              </a:rPr>
              <a:t>4-zone RGB 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keyboard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8x </a:t>
            </a:r>
            <a:r>
              <a:rPr lang="en-US" sz="1100" dirty="0" err="1" smtClean="0">
                <a:solidFill>
                  <a:schemeClr val="bg1"/>
                </a:solidFill>
                <a:latin typeface="Acer Foco" panose="020B0604050202020203" pitchFamily="34" charset="0"/>
              </a:rPr>
              <a:t>lebih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  <a:latin typeface="Acer Foco" panose="020B0604050202020203" pitchFamily="34" charset="0"/>
              </a:rPr>
              <a:t>cepat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 </a:t>
            </a:r>
            <a:r>
              <a:rPr lang="en-US" sz="1100" smtClean="0">
                <a:solidFill>
                  <a:schemeClr val="bg1"/>
                </a:solidFill>
                <a:latin typeface="Acer Foco" panose="020B0604050202020203" pitchFamily="34" charset="0"/>
              </a:rPr>
              <a:t>dari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 USB 3.0  </a:t>
            </a:r>
            <a:r>
              <a:rPr lang="en-US" sz="1100" dirty="0" err="1" smtClean="0">
                <a:solidFill>
                  <a:schemeClr val="bg1"/>
                </a:solidFill>
                <a:latin typeface="Acer Foco" panose="020B0604050202020203" pitchFamily="34" charset="0"/>
              </a:rPr>
              <a:t>dengan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 Thunderbolt 4.0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dirty="0" err="1" smtClean="0">
                <a:solidFill>
                  <a:schemeClr val="bg1"/>
                </a:solidFill>
                <a:latin typeface="Acer Foco" panose="020B0604050202020203" pitchFamily="34" charset="0"/>
              </a:rPr>
              <a:t>Lebih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  <a:latin typeface="Acer Foco" panose="020B0604050202020203" pitchFamily="34" charset="0"/>
              </a:rPr>
              <a:t>aman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  <a:latin typeface="Acer Foco" panose="020B0604050202020203" pitchFamily="34" charset="0"/>
              </a:rPr>
              <a:t>dengan</a:t>
            </a:r>
            <a:r>
              <a:rPr lang="en-US" sz="1100" dirty="0" smtClean="0">
                <a:solidFill>
                  <a:schemeClr val="bg1"/>
                </a:solidFill>
                <a:latin typeface="Acer Foco" panose="020B0604050202020203" pitchFamily="34" charset="0"/>
              </a:rPr>
              <a:t> Fingerprint security.</a:t>
            </a:r>
            <a:endParaRPr lang="en-US" sz="1100" dirty="0">
              <a:solidFill>
                <a:schemeClr val="bg1"/>
              </a:solidFill>
              <a:latin typeface="Acer Foco" panose="020B0604050202020203" pitchFamily="34" charset="0"/>
            </a:endParaRPr>
          </a:p>
        </p:txBody>
      </p:sp>
      <p:pic>
        <p:nvPicPr>
          <p:cNvPr id="18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051" y="3466362"/>
            <a:ext cx="2412116" cy="162036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86359" y="4215539"/>
            <a:ext cx="1805553" cy="728420"/>
          </a:xfrm>
          <a:prstGeom prst="roundRect">
            <a:avLst/>
          </a:prstGeom>
          <a:solidFill>
            <a:schemeClr val="bg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 Black" panose="020B0A04020102020204" pitchFamily="34" charset="0"/>
                <a:sym typeface="Acer Foco"/>
              </a:rPr>
              <a:t>TKDN + BMP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41.03%</a:t>
            </a:r>
            <a:endParaRPr kumimoji="0" lang="en-US" sz="2800" b="0" i="0" u="none" strike="noStrike" cap="none" spc="0" normalizeH="0" baseline="0" dirty="0" smtClean="0">
              <a:ln>
                <a:noFill/>
              </a:ln>
              <a:solidFill>
                <a:schemeClr val="accent1"/>
              </a:solidFill>
              <a:effectLst/>
              <a:uFillTx/>
              <a:latin typeface="Arial Black" panose="020B0A04020102020204" pitchFamily="34" charset="0"/>
              <a:sym typeface="Acer Foc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184" y="166266"/>
            <a:ext cx="1127842" cy="112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800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B4E07E-175D-406A-959C-423AFE6D1C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778" y="113498"/>
            <a:ext cx="1377885" cy="105778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8AF1834-C997-4F1B-BB60-3784130B8B03}"/>
              </a:ext>
            </a:extLst>
          </p:cNvPr>
          <p:cNvSpPr/>
          <p:nvPr/>
        </p:nvSpPr>
        <p:spPr>
          <a:xfrm>
            <a:off x="161321" y="2237978"/>
            <a:ext cx="2855958" cy="453566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>
              <a:latin typeface="Acer Foco" panose="020B0604050202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9BD47D9-D7A6-4E44-90B8-9A56B13A3D5B}"/>
              </a:ext>
            </a:extLst>
          </p:cNvPr>
          <p:cNvSpPr/>
          <p:nvPr/>
        </p:nvSpPr>
        <p:spPr>
          <a:xfrm>
            <a:off x="3172300" y="1954817"/>
            <a:ext cx="2815877" cy="513664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>
              <a:latin typeface="Acer Foco" panose="020B0604050202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51F220C-FE28-4FD5-B164-CE1C07A737FC}"/>
              </a:ext>
            </a:extLst>
          </p:cNvPr>
          <p:cNvSpPr/>
          <p:nvPr/>
        </p:nvSpPr>
        <p:spPr>
          <a:xfrm>
            <a:off x="6126722" y="1574909"/>
            <a:ext cx="2900808" cy="49916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>
              <a:latin typeface="Acer Foco" panose="020B060405020202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D3E0237-7D12-4193-9964-B57E041324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ID" sz="650" b="0" i="0" u="none" strike="noStrike" kern="0" cap="none" spc="0" normalizeH="0" baseline="0" noProof="0" smtClean="0">
                <a:ln>
                  <a:noFill/>
                </a:ln>
                <a:solidFill>
                  <a:srgbClr val="89898B"/>
                </a:solidFill>
                <a:effectLst/>
                <a:uLnTx/>
                <a:uFillTx/>
                <a:latin typeface="Trebuchet MS"/>
                <a:sym typeface="Acer Foco"/>
              </a:rPr>
              <a:pPr marL="0" marR="0" lvl="0" indent="0" algn="r" defTabSz="91437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D" sz="650" b="0" i="0" u="none" strike="noStrike" kern="0" cap="none" spc="0" normalizeH="0" baseline="0" noProof="0">
              <a:ln>
                <a:noFill/>
              </a:ln>
              <a:solidFill>
                <a:srgbClr val="89898B"/>
              </a:solidFill>
              <a:effectLst/>
              <a:uLnTx/>
              <a:uFillTx/>
              <a:latin typeface="Trebuchet MS"/>
              <a:sym typeface="Acer Foco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CB87EA5-859B-4C00-A0F4-BBB7A9387355}"/>
              </a:ext>
            </a:extLst>
          </p:cNvPr>
          <p:cNvSpPr/>
          <p:nvPr/>
        </p:nvSpPr>
        <p:spPr>
          <a:xfrm flipV="1">
            <a:off x="0" y="5045624"/>
            <a:ext cx="9144000" cy="109749"/>
          </a:xfrm>
          <a:prstGeom prst="rect">
            <a:avLst/>
          </a:prstGeom>
          <a:solidFill>
            <a:srgbClr val="82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12D2391-2029-4FBF-ABF7-0D2E9804E204}"/>
              </a:ext>
            </a:extLst>
          </p:cNvPr>
          <p:cNvSpPr txBox="1"/>
          <p:nvPr/>
        </p:nvSpPr>
        <p:spPr>
          <a:xfrm>
            <a:off x="116471" y="2729828"/>
            <a:ext cx="285595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Celeron Dual Core, Clock Speed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hingga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2,8GHz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Memori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4GB RAM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Kapasitas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penyimpanan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32GB eMMC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WiFi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802,11 a/b/g/n/ac (dual-band 2,4Ghz &amp; 5Ghz) &amp; Bluetooth 5,0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Layar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11,6"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Daya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tahan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baterai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hingga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12 jam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Chrome OS &amp; Chrome Education Upgrade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CE8DBDE-A050-4277-A8A6-FD55275E97D4}"/>
              </a:ext>
            </a:extLst>
          </p:cNvPr>
          <p:cNvSpPr txBox="1"/>
          <p:nvPr/>
        </p:nvSpPr>
        <p:spPr>
          <a:xfrm>
            <a:off x="178405" y="2253037"/>
            <a:ext cx="2855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Daya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tahan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berstandar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militer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*  |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Daya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tahan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baterai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lebih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lama </a:t>
            </a:r>
          </a:p>
        </p:txBody>
      </p:sp>
      <p:sp>
        <p:nvSpPr>
          <p:cNvPr id="43" name="Title 3">
            <a:extLst>
              <a:ext uri="{FF2B5EF4-FFF2-40B4-BE49-F238E27FC236}">
                <a16:creationId xmlns:a16="http://schemas.microsoft.com/office/drawing/2014/main" xmlns="" id="{30189DA1-C3C8-485F-AC28-84B03ADE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0" y="1935620"/>
            <a:ext cx="2900808" cy="358109"/>
          </a:xfrm>
        </p:spPr>
        <p:txBody>
          <a:bodyPr>
            <a:noAutofit/>
          </a:bodyPr>
          <a:lstStyle/>
          <a:p>
            <a:r>
              <a:rPr lang="en-US" sz="1800" i="1" dirty="0"/>
              <a:t>Chromebook </a:t>
            </a:r>
            <a:r>
              <a:rPr lang="en-US" sz="1800" i="1" dirty="0" smtClean="0"/>
              <a:t>C733-R</a:t>
            </a:r>
            <a:endParaRPr lang="en-US" sz="1800" dirty="0">
              <a:latin typeface="Acer Foco" panose="020B0604050202020203" pitchFamily="34" charset="0"/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xmlns="" id="{44B9A356-6914-422A-9A3B-4FE4B489762C}"/>
              </a:ext>
            </a:extLst>
          </p:cNvPr>
          <p:cNvSpPr txBox="1">
            <a:spLocks/>
          </p:cNvSpPr>
          <p:nvPr/>
        </p:nvSpPr>
        <p:spPr>
          <a:xfrm>
            <a:off x="3133467" y="1651416"/>
            <a:ext cx="2804006" cy="4186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b="1" i="0" kern="1200" cap="none" baseline="0">
                <a:solidFill>
                  <a:srgbClr val="000000"/>
                </a:solidFill>
                <a:latin typeface="Acer Foco" charset="0"/>
                <a:ea typeface="Acer Foco" charset="0"/>
                <a:cs typeface="Acer Foco" charset="0"/>
              </a:defRPr>
            </a:lvl1pPr>
          </a:lstStyle>
          <a:p>
            <a:r>
              <a:rPr lang="en-US" sz="1800" i="1" dirty="0"/>
              <a:t>Chromebook Touch 311-9HT</a:t>
            </a:r>
            <a:endParaRPr lang="en-US" sz="1800" dirty="0">
              <a:latin typeface="Acer Foco" panose="020B0604050202020203" pitchFamily="34" charset="0"/>
            </a:endParaRP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xmlns="" id="{81A5D33C-0FD7-41B9-A4FA-F23AE0C0DA49}"/>
              </a:ext>
            </a:extLst>
          </p:cNvPr>
          <p:cNvSpPr txBox="1">
            <a:spLocks/>
          </p:cNvSpPr>
          <p:nvPr/>
        </p:nvSpPr>
        <p:spPr>
          <a:xfrm>
            <a:off x="6163718" y="1141773"/>
            <a:ext cx="2804006" cy="4186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b="1" i="0" kern="1200" cap="none" baseline="0">
                <a:solidFill>
                  <a:srgbClr val="000000"/>
                </a:solidFill>
                <a:latin typeface="Acer Foco" charset="0"/>
                <a:ea typeface="Acer Foco" charset="0"/>
                <a:cs typeface="Acer Foco" charset="0"/>
              </a:defRPr>
            </a:lvl1pPr>
          </a:lstStyle>
          <a:p>
            <a:r>
              <a:rPr lang="en-US" sz="1800" i="1" dirty="0"/>
              <a:t>Chromebook R752T-R</a:t>
            </a:r>
          </a:p>
          <a:p>
            <a:r>
              <a:rPr lang="en-US" sz="1800" i="1" dirty="0"/>
              <a:t>Convertible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E0337BE-4E8F-47A1-9905-2EB5497308C4}"/>
              </a:ext>
            </a:extLst>
          </p:cNvPr>
          <p:cNvSpPr txBox="1"/>
          <p:nvPr/>
        </p:nvSpPr>
        <p:spPr>
          <a:xfrm>
            <a:off x="3173289" y="2483290"/>
            <a:ext cx="285595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Celeron Dual Core, Clock Speed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hingga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2,8GHz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Memori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4GB RAM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Kapasitas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penyimpanan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32GB eMMC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WiFi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802,11 a/b/g/n/ac (dual-band 2,4Ghz &amp; 5Ghz) &amp; Bluetooth 5,0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Layar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sentuh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11,6"-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teknologi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IPS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Daya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tahan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baterai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hingga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10 jam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Chrome OS &amp; Chrome Education Upgrade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73CEB00-5729-4F74-8722-511FD16AC9AC}"/>
              </a:ext>
            </a:extLst>
          </p:cNvPr>
          <p:cNvSpPr txBox="1"/>
          <p:nvPr/>
        </p:nvSpPr>
        <p:spPr>
          <a:xfrm>
            <a:off x="6126722" y="2139762"/>
            <a:ext cx="290080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Celeron Dual Core, Clock Speed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hingga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2,8GHz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Memori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hingga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8GB RAM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Kapasitas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penyimpanan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hingga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64GB eMMC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Intel® Wireless Wi-Fi 6 AX201 &amp; Bluetooth 5,1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11,6"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Layar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sentuh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-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teknologi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IPS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Daya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tahan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baterai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sampai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dengan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12 jam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Chrome OS &amp; Chrome Education Upgrade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824D5F0-8289-4BE5-85BC-96E44EFF7CA0}"/>
              </a:ext>
            </a:extLst>
          </p:cNvPr>
          <p:cNvSpPr txBox="1"/>
          <p:nvPr/>
        </p:nvSpPr>
        <p:spPr>
          <a:xfrm>
            <a:off x="3258155" y="1952629"/>
            <a:ext cx="2559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Desain tipis dan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ringan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|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Layar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sentuh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dengan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sudut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pandang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lebar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C983E26-ADFA-47A4-8358-CD5F8C96D968}"/>
              </a:ext>
            </a:extLst>
          </p:cNvPr>
          <p:cNvSpPr txBox="1"/>
          <p:nvPr/>
        </p:nvSpPr>
        <p:spPr>
          <a:xfrm>
            <a:off x="6172122" y="1615939"/>
            <a:ext cx="28777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Daya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tahan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berstandar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militer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*  | Convertible 2-in-1, Desain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layar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sentuh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11EE3E7-A2DB-43BB-B70C-85AAA21DD0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60" y="703410"/>
            <a:ext cx="1480455" cy="11720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5B16509-9354-4B1A-988E-DDDCBF4B50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41" y="551296"/>
            <a:ext cx="1568958" cy="11767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5AA95ADF-403B-4667-8E3F-E64BC9C6A79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266" y="928820"/>
            <a:ext cx="555333" cy="29683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8A54569-1C5B-4DC8-AD61-28BD29445381}"/>
              </a:ext>
            </a:extLst>
          </p:cNvPr>
          <p:cNvSpPr txBox="1"/>
          <p:nvPr/>
        </p:nvSpPr>
        <p:spPr>
          <a:xfrm>
            <a:off x="178405" y="66222"/>
            <a:ext cx="529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Perangkat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Laptop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Berbasis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Chrome</a:t>
            </a:r>
            <a:endParaRPr lang="en-ID" sz="2400" b="1" dirty="0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04602" y="4505974"/>
            <a:ext cx="2812676" cy="4546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srgbClr val="FFFFFF"/>
                </a:solidFill>
              </a:rPr>
              <a:t>GOOD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258155" y="4114830"/>
            <a:ext cx="2730022" cy="45468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srgbClr val="FFFFFF"/>
                </a:solidFill>
              </a:rPr>
              <a:t>BETTER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225345" y="3729362"/>
            <a:ext cx="2802185" cy="454685"/>
          </a:xfrm>
          <a:prstGeom prst="roundRect">
            <a:avLst/>
          </a:prstGeom>
          <a:solidFill>
            <a:srgbClr val="80C34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srgbClr val="FFFFFF"/>
                </a:solidFill>
              </a:rPr>
              <a:t>BEST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FD985A-B6F3-4609-BB7F-AD1DF0EF19E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921" y="335991"/>
            <a:ext cx="1039291" cy="735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CCDBF9-44DC-4EC8-B7C9-AC9E7C4E1E6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429" y="803763"/>
            <a:ext cx="1039291" cy="735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E6F7BC4-6BF7-40A7-BFE7-DC556FC485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70" y="960469"/>
            <a:ext cx="1039587" cy="73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146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17E7352-17FF-474C-B780-7653002D37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9228" y="160306"/>
            <a:ext cx="3027447" cy="69944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CB87EA5-859B-4C00-A0F4-BBB7A9387355}"/>
              </a:ext>
            </a:extLst>
          </p:cNvPr>
          <p:cNvSpPr/>
          <p:nvPr/>
        </p:nvSpPr>
        <p:spPr>
          <a:xfrm flipV="1">
            <a:off x="-426204" y="4875146"/>
            <a:ext cx="9144000" cy="109749"/>
          </a:xfrm>
          <a:prstGeom prst="rect">
            <a:avLst/>
          </a:prstGeom>
          <a:solidFill>
            <a:srgbClr val="82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35976F8-66D4-470A-B6CE-A0C5DA8A86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541" y="1953822"/>
            <a:ext cx="1218549" cy="2291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28652C-5E33-4DCF-836F-E11CAAC610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79" y="2616937"/>
            <a:ext cx="783519" cy="1655891"/>
          </a:xfrm>
          <a:prstGeom prst="rect">
            <a:avLst/>
          </a:prstGeom>
        </p:spPr>
      </p:pic>
      <p:sp>
        <p:nvSpPr>
          <p:cNvPr id="18" name="矩形 81">
            <a:extLst>
              <a:ext uri="{FF2B5EF4-FFF2-40B4-BE49-F238E27FC236}">
                <a16:creationId xmlns:a16="http://schemas.microsoft.com/office/drawing/2014/main" xmlns="" id="{A87BD4D4-7237-475E-ADF0-015D2DB13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169" y="4270613"/>
            <a:ext cx="7394497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913644" hangingPunct="1">
              <a:defRPr/>
            </a:pPr>
            <a:r>
              <a:rPr lang="en-US" altLang="zh-TW" sz="1200" b="1" kern="1200" spc="-20" dirty="0">
                <a:solidFill>
                  <a:srgbClr val="5E6A71"/>
                </a:solidFill>
                <a:cs typeface="Helvetica" pitchFamily="34" charset="0"/>
              </a:rPr>
              <a:t>N4 Model       	             X Model                               M Model	 	        </a:t>
            </a:r>
            <a:r>
              <a:rPr lang="en-US" altLang="zh-TW" sz="1200" b="1" kern="1200" spc="-20" dirty="0" smtClean="0">
                <a:solidFill>
                  <a:srgbClr val="5E6A71"/>
                </a:solidFill>
                <a:cs typeface="Helvetica" pitchFamily="34" charset="0"/>
              </a:rPr>
              <a:t>                        Z4 </a:t>
            </a:r>
            <a:r>
              <a:rPr lang="en-US" altLang="zh-TW" sz="1200" b="1" kern="1200" spc="-20" dirty="0">
                <a:solidFill>
                  <a:srgbClr val="5E6A71"/>
                </a:solidFill>
                <a:cs typeface="Helvetica" pitchFamily="34" charset="0"/>
              </a:rPr>
              <a:t>Model</a:t>
            </a:r>
          </a:p>
          <a:p>
            <a:pPr defTabSz="913644" hangingPunct="1">
              <a:defRPr/>
            </a:pPr>
            <a:r>
              <a:rPr lang="en-US" altLang="zh-TW" sz="1200" b="1" kern="1200" spc="-20" dirty="0">
                <a:solidFill>
                  <a:srgbClr val="5E6A71"/>
                </a:solidFill>
                <a:cs typeface="Helvetica" pitchFamily="34" charset="0"/>
              </a:rPr>
              <a:t>Mini PC	           10L tower	  20L tower		        </a:t>
            </a:r>
            <a:r>
              <a:rPr lang="en-US" altLang="zh-TW" sz="1200" b="1" kern="1200" spc="-20" dirty="0" smtClean="0">
                <a:solidFill>
                  <a:srgbClr val="5E6A71"/>
                </a:solidFill>
                <a:cs typeface="Helvetica" pitchFamily="34" charset="0"/>
              </a:rPr>
              <a:t>                     All </a:t>
            </a:r>
            <a:r>
              <a:rPr lang="en-US" altLang="zh-TW" sz="1200" b="1" kern="1200" spc="-20" dirty="0">
                <a:solidFill>
                  <a:srgbClr val="5E6A71"/>
                </a:solidFill>
                <a:cs typeface="Helvetica" pitchFamily="34" charset="0"/>
              </a:rPr>
              <a:t>In One PC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1CB496-E307-4676-84CF-664944B87E7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298" y="2323060"/>
            <a:ext cx="990074" cy="18273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8A742DA-2FA6-46EA-99C4-6839EA821345}"/>
              </a:ext>
            </a:extLst>
          </p:cNvPr>
          <p:cNvSpPr txBox="1"/>
          <p:nvPr/>
        </p:nvSpPr>
        <p:spPr>
          <a:xfrm>
            <a:off x="165435" y="766531"/>
            <a:ext cx="5448381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913770" hangingPunct="1"/>
            <a:r>
              <a:rPr lang="en-US" sz="1400" kern="1200" dirty="0" err="1"/>
              <a:t>Veriton</a:t>
            </a:r>
            <a:r>
              <a:rPr lang="en-US" sz="1400" kern="1200" dirty="0"/>
              <a:t> PC </a:t>
            </a:r>
            <a:r>
              <a:rPr lang="en-US" sz="1400" kern="1200" dirty="0" err="1"/>
              <a:t>kompatibel</a:t>
            </a:r>
            <a:r>
              <a:rPr lang="en-US" sz="1400" kern="1200" dirty="0"/>
              <a:t> </a:t>
            </a:r>
            <a:r>
              <a:rPr lang="en-US" sz="1400" kern="1200" dirty="0" err="1"/>
              <a:t>dengan</a:t>
            </a:r>
            <a:r>
              <a:rPr lang="en-US" sz="1400" kern="1200" dirty="0"/>
              <a:t> Intel </a:t>
            </a:r>
            <a:r>
              <a:rPr lang="en-US" sz="1400" kern="1200" dirty="0" err="1"/>
              <a:t>prosesor</a:t>
            </a:r>
            <a:r>
              <a:rPr lang="en-US" sz="1400" kern="1200" dirty="0"/>
              <a:t> </a:t>
            </a:r>
            <a:r>
              <a:rPr lang="en-US" sz="1400" kern="1200" dirty="0" err="1"/>
              <a:t>generasi</a:t>
            </a:r>
            <a:r>
              <a:rPr lang="en-US" sz="1400" kern="1200" dirty="0"/>
              <a:t> </a:t>
            </a:r>
            <a:r>
              <a:rPr lang="en-US" sz="1400" kern="1200" dirty="0" smtClean="0"/>
              <a:t>12</a:t>
            </a:r>
            <a:r>
              <a:rPr lang="en-US" sz="1400" kern="1200" baseline="30000" dirty="0" smtClean="0"/>
              <a:t>th</a:t>
            </a:r>
            <a:r>
              <a:rPr lang="en-US" sz="1400" kern="1200" dirty="0" smtClean="0"/>
              <a:t> </a:t>
            </a:r>
            <a:r>
              <a:rPr lang="en-US" sz="1400" kern="1200" dirty="0"/>
              <a:t>dan </a:t>
            </a:r>
            <a:r>
              <a:rPr lang="en-US" sz="1400" kern="1200" dirty="0" err="1"/>
              <a:t>berbagai</a:t>
            </a:r>
            <a:r>
              <a:rPr lang="en-US" sz="1400" kern="1200" dirty="0"/>
              <a:t> </a:t>
            </a:r>
            <a:r>
              <a:rPr lang="en-US" sz="1400" kern="1200" dirty="0" err="1"/>
              <a:t>konfigurasi</a:t>
            </a:r>
            <a:r>
              <a:rPr lang="en-US" sz="1400" kern="1200" dirty="0"/>
              <a:t> </a:t>
            </a:r>
            <a:r>
              <a:rPr lang="en-US" sz="1400" kern="1200" dirty="0" err="1"/>
              <a:t>untuk</a:t>
            </a:r>
            <a:r>
              <a:rPr lang="en-US" sz="1400" kern="1200" dirty="0"/>
              <a:t> </a:t>
            </a:r>
            <a:r>
              <a:rPr lang="en-US" sz="1400" kern="1200" dirty="0" err="1"/>
              <a:t>memenuhi</a:t>
            </a:r>
            <a:r>
              <a:rPr lang="en-US" sz="1400" kern="1200" dirty="0"/>
              <a:t> </a:t>
            </a:r>
            <a:r>
              <a:rPr lang="en-US" sz="1400" kern="1200" dirty="0" err="1"/>
              <a:t>kebutuhan</a:t>
            </a:r>
            <a:r>
              <a:rPr lang="en-US" sz="1400" kern="1200" dirty="0"/>
              <a:t> </a:t>
            </a:r>
            <a:r>
              <a:rPr lang="en-US" sz="1400" kern="1200" dirty="0" err="1"/>
              <a:t>pelanggan</a:t>
            </a:r>
            <a:r>
              <a:rPr lang="en-US" sz="1400" kern="1200" dirty="0"/>
              <a:t> dan </a:t>
            </a:r>
            <a:r>
              <a:rPr lang="en-US" sz="1400" kern="1200" dirty="0" err="1"/>
              <a:t>sudah</a:t>
            </a:r>
            <a:r>
              <a:rPr lang="en-US" sz="1400" kern="1200" dirty="0"/>
              <a:t> </a:t>
            </a:r>
            <a:r>
              <a:rPr lang="en-US" sz="1400" kern="1200" dirty="0" err="1"/>
              <a:t>bersertifikasi</a:t>
            </a:r>
            <a:r>
              <a:rPr lang="en-US" sz="1400" kern="1200" dirty="0"/>
              <a:t> TKDN.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BF1BD1-5FBD-4EB2-8F4A-9A1E75A78A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739" y="1250433"/>
            <a:ext cx="1189064" cy="840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AE21FC-A133-49C6-936F-472A97B04A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353" y="1284467"/>
            <a:ext cx="1189064" cy="840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1DC3FFE-618A-4941-BEA0-2F2419AB44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633" y="1571541"/>
            <a:ext cx="1189403" cy="8409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037B495-CD95-4FBA-96F5-37BC20E56E5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89" y="2091387"/>
            <a:ext cx="1189403" cy="8409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30E380-41EC-835D-ED29-4A16FFBFD910}"/>
              </a:ext>
            </a:extLst>
          </p:cNvPr>
          <p:cNvSpPr txBox="1"/>
          <p:nvPr/>
        </p:nvSpPr>
        <p:spPr>
          <a:xfrm>
            <a:off x="165435" y="252710"/>
            <a:ext cx="529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Perangkat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Desktop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dan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All in One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PC</a:t>
            </a:r>
            <a:endParaRPr lang="en-ID" sz="2400" b="1" dirty="0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</p:txBody>
      </p:sp>
      <p:pic>
        <p:nvPicPr>
          <p:cNvPr id="24" name="圖片 15">
            <a:extLst>
              <a:ext uri="{FF2B5EF4-FFF2-40B4-BE49-F238E27FC236}">
                <a16:creationId xmlns:a16="http://schemas.microsoft.com/office/drawing/2014/main" xmlns="" id="{541F1C13-FB5E-479F-ABBB-EF5CE1A187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501" y="1757590"/>
            <a:ext cx="2828941" cy="2658540"/>
          </a:xfrm>
          <a:prstGeom prst="rect">
            <a:avLst/>
          </a:prstGeom>
        </p:spPr>
      </p:pic>
      <p:pic>
        <p:nvPicPr>
          <p:cNvPr id="25" name="圖片 17">
            <a:extLst>
              <a:ext uri="{FF2B5EF4-FFF2-40B4-BE49-F238E27FC236}">
                <a16:creationId xmlns:a16="http://schemas.microsoft.com/office/drawing/2014/main" xmlns="" id="{83B8F1DB-469F-42EF-AC17-114D236C16C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390" y="1538128"/>
            <a:ext cx="1919329" cy="287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48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D3E0237-7D12-4193-9964-B57E041324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ID" sz="650" b="0" i="0" u="none" strike="noStrike" kern="0" cap="none" spc="0" normalizeH="0" baseline="0" noProof="0" smtClean="0">
                <a:ln>
                  <a:noFill/>
                </a:ln>
                <a:solidFill>
                  <a:srgbClr val="89898B"/>
                </a:solidFill>
                <a:effectLst/>
                <a:uLnTx/>
                <a:uFillTx/>
                <a:latin typeface="Trebuchet MS"/>
                <a:sym typeface="Acer Foco"/>
              </a:rPr>
              <a:pPr marL="0" marR="0" lvl="0" indent="0" algn="r" defTabSz="91437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D" sz="650" b="0" i="0" u="none" strike="noStrike" kern="0" cap="none" spc="0" normalizeH="0" baseline="0" noProof="0">
              <a:ln>
                <a:noFill/>
              </a:ln>
              <a:solidFill>
                <a:srgbClr val="89898B"/>
              </a:solidFill>
              <a:effectLst/>
              <a:uLnTx/>
              <a:uFillTx/>
              <a:latin typeface="Trebuchet MS"/>
              <a:sym typeface="Acer Foco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CB87EA5-859B-4C00-A0F4-BBB7A9387355}"/>
              </a:ext>
            </a:extLst>
          </p:cNvPr>
          <p:cNvSpPr/>
          <p:nvPr/>
        </p:nvSpPr>
        <p:spPr>
          <a:xfrm flipV="1">
            <a:off x="0" y="5045624"/>
            <a:ext cx="9144000" cy="109749"/>
          </a:xfrm>
          <a:prstGeom prst="rect">
            <a:avLst/>
          </a:prstGeom>
          <a:solidFill>
            <a:srgbClr val="82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B84E02D-37AA-4FE9-84C6-2B4B530D0E8D}"/>
              </a:ext>
            </a:extLst>
          </p:cNvPr>
          <p:cNvSpPr txBox="1"/>
          <p:nvPr/>
        </p:nvSpPr>
        <p:spPr>
          <a:xfrm>
            <a:off x="267040" y="242904"/>
            <a:ext cx="3416000" cy="3323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856208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 dirty="0">
                <a:solidFill>
                  <a:srgbClr val="83B81A"/>
                </a:solidFill>
                <a:latin typeface="Acer Foco" panose="020B0604050202020203" pitchFamily="34" charset="0"/>
                <a:cs typeface="Arial" pitchFamily="34" charset="0"/>
              </a:rPr>
              <a:t>Server, Monitor, </a:t>
            </a:r>
            <a:r>
              <a:rPr lang="en-US" sz="2400" b="1" i="1" kern="1200" dirty="0" err="1">
                <a:solidFill>
                  <a:srgbClr val="83B81A"/>
                </a:solidFill>
                <a:latin typeface="Acer Foco" panose="020B0604050202020203" pitchFamily="34" charset="0"/>
                <a:cs typeface="Arial" pitchFamily="34" charset="0"/>
              </a:rPr>
              <a:t>Proyektor</a:t>
            </a:r>
            <a:endParaRPr lang="en-US" sz="2000" kern="1200" dirty="0">
              <a:solidFill>
                <a:srgbClr val="000000">
                  <a:lumMod val="50000"/>
                  <a:lumOff val="50000"/>
                </a:srgbClr>
              </a:solidFill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804A64-87A3-4E11-AD23-467DB501D5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079" y="1011223"/>
            <a:ext cx="1818389" cy="998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A3E47D-FB20-4741-9C56-99447CA0E2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03" t="8479" r="27937"/>
          <a:stretch/>
        </p:blipFill>
        <p:spPr>
          <a:xfrm>
            <a:off x="222186" y="701431"/>
            <a:ext cx="1099173" cy="16776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B5C2D6F-DB9B-41C4-870B-ED34C87997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596" y="626299"/>
            <a:ext cx="1950465" cy="1678123"/>
          </a:xfrm>
          <a:prstGeom prst="rect">
            <a:avLst/>
          </a:prstGeom>
        </p:spPr>
      </p:pic>
      <p:sp>
        <p:nvSpPr>
          <p:cNvPr id="25" name="矩形 81">
            <a:extLst>
              <a:ext uri="{FF2B5EF4-FFF2-40B4-BE49-F238E27FC236}">
                <a16:creationId xmlns:a16="http://schemas.microsoft.com/office/drawing/2014/main" xmlns="" id="{3F84273B-0313-4C2E-B6DF-4FE7265E0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71" y="2308828"/>
            <a:ext cx="296190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913644" hangingPunct="1">
              <a:defRPr/>
            </a:pPr>
            <a:r>
              <a:rPr lang="en-US" altLang="zh-TW" sz="1400" b="1" kern="1200" spc="-20" dirty="0">
                <a:solidFill>
                  <a:srgbClr val="5E6A71"/>
                </a:solidFill>
                <a:cs typeface="Helvetica" pitchFamily="34" charset="0"/>
              </a:rPr>
              <a:t>Altos T1 </a:t>
            </a:r>
            <a:r>
              <a:rPr lang="en-US" altLang="zh-TW" sz="1400" b="1" kern="1200" spc="-20" dirty="0" smtClean="0">
                <a:solidFill>
                  <a:srgbClr val="5E6A71"/>
                </a:solidFill>
                <a:cs typeface="Helvetica" pitchFamily="34" charset="0"/>
              </a:rPr>
              <a:t>Tower / Altos R3 Rack Server</a:t>
            </a:r>
            <a:endParaRPr lang="en-US" altLang="zh-TW" sz="1400" b="1" kern="1200" spc="-20" dirty="0">
              <a:solidFill>
                <a:srgbClr val="5E6A71"/>
              </a:solidFill>
              <a:cs typeface="Helvetica" pitchFamily="34" charset="0"/>
            </a:endParaRPr>
          </a:p>
        </p:txBody>
      </p:sp>
      <p:sp>
        <p:nvSpPr>
          <p:cNvPr id="26" name="矩形 81">
            <a:extLst>
              <a:ext uri="{FF2B5EF4-FFF2-40B4-BE49-F238E27FC236}">
                <a16:creationId xmlns:a16="http://schemas.microsoft.com/office/drawing/2014/main" xmlns="" id="{76F400EE-B257-42CC-990C-AD1E52783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831" y="2301581"/>
            <a:ext cx="202133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913644" hangingPunct="1">
              <a:defRPr/>
            </a:pPr>
            <a:r>
              <a:rPr lang="en-US" altLang="zh-TW" sz="1400" b="1" kern="1200" spc="-20" dirty="0">
                <a:solidFill>
                  <a:srgbClr val="5E6A71"/>
                </a:solidFill>
                <a:cs typeface="Helvetica" pitchFamily="34" charset="0"/>
              </a:rPr>
              <a:t>Acer LCD V Monitor</a:t>
            </a:r>
          </a:p>
        </p:txBody>
      </p:sp>
      <p:sp>
        <p:nvSpPr>
          <p:cNvPr id="27" name="矩形 81">
            <a:extLst>
              <a:ext uri="{FF2B5EF4-FFF2-40B4-BE49-F238E27FC236}">
                <a16:creationId xmlns:a16="http://schemas.microsoft.com/office/drawing/2014/main" xmlns="" id="{9CC6951C-1621-40F7-A3E0-97224F129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277" y="2308828"/>
            <a:ext cx="1151527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913644" hangingPunct="1">
              <a:defRPr/>
            </a:pPr>
            <a:r>
              <a:rPr lang="en-US" altLang="zh-TW" sz="1400" b="1" kern="1200" spc="-20" dirty="0" err="1">
                <a:solidFill>
                  <a:srgbClr val="5E6A71"/>
                </a:solidFill>
                <a:cs typeface="Helvetica" pitchFamily="34" charset="0"/>
              </a:rPr>
              <a:t>Proyektor</a:t>
            </a:r>
            <a:r>
              <a:rPr lang="en-US" altLang="zh-TW" sz="1400" b="1" kern="1200" spc="-20" dirty="0">
                <a:solidFill>
                  <a:srgbClr val="5E6A71"/>
                </a:solidFill>
                <a:cs typeface="Helvetica" pitchFamily="34" charset="0"/>
              </a:rPr>
              <a:t> X1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74B34BA-E3E7-476C-A9A5-9456CE8C97D1}"/>
              </a:ext>
            </a:extLst>
          </p:cNvPr>
          <p:cNvSpPr txBox="1"/>
          <p:nvPr/>
        </p:nvSpPr>
        <p:spPr>
          <a:xfrm>
            <a:off x="278860" y="3016442"/>
            <a:ext cx="27950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Pilihan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seri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prosesor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Intel 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Xeon E </a:t>
            </a:r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/ Dual Xeon </a:t>
            </a:r>
            <a:r>
              <a:rPr lang="en-US" sz="1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Scallable</a:t>
            </a:r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Memori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ECC </a:t>
            </a:r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4 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slot </a:t>
            </a:r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/ 32 slot 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Mendukung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4 </a:t>
            </a:r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/ 12 media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penyimpanan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berukuran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3,5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Inci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Daya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listrik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fixed 500W </a:t>
            </a:r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/ Redundant 1600W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Pilihan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sistem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operasi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Microsoft® Windows Server®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atau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Red Hat Linux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727B305-F8DD-4E21-A735-0D35121123B0}"/>
              </a:ext>
            </a:extLst>
          </p:cNvPr>
          <p:cNvSpPr/>
          <p:nvPr/>
        </p:nvSpPr>
        <p:spPr>
          <a:xfrm>
            <a:off x="261777" y="2576465"/>
            <a:ext cx="2707665" cy="453566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>
              <a:latin typeface="Acer Foco" panose="020B0604050202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6C84A66-B4D5-47A0-A24A-B120C5B41087}"/>
              </a:ext>
            </a:extLst>
          </p:cNvPr>
          <p:cNvSpPr txBox="1"/>
          <p:nvPr/>
        </p:nvSpPr>
        <p:spPr>
          <a:xfrm>
            <a:off x="305215" y="2591524"/>
            <a:ext cx="2694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Server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performa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tinggi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yang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dapat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di- upgrade dan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dikelola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secara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remote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F75B4BC-EFBD-45EF-938A-B318FDBBCB02}"/>
              </a:ext>
            </a:extLst>
          </p:cNvPr>
          <p:cNvSpPr txBox="1"/>
          <p:nvPr/>
        </p:nvSpPr>
        <p:spPr>
          <a:xfrm>
            <a:off x="3240765" y="3020697"/>
            <a:ext cx="2694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Ukuran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Layar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19,5“ – 27”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Resolusi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hingga1600x900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Input port HDMI &amp; VGA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200 nits brightness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F6854B4-AEE5-48BD-9522-EF7F55A8CC4C}"/>
              </a:ext>
            </a:extLst>
          </p:cNvPr>
          <p:cNvSpPr/>
          <p:nvPr/>
        </p:nvSpPr>
        <p:spPr>
          <a:xfrm>
            <a:off x="3223681" y="2561406"/>
            <a:ext cx="2707665" cy="453566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>
              <a:latin typeface="Acer Foco" panose="020B0604050202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8268EBB-0B06-42D8-8E02-A48560073DA4}"/>
              </a:ext>
            </a:extLst>
          </p:cNvPr>
          <p:cNvSpPr txBox="1"/>
          <p:nvPr/>
        </p:nvSpPr>
        <p:spPr>
          <a:xfrm>
            <a:off x="3253942" y="2576465"/>
            <a:ext cx="2694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LCD monitor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dengan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warna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yang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cerah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 |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Layar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dengan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rasio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kontras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tinggi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18846EC-E0FE-4516-ABF2-6C1F69044354}"/>
              </a:ext>
            </a:extLst>
          </p:cNvPr>
          <p:cNvSpPr txBox="1"/>
          <p:nvPr/>
        </p:nvSpPr>
        <p:spPr>
          <a:xfrm>
            <a:off x="6223660" y="3014972"/>
            <a:ext cx="26944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Resolusi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XGA (1,024x768)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4000 ANSI lumens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Input interface: VGA, HDMI, PC audio, Composite RCA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Rasio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kontras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20,000:1 Dynamic Black</a:t>
            </a:r>
          </a:p>
          <a:p>
            <a:endParaRPr lang="en-US" sz="1050" dirty="0" err="1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246104DC-9936-466D-896E-4C75E9DB7A66}"/>
              </a:ext>
            </a:extLst>
          </p:cNvPr>
          <p:cNvSpPr/>
          <p:nvPr/>
        </p:nvSpPr>
        <p:spPr>
          <a:xfrm>
            <a:off x="6206576" y="2576465"/>
            <a:ext cx="2707665" cy="453566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>
              <a:latin typeface="Acer Foco" panose="020B0604050202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BB6CB24-4001-4464-B3F5-5A2CDE552A1D}"/>
              </a:ext>
            </a:extLst>
          </p:cNvPr>
          <p:cNvSpPr txBox="1"/>
          <p:nvPr/>
        </p:nvSpPr>
        <p:spPr>
          <a:xfrm>
            <a:off x="6236837" y="2591524"/>
            <a:ext cx="2694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Teknologi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ColorBoost3D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untuk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proyeksi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warna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seperti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aslinya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AFCB2F-5F42-4B2F-8202-CA3DF0A8F8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219"/>
          <a:stretch/>
        </p:blipFill>
        <p:spPr>
          <a:xfrm>
            <a:off x="3991587" y="4168123"/>
            <a:ext cx="890380" cy="1003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C3AEA27-8168-44C4-B692-63B19FDD2C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89"/>
          <a:stretch/>
        </p:blipFill>
        <p:spPr>
          <a:xfrm>
            <a:off x="6987581" y="4149918"/>
            <a:ext cx="854561" cy="9935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0364" y="1222010"/>
            <a:ext cx="2037484" cy="833789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771772" y="4455744"/>
            <a:ext cx="1574740" cy="361612"/>
          </a:xfrm>
          <a:prstGeom prst="roundRect">
            <a:avLst>
              <a:gd name="adj" fmla="val 11785"/>
            </a:avLst>
          </a:prstGeom>
          <a:solidFill>
            <a:schemeClr val="bg1"/>
          </a:solidFill>
          <a:ln w="127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 smtClean="0">
                <a:ln>
                  <a:noFill/>
                </a:ln>
                <a:solidFill>
                  <a:srgbClr val="BC0000"/>
                </a:solidFill>
                <a:effectLst/>
                <a:uFillTx/>
                <a:latin typeface="Britannic Bold" panose="020B0903060703020204" pitchFamily="34" charset="0"/>
                <a:sym typeface="Acer Foco"/>
              </a:rPr>
              <a:t>TKDN + BMP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rgbClr val="BC0000"/>
                </a:solidFill>
                <a:latin typeface="Britannic Bold" panose="020B0903060703020204" pitchFamily="34" charset="0"/>
              </a:rPr>
              <a:t>42.13% / 41.71%</a:t>
            </a:r>
            <a:endParaRPr kumimoji="0" lang="en-US" sz="1400" b="1" i="0" u="none" strike="noStrike" cap="none" spc="0" normalizeH="0" baseline="0" dirty="0" smtClean="0">
              <a:ln>
                <a:noFill/>
              </a:ln>
              <a:solidFill>
                <a:srgbClr val="BC0000"/>
              </a:solidFill>
              <a:effectLst/>
              <a:uFillTx/>
              <a:latin typeface="Britannic Bold" panose="020B0903060703020204" pitchFamily="34" charset="0"/>
              <a:sym typeface="Acer Foco"/>
            </a:endParaRPr>
          </a:p>
        </p:txBody>
      </p:sp>
    </p:spTree>
    <p:extLst>
      <p:ext uri="{BB962C8B-B14F-4D97-AF65-F5344CB8AC3E}">
        <p14:creationId xmlns:p14="http://schemas.microsoft.com/office/powerpoint/2010/main" val="97502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2A00AA6-2A2C-4A38-8B47-E7D47B144850}"/>
              </a:ext>
            </a:extLst>
          </p:cNvPr>
          <p:cNvSpPr/>
          <p:nvPr/>
        </p:nvSpPr>
        <p:spPr>
          <a:xfrm>
            <a:off x="0" y="3764280"/>
            <a:ext cx="9144000" cy="988547"/>
          </a:xfrm>
          <a:prstGeom prst="rect">
            <a:avLst/>
          </a:prstGeom>
          <a:solidFill>
            <a:schemeClr val="tx1">
              <a:alpha val="47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/>
            <a:endParaRPr lang="en-ID"/>
          </a:p>
        </p:txBody>
      </p:sp>
      <p:sp>
        <p:nvSpPr>
          <p:cNvPr id="42" name="標題 1"/>
          <p:cNvSpPr>
            <a:spLocks noGrp="1"/>
          </p:cNvSpPr>
          <p:nvPr>
            <p:ph type="title"/>
          </p:nvPr>
        </p:nvSpPr>
        <p:spPr>
          <a:xfrm>
            <a:off x="121920" y="3935262"/>
            <a:ext cx="8907779" cy="672958"/>
          </a:xfrm>
        </p:spPr>
        <p:txBody>
          <a:bodyPr>
            <a:noAutofit/>
          </a:bodyPr>
          <a:lstStyle/>
          <a:p>
            <a:pPr lvl="0" eaLnBrk="0" hangingPunct="0">
              <a:lnSpc>
                <a:spcPct val="100000"/>
              </a:lnSpc>
            </a:pPr>
            <a:r>
              <a:rPr lang="en-US" altLang="zh-TW" sz="2800" dirty="0" err="1">
                <a:solidFill>
                  <a:srgbClr val="82C14B"/>
                </a:solidFill>
                <a:latin typeface="Acer Foco Black" panose="020B0904050202020203" pitchFamily="34" charset="0"/>
              </a:rPr>
              <a:t>Transformasi</a:t>
            </a:r>
            <a:r>
              <a:rPr lang="en-US" altLang="zh-TW" sz="2800" dirty="0">
                <a:solidFill>
                  <a:srgbClr val="82C14B"/>
                </a:solidFill>
                <a:latin typeface="Acer Foco Black" panose="020B0904050202020203" pitchFamily="34" charset="0"/>
              </a:rPr>
              <a:t> </a:t>
            </a:r>
            <a:r>
              <a:rPr lang="en-US" altLang="zh-TW" sz="2800" dirty="0" err="1">
                <a:solidFill>
                  <a:srgbClr val="82C14B"/>
                </a:solidFill>
                <a:latin typeface="Acer Foco Black" panose="020B0904050202020203" pitchFamily="34" charset="0"/>
              </a:rPr>
              <a:t>ke</a:t>
            </a:r>
            <a:r>
              <a:rPr lang="en-US" altLang="zh-TW" sz="2800" dirty="0">
                <a:solidFill>
                  <a:srgbClr val="82C14B"/>
                </a:solidFill>
                <a:latin typeface="Acer Foco Black" panose="020B0904050202020203" pitchFamily="34" charset="0"/>
              </a:rPr>
              <a:t> </a:t>
            </a:r>
            <a:r>
              <a:rPr lang="en-US" altLang="zh-TW" sz="2800" dirty="0" err="1">
                <a:solidFill>
                  <a:srgbClr val="82C14B"/>
                </a:solidFill>
                <a:latin typeface="Acer Foco Black" panose="020B0904050202020203" pitchFamily="34" charset="0"/>
              </a:rPr>
              <a:t>Sekolah</a:t>
            </a:r>
            <a:r>
              <a:rPr lang="en-US" altLang="zh-TW" sz="2800" dirty="0">
                <a:solidFill>
                  <a:srgbClr val="82C14B"/>
                </a:solidFill>
                <a:latin typeface="Acer Foco Black" panose="020B0904050202020203" pitchFamily="34" charset="0"/>
              </a:rPr>
              <a:t> Digital </a:t>
            </a:r>
            <a:r>
              <a:rPr lang="en-US" altLang="zh-TW" sz="2800" dirty="0" err="1">
                <a:solidFill>
                  <a:srgbClr val="82C14B"/>
                </a:solidFill>
                <a:latin typeface="Acer Foco Black" panose="020B0904050202020203" pitchFamily="34" charset="0"/>
              </a:rPr>
              <a:t>dan</a:t>
            </a:r>
            <a:r>
              <a:rPr lang="en-US" altLang="zh-TW" sz="2800" dirty="0">
                <a:solidFill>
                  <a:srgbClr val="82C14B"/>
                </a:solidFill>
                <a:latin typeface="Acer Foco Black" panose="020B0904050202020203" pitchFamily="34" charset="0"/>
              </a:rPr>
              <a:t> </a:t>
            </a:r>
            <a:r>
              <a:rPr lang="en-US" altLang="zh-TW" sz="2800" dirty="0" err="1">
                <a:solidFill>
                  <a:srgbClr val="82C14B"/>
                </a:solidFill>
                <a:latin typeface="Acer Foco Black" panose="020B0904050202020203" pitchFamily="34" charset="0"/>
              </a:rPr>
              <a:t>Kelas</a:t>
            </a:r>
            <a:r>
              <a:rPr lang="en-US" altLang="zh-TW" sz="2800" dirty="0">
                <a:solidFill>
                  <a:srgbClr val="82C14B"/>
                </a:solidFill>
                <a:latin typeface="Acer Foco Black" panose="020B0904050202020203" pitchFamily="34" charset="0"/>
              </a:rPr>
              <a:t> </a:t>
            </a:r>
            <a:r>
              <a:rPr lang="en-US" altLang="zh-TW" sz="2800" dirty="0" err="1">
                <a:solidFill>
                  <a:srgbClr val="82C14B"/>
                </a:solidFill>
                <a:latin typeface="Acer Foco Black" panose="020B0904050202020203" pitchFamily="34" charset="0"/>
              </a:rPr>
              <a:t>Cerdas</a:t>
            </a:r>
            <a:endParaRPr lang="zh-TW" altLang="en-US" sz="2800" dirty="0">
              <a:solidFill>
                <a:srgbClr val="82C14B"/>
              </a:solidFill>
              <a:latin typeface="Acer Foco Black" panose="020B0904050202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01B750-3649-4D0F-8274-D08B36C3B9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395" y="217937"/>
            <a:ext cx="1648918" cy="67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480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2">
            <a:extLst>
              <a:ext uri="{FF2B5EF4-FFF2-40B4-BE49-F238E27FC236}">
                <a16:creationId xmlns="" xmlns:a16="http://schemas.microsoft.com/office/drawing/2014/main" id="{4A450A10-B2ED-46C2-AE06-9D5B8B1196C9}"/>
              </a:ext>
            </a:extLst>
          </p:cNvPr>
          <p:cNvSpPr/>
          <p:nvPr/>
        </p:nvSpPr>
        <p:spPr>
          <a:xfrm>
            <a:off x="114300" y="355390"/>
            <a:ext cx="8915400" cy="4282889"/>
          </a:xfrm>
          <a:prstGeom prst="roundRect">
            <a:avLst/>
          </a:prstGeom>
          <a:solidFill>
            <a:schemeClr val="accent2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defTabSz="914400">
              <a:defRPr/>
            </a:pPr>
            <a:endParaRPr lang="en-ID"/>
          </a:p>
        </p:txBody>
      </p:sp>
      <p:sp>
        <p:nvSpPr>
          <p:cNvPr id="21" name="Rectangle: Rounded Corners 44">
            <a:extLst>
              <a:ext uri="{FF2B5EF4-FFF2-40B4-BE49-F238E27FC236}">
                <a16:creationId xmlns="" xmlns:a16="http://schemas.microsoft.com/office/drawing/2014/main" id="{5AC6BCDD-D2BF-42A1-939B-BDE0148F99EE}"/>
              </a:ext>
            </a:extLst>
          </p:cNvPr>
          <p:cNvSpPr/>
          <p:nvPr/>
        </p:nvSpPr>
        <p:spPr>
          <a:xfrm>
            <a:off x="320040" y="601981"/>
            <a:ext cx="8481059" cy="3741420"/>
          </a:xfrm>
          <a:prstGeom prst="roundRect">
            <a:avLst/>
          </a:prstGeom>
          <a:noFill/>
          <a:ln w="5715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defTabSz="914400">
              <a:defRPr/>
            </a:pPr>
            <a:endParaRPr lang="en-ID" dirty="0"/>
          </a:p>
        </p:txBody>
      </p:sp>
      <p:pic>
        <p:nvPicPr>
          <p:cNvPr id="22" name="Picture 6">
            <a:extLst>
              <a:ext uri="{FF2B5EF4-FFF2-40B4-BE49-F238E27FC236}">
                <a16:creationId xmlns="" xmlns:a16="http://schemas.microsoft.com/office/drawing/2014/main" id="{48A9AEAD-1E2A-4EB2-ADEC-E9CA26244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6808" y="391521"/>
            <a:ext cx="2378770" cy="10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361C02-823E-A2B6-8ECE-DBD5BC9FB2B8}"/>
              </a:ext>
            </a:extLst>
          </p:cNvPr>
          <p:cNvSpPr/>
          <p:nvPr/>
        </p:nvSpPr>
        <p:spPr>
          <a:xfrm>
            <a:off x="3124118" y="1688361"/>
            <a:ext cx="2872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cer Foco Black" panose="020B0904050202020203" pitchFamily="34" charset="0"/>
              </a:rPr>
              <a:t>KONTEN</a:t>
            </a:r>
          </a:p>
        </p:txBody>
      </p:sp>
      <p:pic>
        <p:nvPicPr>
          <p:cNvPr id="18" name="Picture 12" descr="https://www.mysecondteacher.com/images/icon-testpaper@2x.png">
            <a:extLst>
              <a:ext uri="{FF2B5EF4-FFF2-40B4-BE49-F238E27FC236}">
                <a16:creationId xmlns="" xmlns:a16="http://schemas.microsoft.com/office/drawing/2014/main" id="{7A7BF627-A033-EF03-431D-FC55EE105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77" t="27188" r="29906" b="30025"/>
          <a:stretch/>
        </p:blipFill>
        <p:spPr bwMode="auto">
          <a:xfrm>
            <a:off x="367041" y="1633936"/>
            <a:ext cx="864933" cy="9212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E347E97-7C8B-B066-CE15-A66A4423A91B}"/>
              </a:ext>
            </a:extLst>
          </p:cNvPr>
          <p:cNvSpPr/>
          <p:nvPr/>
        </p:nvSpPr>
        <p:spPr>
          <a:xfrm>
            <a:off x="1197034" y="1744473"/>
            <a:ext cx="2177498" cy="703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algn="ctr" defTabSz="914400">
              <a:defRPr/>
            </a:pPr>
            <a:r>
              <a:rPr lang="en-US" sz="2000" dirty="0">
                <a:solidFill>
                  <a:srgbClr val="000000"/>
                </a:solidFill>
                <a:latin typeface="Acer Foco" panose="020B0604050202020203" pitchFamily="34" charset="0"/>
                <a:ea typeface="Acer Foco"/>
                <a:cs typeface="Acer Foco"/>
              </a:rPr>
              <a:t>Buku Interaktif dan </a:t>
            </a:r>
            <a:r>
              <a:rPr lang="en-US" sz="2000" dirty="0" err="1">
                <a:solidFill>
                  <a:srgbClr val="000000"/>
                </a:solidFill>
                <a:latin typeface="Acer Foco" panose="020B0604050202020203" pitchFamily="34" charset="0"/>
                <a:ea typeface="Acer Foco"/>
                <a:cs typeface="Acer Foco"/>
              </a:rPr>
              <a:t>Konten</a:t>
            </a:r>
            <a:r>
              <a:rPr lang="en-US" sz="2000" dirty="0">
                <a:solidFill>
                  <a:srgbClr val="000000"/>
                </a:solidFill>
                <a:latin typeface="Acer Foco" panose="020B0604050202020203" pitchFamily="34" charset="0"/>
                <a:ea typeface="Acer Foco"/>
                <a:cs typeface="Acer Foco"/>
              </a:rPr>
              <a:t> Digital</a:t>
            </a:r>
          </a:p>
          <a:p>
            <a:pPr algn="ctr" defTabSz="914400">
              <a:defRPr/>
            </a:pP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Konten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Sesuai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 dengan</a:t>
            </a:r>
          </a:p>
          <a:p>
            <a:pPr algn="ctr" defTabSz="914400"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K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urikulum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 (K-13 dan Kumer)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="" xmlns:a16="http://schemas.microsoft.com/office/drawing/2014/main" id="{A47FC646-8F73-9FF9-DE02-CAE5B8C57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36" t="26164" r="26117" b="26925"/>
          <a:stretch/>
        </p:blipFill>
        <p:spPr bwMode="auto">
          <a:xfrm>
            <a:off x="5779119" y="1634393"/>
            <a:ext cx="1079960" cy="8620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A2B2E1A-1269-A1DF-AED1-C36FA96CD8BA}"/>
              </a:ext>
            </a:extLst>
          </p:cNvPr>
          <p:cNvSpPr/>
          <p:nvPr/>
        </p:nvSpPr>
        <p:spPr>
          <a:xfrm>
            <a:off x="6762269" y="1688361"/>
            <a:ext cx="2006560" cy="703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algn="ctr" defTabSz="914400">
              <a:defRPr/>
            </a:pPr>
            <a:r>
              <a:rPr lang="en-US" sz="2000" dirty="0" err="1">
                <a:solidFill>
                  <a:srgbClr val="000000"/>
                </a:solidFill>
                <a:latin typeface="Acer Foco" panose="020B0604050202020203" pitchFamily="34" charset="0"/>
                <a:ea typeface="Acer Foco"/>
                <a:cs typeface="Acer Foco"/>
              </a:rPr>
              <a:t>Laboratorium</a:t>
            </a:r>
            <a:r>
              <a:rPr lang="en-US" sz="2000" dirty="0">
                <a:solidFill>
                  <a:srgbClr val="000000"/>
                </a:solidFill>
                <a:latin typeface="Acer Foco" panose="020B0604050202020203" pitchFamily="34" charset="0"/>
                <a:ea typeface="Acer Foco"/>
                <a:cs typeface="Acer Foco"/>
              </a:rPr>
              <a:t> Virtual</a:t>
            </a:r>
          </a:p>
          <a:p>
            <a:pPr algn="ctr" defTabSz="914400">
              <a:defRPr/>
            </a:pP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Simulasi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Implementasi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 Ilmu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Pengetahuan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 </a:t>
            </a:r>
          </a:p>
        </p:txBody>
      </p:sp>
      <p:pic>
        <p:nvPicPr>
          <p:cNvPr id="25" name="Picture 10" descr="https://www.mysecondteacher.com/images/icon-ebooks@2x.png">
            <a:extLst>
              <a:ext uri="{FF2B5EF4-FFF2-40B4-BE49-F238E27FC236}">
                <a16:creationId xmlns="" xmlns:a16="http://schemas.microsoft.com/office/drawing/2014/main" id="{5CB108AF-EBA6-4E74-3D01-BE9C1200A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88" t="28441" r="33941" b="30691"/>
          <a:stretch/>
        </p:blipFill>
        <p:spPr bwMode="auto">
          <a:xfrm>
            <a:off x="3356791" y="1518055"/>
            <a:ext cx="787207" cy="9784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5E7ADED3-C94B-1F4A-BF75-2BE61503090C}"/>
              </a:ext>
            </a:extLst>
          </p:cNvPr>
          <p:cNvSpPr/>
          <p:nvPr/>
        </p:nvSpPr>
        <p:spPr>
          <a:xfrm>
            <a:off x="4143998" y="1729680"/>
            <a:ext cx="1945615" cy="703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algn="ctr" defTabSz="914400">
              <a:defRPr/>
            </a:pPr>
            <a:r>
              <a:rPr lang="en-US" sz="2000" dirty="0">
                <a:solidFill>
                  <a:srgbClr val="000000"/>
                </a:solidFill>
                <a:latin typeface="Acer Foco" panose="020B0604050202020203" pitchFamily="34" charset="0"/>
                <a:ea typeface="Acer Foco"/>
                <a:cs typeface="Acer Foco"/>
              </a:rPr>
              <a:t>Lembar Soal</a:t>
            </a:r>
          </a:p>
          <a:p>
            <a:pPr algn="ctr" defTabSz="914400"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Platform Bank Soal untuk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Tugas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, Latihan </a:t>
            </a:r>
          </a:p>
          <a:p>
            <a:pPr algn="ctr" defTabSz="914400"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Dan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Ujian</a:t>
            </a:r>
            <a:endParaRPr lang="en-US" sz="1200" dirty="0">
              <a:solidFill>
                <a:srgbClr val="000000"/>
              </a:solidFill>
              <a:latin typeface="Calibri"/>
              <a:ea typeface="Acer Foco"/>
              <a:cs typeface="Acer Foco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7FF55527-2FAA-FDAD-CFD6-BB6AE551F49F}"/>
              </a:ext>
            </a:extLst>
          </p:cNvPr>
          <p:cNvSpPr/>
          <p:nvPr/>
        </p:nvSpPr>
        <p:spPr>
          <a:xfrm>
            <a:off x="2783047" y="2810406"/>
            <a:ext cx="3687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cer Foco Black" panose="020B0904050202020203" pitchFamily="34" charset="0"/>
              </a:rPr>
              <a:t>PLATFORM</a:t>
            </a:r>
          </a:p>
        </p:txBody>
      </p:sp>
      <p:pic>
        <p:nvPicPr>
          <p:cNvPr id="28" name="Picture 16" descr="https://www.mysecondteacher.com/images/icon-classroom@2x.png">
            <a:extLst>
              <a:ext uri="{FF2B5EF4-FFF2-40B4-BE49-F238E27FC236}">
                <a16:creationId xmlns="" xmlns:a16="http://schemas.microsoft.com/office/drawing/2014/main" id="{5F76C4A8-2466-83F8-309A-3A0CC9748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24" t="28637" r="28848" b="25780"/>
          <a:stretch/>
        </p:blipFill>
        <p:spPr bwMode="auto">
          <a:xfrm>
            <a:off x="2802112" y="2899176"/>
            <a:ext cx="937894" cy="9999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F542C762-05BA-4E0B-217B-DF6601386C8E}"/>
              </a:ext>
            </a:extLst>
          </p:cNvPr>
          <p:cNvSpPr/>
          <p:nvPr/>
        </p:nvSpPr>
        <p:spPr>
          <a:xfrm>
            <a:off x="3659064" y="2995851"/>
            <a:ext cx="2134111" cy="703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algn="ctr" defTabSz="914400">
              <a:defRPr/>
            </a:pPr>
            <a:r>
              <a:rPr lang="en-US" sz="2000" dirty="0">
                <a:solidFill>
                  <a:srgbClr val="000000"/>
                </a:solidFill>
                <a:latin typeface="Acer Foco" panose="020B0604050202020203" pitchFamily="34" charset="0"/>
                <a:ea typeface="Acer Foco"/>
                <a:cs typeface="Acer Foco"/>
              </a:rPr>
              <a:t>Kelas-Kelas</a:t>
            </a:r>
          </a:p>
          <a:p>
            <a:pPr algn="ctr" defTabSz="914400">
              <a:defRPr/>
            </a:pP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Tatap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Muka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, Hybrid dan </a:t>
            </a:r>
          </a:p>
          <a:p>
            <a:pPr algn="ctr" defTabSz="914400"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Kelas daring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A533012-1BF5-FFE5-5B8D-0479295122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25" t="17452" r="19642" b="16321"/>
          <a:stretch/>
        </p:blipFill>
        <p:spPr>
          <a:xfrm flipH="1">
            <a:off x="5759923" y="2933460"/>
            <a:ext cx="797876" cy="8620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ACDB5F97-67FF-AB95-7071-639D839A4A9A}"/>
              </a:ext>
            </a:extLst>
          </p:cNvPr>
          <p:cNvSpPr/>
          <p:nvPr/>
        </p:nvSpPr>
        <p:spPr>
          <a:xfrm>
            <a:off x="6535766" y="3025573"/>
            <a:ext cx="2006560" cy="703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algn="ctr" defTabSz="914400">
              <a:defRPr/>
            </a:pPr>
            <a:r>
              <a:rPr lang="en-US" sz="2000" dirty="0">
                <a:solidFill>
                  <a:srgbClr val="000000"/>
                </a:solidFill>
                <a:latin typeface="Acer Foco" panose="020B0604050202020203" pitchFamily="34" charset="0"/>
                <a:ea typeface="Acer Foco"/>
                <a:cs typeface="Acer Foco"/>
              </a:rPr>
              <a:t>Ruang </a:t>
            </a:r>
            <a:r>
              <a:rPr lang="en-US" sz="2000" dirty="0" err="1">
                <a:solidFill>
                  <a:srgbClr val="000000"/>
                </a:solidFill>
                <a:latin typeface="Acer Foco" panose="020B0604050202020203" pitchFamily="34" charset="0"/>
                <a:ea typeface="Acer Foco"/>
                <a:cs typeface="Acer Foco"/>
              </a:rPr>
              <a:t>Diskusi</a:t>
            </a:r>
            <a:endParaRPr lang="en-US" sz="2000" dirty="0">
              <a:solidFill>
                <a:srgbClr val="000000"/>
              </a:solidFill>
              <a:latin typeface="Acer Foco" panose="020B0604050202020203" pitchFamily="34" charset="0"/>
              <a:ea typeface="Acer Foco"/>
              <a:cs typeface="Acer Foco"/>
            </a:endParaRPr>
          </a:p>
          <a:p>
            <a:pPr algn="ctr" defTabSz="914400"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Ruang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Komunikasi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Interaksi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Kolaborasi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 dan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Diskusi</a:t>
            </a:r>
            <a:endParaRPr lang="en-US" sz="1200" dirty="0">
              <a:solidFill>
                <a:srgbClr val="000000"/>
              </a:solidFill>
              <a:latin typeface="Calibri"/>
              <a:ea typeface="Acer Foco"/>
              <a:cs typeface="Acer Foco"/>
            </a:endParaRPr>
          </a:p>
        </p:txBody>
      </p:sp>
      <p:pic>
        <p:nvPicPr>
          <p:cNvPr id="36" name="Picture 35" descr="https://www.mysecondteacher.com/images/tech-apollo.png">
            <a:extLst>
              <a:ext uri="{FF2B5EF4-FFF2-40B4-BE49-F238E27FC236}">
                <a16:creationId xmlns="" xmlns:a16="http://schemas.microsoft.com/office/drawing/2014/main" id="{F3A42848-BAF0-D914-57E6-3119032FF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57" t="27189" r="30262" b="30742"/>
          <a:stretch/>
        </p:blipFill>
        <p:spPr bwMode="auto">
          <a:xfrm>
            <a:off x="400252" y="2842895"/>
            <a:ext cx="984578" cy="10548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512F0FD1-3D07-3E5F-A7D3-168970DF4C55}"/>
              </a:ext>
            </a:extLst>
          </p:cNvPr>
          <p:cNvSpPr/>
          <p:nvPr/>
        </p:nvSpPr>
        <p:spPr>
          <a:xfrm>
            <a:off x="1231975" y="2995851"/>
            <a:ext cx="1669168" cy="703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algn="ctr" defTabSz="914400">
              <a:defRPr/>
            </a:pPr>
            <a:r>
              <a:rPr lang="en-US" sz="2000" dirty="0">
                <a:solidFill>
                  <a:srgbClr val="000000"/>
                </a:solidFill>
                <a:latin typeface="Acer Foco" panose="020B0604050202020203" pitchFamily="34" charset="0"/>
                <a:ea typeface="Acer Foco"/>
                <a:cs typeface="Acer Foco"/>
              </a:rPr>
              <a:t>LMS</a:t>
            </a:r>
          </a:p>
          <a:p>
            <a:pPr algn="ctr" defTabSz="914400">
              <a:defRPr/>
            </a:pP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Sistem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Manajemen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 </a:t>
            </a:r>
          </a:p>
          <a:p>
            <a:pPr algn="ctr" defTabSz="914400">
              <a:defRPr/>
            </a:pPr>
            <a:r>
              <a:rPr lang="en-US" sz="1200" dirty="0" err="1">
                <a:solidFill>
                  <a:srgbClr val="000000"/>
                </a:solidFill>
                <a:latin typeface="Calibri"/>
                <a:ea typeface="Acer Foco"/>
                <a:cs typeface="Acer Foco"/>
              </a:rPr>
              <a:t>Pembelajaran</a:t>
            </a:r>
            <a:endParaRPr lang="en-US" sz="1200" dirty="0">
              <a:solidFill>
                <a:srgbClr val="000000"/>
              </a:solidFill>
              <a:latin typeface="Calibri"/>
              <a:ea typeface="Acer Foco"/>
              <a:cs typeface="Acer Foco"/>
            </a:endParaRPr>
          </a:p>
        </p:txBody>
      </p:sp>
    </p:spTree>
    <p:extLst>
      <p:ext uri="{BB962C8B-B14F-4D97-AF65-F5344CB8AC3E}">
        <p14:creationId xmlns:p14="http://schemas.microsoft.com/office/powerpoint/2010/main" val="219565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24" grpId="0" animBg="1"/>
      <p:bldP spid="26" grpId="0" animBg="1"/>
      <p:bldP spid="27" grpId="0"/>
      <p:bldP spid="33" grpId="0" animBg="1"/>
      <p:bldP spid="35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標題 1"/>
          <p:cNvSpPr>
            <a:spLocks noGrp="1"/>
          </p:cNvSpPr>
          <p:nvPr>
            <p:ph type="title"/>
          </p:nvPr>
        </p:nvSpPr>
        <p:spPr>
          <a:xfrm>
            <a:off x="1150610" y="631503"/>
            <a:ext cx="6842781" cy="614735"/>
          </a:xfrm>
          <a:solidFill>
            <a:schemeClr val="bg1">
              <a:alpha val="90000"/>
            </a:schemeClr>
          </a:solidFill>
        </p:spPr>
        <p:txBody>
          <a:bodyPr anchor="ctr">
            <a:normAutofit/>
          </a:bodyPr>
          <a:lstStyle/>
          <a:p>
            <a:pPr marL="269875" lvl="0" eaLnBrk="0" hangingPunct="0">
              <a:lnSpc>
                <a:spcPct val="100000"/>
              </a:lnSpc>
            </a:pPr>
            <a:r>
              <a:rPr lang="en-US" altLang="zh-TW" dirty="0">
                <a:solidFill>
                  <a:schemeClr val="tx1"/>
                </a:solidFill>
                <a:latin typeface="Acer Foco Semibold" panose="020B0604050202020203" pitchFamily="34" charset="0"/>
                <a:ea typeface="Microsoft JhengHei" charset="0"/>
              </a:rPr>
              <a:t>Jelajah Ilmu </a:t>
            </a:r>
            <a:r>
              <a:rPr lang="en-US" altLang="zh-TW" dirty="0" err="1">
                <a:solidFill>
                  <a:schemeClr val="tx1"/>
                </a:solidFill>
                <a:latin typeface="Acer Foco Semibold" panose="020B0604050202020203" pitchFamily="34" charset="0"/>
                <a:ea typeface="Microsoft JhengHei" charset="0"/>
              </a:rPr>
              <a:t>adalah</a:t>
            </a:r>
            <a:r>
              <a:rPr lang="en-US" altLang="zh-TW" dirty="0">
                <a:solidFill>
                  <a:schemeClr val="tx1"/>
                </a:solidFill>
                <a:latin typeface="Acer Foco Semibold" panose="020B0604050202020203" pitchFamily="34" charset="0"/>
                <a:ea typeface="Microsoft JhengHei" charset="0"/>
              </a:rPr>
              <a:t> Solusi Pembelajaran Saat Ini</a:t>
            </a:r>
            <a:endParaRPr lang="zh-TW" altLang="en-US" dirty="0">
              <a:solidFill>
                <a:schemeClr val="tx1"/>
              </a:solidFill>
              <a:latin typeface="Acer Foco Semibold" panose="020B0604050202020203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2" y="1422893"/>
          <a:ext cx="9144002" cy="30173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029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62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80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767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17373"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C8E632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cer Foco" panose="020B0604050202020203" pitchFamily="34" charset="0"/>
                          <a:cs typeface="+mn-cs"/>
                          <a:sym typeface="Acer Foco"/>
                        </a:rPr>
                        <a:t>Komprehensif</a:t>
                      </a:r>
                      <a:endPara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8E63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cer Foco" panose="020B0604050202020203" pitchFamily="34" charset="0"/>
                        <a:cs typeface="+mn-cs"/>
                        <a:sym typeface="Acer Foco"/>
                      </a:endParaRPr>
                    </a:p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cer Foco" panose="020B0604050202020203" pitchFamily="34" charset="0"/>
                        <a:cs typeface="+mn-cs"/>
                        <a:sym typeface="Acer Foco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cer Foco" panose="020B0604050202020203" pitchFamily="34" charset="0"/>
                        </a:rPr>
                        <a:t>Kualitas</a:t>
                      </a:r>
                      <a:r>
                        <a:rPr lang="en-US" sz="2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cer Foco" panose="020B0604050202020203" pitchFamily="34" charset="0"/>
                        </a:rPr>
                        <a:t> Pendidikan</a:t>
                      </a:r>
                    </a:p>
                    <a:p>
                      <a:pPr algn="ctr"/>
                      <a:endParaRPr lang="en-US" sz="1400" b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cer Foco" panose="020B0604050202020203" pitchFamily="34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Acer Foco" panose="020B0604050202020203" pitchFamily="34" charset="0"/>
                      </a:endParaRPr>
                    </a:p>
                    <a:p>
                      <a:pPr algn="l"/>
                      <a:endParaRPr lang="en-US" sz="12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Acer Foco" panose="020B0604050202020203" pitchFamily="34" charset="0"/>
                        <a:ea typeface="+mn-ea"/>
                        <a:cs typeface="+mn-cs"/>
                        <a:sym typeface="Acer Foco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cer Foco" panose="020B0604050202020203" pitchFamily="34" charset="0"/>
                        </a:rPr>
                        <a:t>Terintegrasi</a:t>
                      </a:r>
                      <a:r>
                        <a:rPr lang="en-US" sz="15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cer Foco" panose="020B0604050202020203" pitchFamily="34" charset="0"/>
                        </a:rPr>
                        <a:t> </a:t>
                      </a:r>
                    </a:p>
                    <a:p>
                      <a:pPr algn="l"/>
                      <a:endParaRPr lang="en-US" sz="1400" b="0" baseline="0" dirty="0">
                        <a:solidFill>
                          <a:schemeClr val="tx1"/>
                        </a:solidFill>
                        <a:latin typeface="Acer Foco" panose="020B0604050202020203" pitchFamily="34" charset="0"/>
                      </a:endParaRPr>
                    </a:p>
                    <a:p>
                      <a:pPr marL="0" marR="0" indent="0" algn="ctr" defTabSz="914378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lang="en-US" sz="12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Acer Foco" panose="020B0604050202020203" pitchFamily="34" charset="0"/>
                        <a:ea typeface="+mn-ea"/>
                        <a:cs typeface="+mn-cs"/>
                        <a:sym typeface="Acer Foco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cer Foco" panose="020B0604050202020203" pitchFamily="34" charset="0"/>
                        </a:rPr>
                        <a:t>Mudah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cer Foco" panose="020B0604050202020203" pitchFamily="34" charset="0"/>
                      </a:endParaRPr>
                    </a:p>
                    <a:p>
                      <a:pPr algn="l"/>
                      <a:endParaRPr lang="en-US" sz="1100" b="0" dirty="0">
                        <a:solidFill>
                          <a:schemeClr val="tx1"/>
                        </a:solidFill>
                        <a:latin typeface="Acer Foco" panose="020B0604050202020203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F9C907D-CAEA-46A4-A8F1-254879E2AF11}"/>
              </a:ext>
            </a:extLst>
          </p:cNvPr>
          <p:cNvSpPr txBox="1"/>
          <p:nvPr/>
        </p:nvSpPr>
        <p:spPr>
          <a:xfrm>
            <a:off x="5024846" y="1959428"/>
            <a:ext cx="2046514" cy="1661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Seluruh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pemangku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kebijakan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KBM 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(guru/murid/</a:t>
            </a:r>
            <a:r>
              <a:rPr lang="en-US" sz="1200" dirty="0" err="1">
                <a:latin typeface="Acer Foco" panose="020B0604050202020203" pitchFamily="34" charset="0"/>
                <a:ea typeface="+mn-ea"/>
                <a:cs typeface="Helvetica"/>
              </a:rPr>
              <a:t>kepala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dirty="0" err="1">
                <a:latin typeface="Acer Foco" panose="020B0604050202020203" pitchFamily="34" charset="0"/>
                <a:ea typeface="+mn-ea"/>
                <a:cs typeface="Helvetica"/>
              </a:rPr>
              <a:t>sekolah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/orang </a:t>
            </a:r>
            <a:r>
              <a:rPr lang="en-US" sz="1200" dirty="0" err="1">
                <a:latin typeface="Acer Foco" panose="020B0604050202020203" pitchFamily="34" charset="0"/>
                <a:ea typeface="+mn-ea"/>
                <a:cs typeface="Helvetica"/>
              </a:rPr>
              <a:t>tua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) </a:t>
            </a:r>
            <a:r>
              <a:rPr lang="en-US" sz="1200" dirty="0" err="1">
                <a:latin typeface="Acer Foco" panose="020B0604050202020203" pitchFamily="34" charset="0"/>
                <a:ea typeface="+mn-ea"/>
                <a:cs typeface="Helvetica"/>
              </a:rPr>
              <a:t>saling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dirty="0" err="1">
                <a:latin typeface="Acer Foco" panose="020B0604050202020203" pitchFamily="34" charset="0"/>
                <a:ea typeface="+mn-ea"/>
                <a:cs typeface="Helvetica"/>
              </a:rPr>
              <a:t>terhubung</a:t>
            </a:r>
            <a:endParaRPr lang="en-US" sz="1200" dirty="0">
              <a:latin typeface="Acer Foco" panose="020B0604050202020203" pitchFamily="34" charset="0"/>
              <a:ea typeface="+mn-ea"/>
              <a:cs typeface="Helvetica"/>
            </a:endParaRPr>
          </a:p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Belajar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dirty="0" err="1">
                <a:latin typeface="Acer Foco" panose="020B0604050202020203" pitchFamily="34" charset="0"/>
                <a:ea typeface="+mn-ea"/>
                <a:cs typeface="Helvetica"/>
              </a:rPr>
              <a:t>bisa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dimana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saja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dan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kapan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saja</a:t>
            </a:r>
            <a:endParaRPr lang="en-US" sz="1200" b="1" dirty="0">
              <a:latin typeface="Acer Foco" panose="020B0604050202020203" pitchFamily="34" charset="0"/>
              <a:ea typeface="+mn-ea"/>
              <a:cs typeface="Helvetica"/>
            </a:endParaRPr>
          </a:p>
          <a:p>
            <a:pPr defTabSz="914400">
              <a:defRPr/>
            </a:pPr>
            <a:endParaRPr lang="en-ID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9F93C54-D4FB-411A-805B-99B379EC0319}"/>
              </a:ext>
            </a:extLst>
          </p:cNvPr>
          <p:cNvSpPr txBox="1"/>
          <p:nvPr/>
        </p:nvSpPr>
        <p:spPr>
          <a:xfrm>
            <a:off x="7071360" y="1959428"/>
            <a:ext cx="2046514" cy="18505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Mudah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penggunaan</a:t>
            </a:r>
            <a:endParaRPr lang="en-US" sz="1200" b="1" dirty="0">
              <a:latin typeface="Acer Foco" panose="020B0604050202020203" pitchFamily="34" charset="0"/>
              <a:ea typeface="+mn-ea"/>
              <a:cs typeface="Helvetica"/>
            </a:endParaRPr>
          </a:p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Acer Foco" panose="020B0604050202020203" pitchFamily="34" charset="0"/>
                <a:ea typeface="+mn-ea"/>
                <a:cs typeface="Helvetica"/>
              </a:rPr>
              <a:t>Berbasiskan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cloud</a:t>
            </a:r>
          </a:p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Tersedia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aplikasi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mobile 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di Google Play Store dan Apple App Store</a:t>
            </a:r>
          </a:p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Tidak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perlu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dirty="0" err="1">
                <a:latin typeface="Acer Foco" panose="020B0604050202020203" pitchFamily="34" charset="0"/>
                <a:ea typeface="+mn-ea"/>
                <a:cs typeface="Helvetica"/>
              </a:rPr>
              <a:t>pengadaan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infrastruktur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tambahan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(server, client, </a:t>
            </a:r>
            <a:r>
              <a:rPr lang="en-US" sz="1200" dirty="0" err="1">
                <a:latin typeface="Acer Foco" panose="020B0604050202020203" pitchFamily="34" charset="0"/>
                <a:ea typeface="+mn-ea"/>
                <a:cs typeface="Helvetica"/>
              </a:rPr>
              <a:t>dll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)</a:t>
            </a:r>
          </a:p>
          <a:p>
            <a:pPr defTabSz="914400">
              <a:defRPr/>
            </a:pPr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BD2CB1-500B-44BA-B4EA-7C96B153C326}"/>
              </a:ext>
            </a:extLst>
          </p:cNvPr>
          <p:cNvSpPr txBox="1"/>
          <p:nvPr/>
        </p:nvSpPr>
        <p:spPr>
          <a:xfrm>
            <a:off x="2530918" y="1959428"/>
            <a:ext cx="2493927" cy="2215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Sesuai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dengan Kurikulum 2013 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dan </a:t>
            </a:r>
            <a:r>
              <a:rPr lang="en-US" sz="1200" b="1" dirty="0">
                <a:latin typeface="Acer Foco" panose="020B0604050202020203" pitchFamily="34" charset="0"/>
                <a:cs typeface="Helvetica"/>
              </a:rPr>
              <a:t>Kurikulum Merdeka</a:t>
            </a:r>
          </a:p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Guru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menjadi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fasilitator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proses </a:t>
            </a:r>
            <a:r>
              <a:rPr lang="en-US" sz="1200" dirty="0" err="1">
                <a:latin typeface="Acer Foco" panose="020B0604050202020203" pitchFamily="34" charset="0"/>
                <a:ea typeface="+mn-ea"/>
                <a:cs typeface="Helvetica"/>
              </a:rPr>
              <a:t>belajar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dirty="0" err="1">
                <a:latin typeface="Acer Foco" panose="020B0604050202020203" pitchFamily="34" charset="0"/>
                <a:ea typeface="+mn-ea"/>
                <a:cs typeface="Helvetica"/>
              </a:rPr>
              <a:t>mengajar</a:t>
            </a:r>
            <a:endParaRPr lang="en-US" sz="1200" dirty="0">
              <a:latin typeface="Acer Foco" panose="020B0604050202020203" pitchFamily="34" charset="0"/>
              <a:ea typeface="+mn-ea"/>
              <a:cs typeface="Helvetica"/>
            </a:endParaRPr>
          </a:p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Acer Foco" panose="020B0604050202020203" pitchFamily="34" charset="0"/>
                <a:ea typeface="+mn-ea"/>
                <a:cs typeface="Helvetica"/>
              </a:rPr>
              <a:t>Memfasilitasi</a:t>
            </a: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peningkatan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kualitas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pengajaran</a:t>
            </a:r>
            <a:endParaRPr lang="en-US" sz="1200" b="1" dirty="0">
              <a:latin typeface="Acer Foco" panose="020B0604050202020203" pitchFamily="34" charset="0"/>
              <a:ea typeface="+mn-ea"/>
              <a:cs typeface="Helvetica"/>
            </a:endParaRPr>
          </a:p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Sekolah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dapat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fokus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pada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kualitas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dirty="0" err="1">
                <a:latin typeface="Acer Foco" panose="020B0604050202020203" pitchFamily="34" charset="0"/>
                <a:ea typeface="+mn-ea"/>
                <a:cs typeface="Helvetica"/>
              </a:rPr>
              <a:t>pendidikan</a:t>
            </a:r>
            <a:endParaRPr lang="en-US" sz="1200" dirty="0">
              <a:latin typeface="Acer Foco" panose="020B0604050202020203" pitchFamily="34" charset="0"/>
              <a:ea typeface="+mn-ea"/>
              <a:cs typeface="Helvetica"/>
            </a:endParaRPr>
          </a:p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Acer Foco" panose="020B0604050202020203" pitchFamily="34" charset="0"/>
                <a:ea typeface="+mn-ea"/>
                <a:cs typeface="Helvetica"/>
              </a:rPr>
              <a:t>Mendukung 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proses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belajar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mandiri</a:t>
            </a:r>
            <a:r>
              <a:rPr lang="en-US" sz="1200" b="1" dirty="0">
                <a:latin typeface="Acer Foco" panose="020B0604050202020203" pitchFamily="34" charset="0"/>
                <a:ea typeface="+mn-ea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ea typeface="+mn-ea"/>
                <a:cs typeface="Helvetica"/>
              </a:rPr>
              <a:t>siswa</a:t>
            </a:r>
            <a:endParaRPr lang="en-US" sz="1200" b="1" dirty="0">
              <a:latin typeface="Acer Foco" panose="020B0604050202020203" pitchFamily="34" charset="0"/>
              <a:ea typeface="+mn-ea"/>
              <a:cs typeface="Helvetica"/>
            </a:endParaRPr>
          </a:p>
          <a:p>
            <a:pPr defTabSz="914400">
              <a:defRPr/>
            </a:pPr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D0A24B5-AA03-4377-A6FB-246A24A4BC2C}"/>
              </a:ext>
            </a:extLst>
          </p:cNvPr>
          <p:cNvSpPr txBox="1"/>
          <p:nvPr/>
        </p:nvSpPr>
        <p:spPr>
          <a:xfrm>
            <a:off x="-1" y="1959428"/>
            <a:ext cx="2493927" cy="2215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latin typeface="Acer Foco" panose="020B0604050202020203" pitchFamily="34" charset="0"/>
                <a:cs typeface="Helvetica"/>
              </a:rPr>
              <a:t>Satu </a:t>
            </a:r>
            <a:r>
              <a:rPr lang="en-US" sz="1200" b="1" dirty="0" err="1">
                <a:latin typeface="Acer Foco" panose="020B0604050202020203" pitchFamily="34" charset="0"/>
                <a:cs typeface="Helvetica"/>
              </a:rPr>
              <a:t>aplikasi</a:t>
            </a:r>
            <a:r>
              <a:rPr lang="en-US" sz="1200" b="1" dirty="0">
                <a:latin typeface="Acer Foco" panose="020B0604050202020203" pitchFamily="34" charset="0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cs typeface="Helvetica"/>
              </a:rPr>
              <a:t>untuk</a:t>
            </a:r>
            <a:r>
              <a:rPr lang="en-US" sz="1200" b="1" dirty="0">
                <a:latin typeface="Acer Foco" panose="020B0604050202020203" pitchFamily="34" charset="0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cs typeface="Helvetica"/>
              </a:rPr>
              <a:t>semua</a:t>
            </a:r>
            <a:r>
              <a:rPr lang="en-US" sz="1200" b="1" dirty="0">
                <a:latin typeface="Acer Foco" panose="020B0604050202020203" pitchFamily="34" charset="0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cs typeface="Helvetica"/>
              </a:rPr>
              <a:t>fungsi</a:t>
            </a:r>
            <a:r>
              <a:rPr lang="en-US" sz="1200" b="1" dirty="0">
                <a:latin typeface="Acer Foco" panose="020B0604050202020203" pitchFamily="34" charset="0"/>
                <a:cs typeface="Helvetica"/>
              </a:rPr>
              <a:t> KBM </a:t>
            </a:r>
          </a:p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latin typeface="Acer Foco" panose="020B0604050202020203" pitchFamily="34" charset="0"/>
                <a:cs typeface="Helvetica"/>
              </a:rPr>
              <a:t>Buku dan </a:t>
            </a:r>
            <a:r>
              <a:rPr lang="en-US" sz="1200" b="1" dirty="0" err="1">
                <a:latin typeface="Acer Foco" panose="020B0604050202020203" pitchFamily="34" charset="0"/>
                <a:cs typeface="Helvetica"/>
              </a:rPr>
              <a:t>Konten</a:t>
            </a:r>
            <a:r>
              <a:rPr lang="en-US" sz="1200" b="1" dirty="0">
                <a:latin typeface="Acer Foco" panose="020B0604050202020203" pitchFamily="34" charset="0"/>
                <a:cs typeface="Helvetica"/>
              </a:rPr>
              <a:t> Digital lainnya </a:t>
            </a:r>
            <a:r>
              <a:rPr lang="en-US" sz="1200" dirty="0" err="1">
                <a:latin typeface="Acer Foco" panose="020B0604050202020203" pitchFamily="34" charset="0"/>
                <a:cs typeface="Helvetica"/>
              </a:rPr>
              <a:t>sesuai</a:t>
            </a:r>
            <a:r>
              <a:rPr lang="en-US" sz="1200" dirty="0">
                <a:latin typeface="Acer Foco" panose="020B0604050202020203" pitchFamily="34" charset="0"/>
                <a:cs typeface="Helvetica"/>
              </a:rPr>
              <a:t> dengan</a:t>
            </a:r>
            <a:r>
              <a:rPr lang="en-US" sz="1200" b="1" dirty="0">
                <a:latin typeface="Acer Foco" panose="020B0604050202020203" pitchFamily="34" charset="0"/>
                <a:cs typeface="Helvetica"/>
              </a:rPr>
              <a:t> K-2013 dan K-Merdeka</a:t>
            </a:r>
          </a:p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latin typeface="Acer Foco" panose="020B0604050202020203" pitchFamily="34" charset="0"/>
                <a:cs typeface="Helvetica"/>
              </a:rPr>
              <a:t>Rencana </a:t>
            </a:r>
            <a:r>
              <a:rPr lang="en-US" sz="1200" b="1" dirty="0" err="1">
                <a:latin typeface="Acer Foco" panose="020B0604050202020203" pitchFamily="34" charset="0"/>
                <a:cs typeface="Helvetica"/>
              </a:rPr>
              <a:t>Pelaksanaan</a:t>
            </a:r>
            <a:r>
              <a:rPr lang="en-US" sz="1200" b="1" dirty="0">
                <a:latin typeface="Acer Foco" panose="020B0604050202020203" pitchFamily="34" charset="0"/>
                <a:cs typeface="Helvetica"/>
              </a:rPr>
              <a:t> Pembelajaran (RPP) dan ATP</a:t>
            </a:r>
          </a:p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latin typeface="Acer Foco" panose="020B0604050202020203" pitchFamily="34" charset="0"/>
                <a:cs typeface="Helvetica"/>
              </a:rPr>
              <a:t>Material </a:t>
            </a:r>
            <a:r>
              <a:rPr lang="en-US" sz="1200" b="1" dirty="0" err="1">
                <a:latin typeface="Acer Foco" panose="020B0604050202020203" pitchFamily="34" charset="0"/>
                <a:cs typeface="Helvetica"/>
              </a:rPr>
              <a:t>mengajar</a:t>
            </a:r>
            <a:r>
              <a:rPr lang="en-US" sz="1200" b="1" dirty="0">
                <a:latin typeface="Acer Foco" panose="020B0604050202020203" pitchFamily="34" charset="0"/>
                <a:cs typeface="Helvetica"/>
              </a:rPr>
              <a:t> </a:t>
            </a:r>
            <a:r>
              <a:rPr lang="en-US" sz="1200" dirty="0" err="1">
                <a:latin typeface="Acer Foco" panose="020B0604050202020203" pitchFamily="34" charset="0"/>
                <a:cs typeface="Helvetica"/>
              </a:rPr>
              <a:t>untuk</a:t>
            </a:r>
            <a:r>
              <a:rPr lang="en-US" sz="1200" dirty="0">
                <a:latin typeface="Acer Foco" panose="020B0604050202020203" pitchFamily="34" charset="0"/>
                <a:cs typeface="Helvetica"/>
              </a:rPr>
              <a:t> guru</a:t>
            </a:r>
          </a:p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latin typeface="Acer Foco" panose="020B0604050202020203" pitchFamily="34" charset="0"/>
                <a:cs typeface="Helvetica"/>
              </a:rPr>
              <a:t>Bank </a:t>
            </a:r>
            <a:r>
              <a:rPr lang="en-US" sz="1200" b="1" dirty="0" err="1">
                <a:latin typeface="Acer Foco" panose="020B0604050202020203" pitchFamily="34" charset="0"/>
                <a:cs typeface="Helvetica"/>
              </a:rPr>
              <a:t>soal</a:t>
            </a:r>
            <a:endParaRPr lang="en-US" sz="1200" b="1" dirty="0">
              <a:latin typeface="Acer Foco" panose="020B0604050202020203" pitchFamily="34" charset="0"/>
              <a:cs typeface="Helvetica"/>
            </a:endParaRPr>
          </a:p>
          <a:p>
            <a:pPr marL="171450" indent="-171450" hangingPunct="1"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latin typeface="Acer Foco" panose="020B0604050202020203" pitchFamily="34" charset="0"/>
                <a:cs typeface="Helvetica"/>
              </a:rPr>
              <a:t>Evaluasi</a:t>
            </a:r>
            <a:r>
              <a:rPr lang="en-US" sz="1200" b="1" dirty="0">
                <a:latin typeface="Acer Foco" panose="020B0604050202020203" pitchFamily="34" charset="0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cs typeface="Helvetica"/>
              </a:rPr>
              <a:t>hasil</a:t>
            </a:r>
            <a:r>
              <a:rPr lang="en-US" sz="1200" b="1" dirty="0">
                <a:latin typeface="Acer Foco" panose="020B0604050202020203" pitchFamily="34" charset="0"/>
                <a:cs typeface="Helvetica"/>
              </a:rPr>
              <a:t> </a:t>
            </a:r>
            <a:r>
              <a:rPr lang="en-US" sz="1200" b="1" dirty="0" err="1">
                <a:latin typeface="Acer Foco" panose="020B0604050202020203" pitchFamily="34" charset="0"/>
                <a:cs typeface="Helvetica"/>
              </a:rPr>
              <a:t>pembelajaran</a:t>
            </a:r>
            <a:endParaRPr lang="en-US" sz="1200" b="1" dirty="0">
              <a:latin typeface="Acer Foco" panose="020B0604050202020203" pitchFamily="34" charset="0"/>
              <a:ea typeface="+mn-ea"/>
              <a:cs typeface="Helvetica"/>
            </a:endParaRPr>
          </a:p>
          <a:p>
            <a:pPr defTabSz="914400">
              <a:defRPr/>
            </a:pPr>
            <a:endParaRPr lang="en-ID" dirty="0"/>
          </a:p>
        </p:txBody>
      </p:sp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D9CB01B2-9E87-4F93-9EAD-475EEA333DCE}"/>
              </a:ext>
            </a:extLst>
          </p:cNvPr>
          <p:cNvSpPr/>
          <p:nvPr/>
        </p:nvSpPr>
        <p:spPr>
          <a:xfrm>
            <a:off x="7111551" y="1877352"/>
            <a:ext cx="1951529" cy="22738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>
              <a:defRPr/>
            </a:pPr>
            <a:endParaRPr lang="en-ID"/>
          </a:p>
        </p:txBody>
      </p:sp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41BBE5EE-0259-43D3-AFB4-37B5F201A858}"/>
              </a:ext>
            </a:extLst>
          </p:cNvPr>
          <p:cNvSpPr/>
          <p:nvPr/>
        </p:nvSpPr>
        <p:spPr>
          <a:xfrm>
            <a:off x="5079102" y="1877352"/>
            <a:ext cx="1896233" cy="22738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>
              <a:defRPr/>
            </a:pPr>
            <a:endParaRPr lang="en-ID"/>
          </a:p>
        </p:txBody>
      </p:sp>
      <p:sp>
        <p:nvSpPr>
          <p:cNvPr id="8" name="Rectangle 7" hidden="1">
            <a:extLst>
              <a:ext uri="{FF2B5EF4-FFF2-40B4-BE49-F238E27FC236}">
                <a16:creationId xmlns="" xmlns:a16="http://schemas.microsoft.com/office/drawing/2014/main" id="{565DA15E-F812-4E97-B57E-794918FC9FCF}"/>
              </a:ext>
            </a:extLst>
          </p:cNvPr>
          <p:cNvSpPr/>
          <p:nvPr/>
        </p:nvSpPr>
        <p:spPr>
          <a:xfrm>
            <a:off x="2580011" y="1940286"/>
            <a:ext cx="2362875" cy="22738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>
              <a:defRPr/>
            </a:pPr>
            <a:endParaRPr lang="en-ID"/>
          </a:p>
        </p:txBody>
      </p:sp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80D2C691-D70A-41DB-8E42-97CF6A15B810}"/>
              </a:ext>
            </a:extLst>
          </p:cNvPr>
          <p:cNvSpPr/>
          <p:nvPr/>
        </p:nvSpPr>
        <p:spPr>
          <a:xfrm>
            <a:off x="34834" y="1889760"/>
            <a:ext cx="2408961" cy="22614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>
              <a:defRPr/>
            </a:pPr>
            <a:endParaRPr lang="en-ID"/>
          </a:p>
        </p:txBody>
      </p: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0A4B4EEB-893F-4C80-BB53-D9D42CF956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3391" y="143863"/>
            <a:ext cx="1076110" cy="41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83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FCBAEB9-2AF4-457A-ACF1-F8ACE88D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60F7E-BF8E-4752-A3EA-71DCEBC1B1D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17D279-B98A-4DA1-B506-54E944A6B3FB}"/>
              </a:ext>
            </a:extLst>
          </p:cNvPr>
          <p:cNvSpPr txBox="1"/>
          <p:nvPr/>
        </p:nvSpPr>
        <p:spPr>
          <a:xfrm>
            <a:off x="920744" y="2961447"/>
            <a:ext cx="730251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ID" sz="4800" dirty="0">
                <a:solidFill>
                  <a:schemeClr val="bg1"/>
                </a:solidFill>
                <a:latin typeface="Acer Foco" panose="020B0604050202020203" pitchFamily="34" charset="0"/>
              </a:rPr>
              <a:t>THE BEST IS YET TO COME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652B3BE8-925C-4AB7-BD01-CFE1F7755408}"/>
              </a:ext>
            </a:extLst>
          </p:cNvPr>
          <p:cNvCxnSpPr>
            <a:cxnSpLocks/>
          </p:cNvCxnSpPr>
          <p:nvPr/>
        </p:nvCxnSpPr>
        <p:spPr>
          <a:xfrm>
            <a:off x="1286107" y="2571750"/>
            <a:ext cx="6571786" cy="0"/>
          </a:xfrm>
          <a:prstGeom prst="line">
            <a:avLst/>
          </a:prstGeom>
          <a:ln w="190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82A329-CBBE-4CC2-B5AE-D4A4F2ECDA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617" y="1340804"/>
            <a:ext cx="2270765" cy="8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5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="" xmlns:a16="http://schemas.microsoft.com/office/drawing/2014/main" id="{F85DFF32-7AE4-41B3-9EC9-15FBFCC4DAB1}"/>
              </a:ext>
            </a:extLst>
          </p:cNvPr>
          <p:cNvSpPr/>
          <p:nvPr/>
        </p:nvSpPr>
        <p:spPr>
          <a:xfrm>
            <a:off x="2632403" y="914155"/>
            <a:ext cx="3769812" cy="3676810"/>
          </a:xfrm>
          <a:prstGeom prst="ellipse">
            <a:avLst/>
          </a:prstGeom>
          <a:noFill/>
          <a:ln w="57150" cap="flat" cmpd="sng" algn="ctr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hangingPunct="1">
              <a:defRPr/>
            </a:pPr>
            <a:endParaRPr lang="en-US" sz="1050" dirty="0">
              <a:solidFill>
                <a:srgbClr val="FFFFFF"/>
              </a:solidFill>
              <a:latin typeface="Acer Foco 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1D7A38B-11B1-4C99-8BF5-B5EF1BDCACC3}"/>
              </a:ext>
            </a:extLst>
          </p:cNvPr>
          <p:cNvSpPr/>
          <p:nvPr/>
        </p:nvSpPr>
        <p:spPr>
          <a:xfrm>
            <a:off x="3589702" y="109728"/>
            <a:ext cx="2049098" cy="1792114"/>
          </a:xfrm>
          <a:prstGeom prst="ellipse">
            <a:avLst/>
          </a:prstGeom>
          <a:solidFill>
            <a:srgbClr val="80C342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685800" hangingPunct="1">
              <a:defRPr/>
            </a:pPr>
            <a:r>
              <a:rPr lang="en-US" sz="2100" b="1" dirty="0">
                <a:solidFill>
                  <a:srgbClr val="FFFFFF"/>
                </a:solidFill>
                <a:latin typeface="Acer Foco "/>
                <a:ea typeface="+mn-ea"/>
                <a:cs typeface="+mn-cs"/>
              </a:rPr>
              <a:t>Hardware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DA8066E3-CF77-406E-8FA0-5F16BAB09DA4}"/>
              </a:ext>
            </a:extLst>
          </p:cNvPr>
          <p:cNvSpPr/>
          <p:nvPr/>
        </p:nvSpPr>
        <p:spPr>
          <a:xfrm>
            <a:off x="1916016" y="2917267"/>
            <a:ext cx="1882499" cy="1724297"/>
          </a:xfrm>
          <a:prstGeom prst="ellipse">
            <a:avLst/>
          </a:prstGeom>
          <a:solidFill>
            <a:srgbClr val="80C342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685800" hangingPunct="1">
              <a:defRPr/>
            </a:pPr>
            <a:r>
              <a:rPr lang="en-US" sz="2100" b="1" dirty="0">
                <a:solidFill>
                  <a:srgbClr val="FFFFFF"/>
                </a:solidFill>
                <a:latin typeface="Acer Foco "/>
                <a:ea typeface="+mn-ea"/>
                <a:cs typeface="+mn-cs"/>
              </a:rPr>
              <a:t>Services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3D8B3633-DB06-468F-9F9F-AF58130A0AEB}"/>
              </a:ext>
            </a:extLst>
          </p:cNvPr>
          <p:cNvSpPr/>
          <p:nvPr/>
        </p:nvSpPr>
        <p:spPr>
          <a:xfrm>
            <a:off x="5236105" y="2945007"/>
            <a:ext cx="1882499" cy="1800729"/>
          </a:xfrm>
          <a:prstGeom prst="ellipse">
            <a:avLst/>
          </a:prstGeom>
          <a:solidFill>
            <a:srgbClr val="80C342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685800" hangingPunct="1">
              <a:defRPr/>
            </a:pPr>
            <a:r>
              <a:rPr lang="en-US" sz="2100" b="1" dirty="0">
                <a:solidFill>
                  <a:srgbClr val="FFFFFF"/>
                </a:solidFill>
                <a:latin typeface="Acer Foco "/>
                <a:ea typeface="+mn-ea"/>
                <a:cs typeface="+mn-cs"/>
              </a:rPr>
              <a:t>Solution</a:t>
            </a:r>
          </a:p>
        </p:txBody>
      </p:sp>
      <p:pic>
        <p:nvPicPr>
          <p:cNvPr id="9" name="Picture 2" descr="C:\Users\1511100\Desktop\Acer-logo-digital-green.png">
            <a:extLst>
              <a:ext uri="{FF2B5EF4-FFF2-40B4-BE49-F238E27FC236}">
                <a16:creationId xmlns="" xmlns:a16="http://schemas.microsoft.com/office/drawing/2014/main" id="{EA810334-7997-4C39-9014-345A94770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999" y="1952441"/>
            <a:ext cx="3178923" cy="154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82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C45A446-1AF1-44D9-AF12-D5D2BA4DD6DB}"/>
              </a:ext>
            </a:extLst>
          </p:cNvPr>
          <p:cNvSpPr/>
          <p:nvPr/>
        </p:nvSpPr>
        <p:spPr>
          <a:xfrm>
            <a:off x="5318130" y="1267636"/>
            <a:ext cx="1730664" cy="14021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788FBA4-8895-4601-9969-949546155B0A}"/>
              </a:ext>
            </a:extLst>
          </p:cNvPr>
          <p:cNvSpPr/>
          <p:nvPr/>
        </p:nvSpPr>
        <p:spPr>
          <a:xfrm>
            <a:off x="7121016" y="1267636"/>
            <a:ext cx="1947708" cy="140210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DDE6D85-5FF1-45E1-B04E-D9F6FCF12F2A}"/>
              </a:ext>
            </a:extLst>
          </p:cNvPr>
          <p:cNvSpPr/>
          <p:nvPr/>
        </p:nvSpPr>
        <p:spPr>
          <a:xfrm>
            <a:off x="1869462" y="1267635"/>
            <a:ext cx="1651356" cy="140210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2ED46C2-7E15-4448-9851-880905D0C679}"/>
              </a:ext>
            </a:extLst>
          </p:cNvPr>
          <p:cNvSpPr/>
          <p:nvPr/>
        </p:nvSpPr>
        <p:spPr>
          <a:xfrm>
            <a:off x="3593796" y="1267636"/>
            <a:ext cx="1651356" cy="140210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914B47D-7EF2-44A9-9793-55CEBBFDB8C1}"/>
              </a:ext>
            </a:extLst>
          </p:cNvPr>
          <p:cNvSpPr/>
          <p:nvPr/>
        </p:nvSpPr>
        <p:spPr>
          <a:xfrm>
            <a:off x="65820" y="1267636"/>
            <a:ext cx="1730664" cy="140210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0F714BE-0F27-4492-9B0C-C16779BB9528}"/>
              </a:ext>
            </a:extLst>
          </p:cNvPr>
          <p:cNvSpPr/>
          <p:nvPr/>
        </p:nvSpPr>
        <p:spPr>
          <a:xfrm>
            <a:off x="5322858" y="2764955"/>
            <a:ext cx="1730664" cy="222281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413928A-0D3E-491B-8DB6-5BA2FB725D22}"/>
              </a:ext>
            </a:extLst>
          </p:cNvPr>
          <p:cNvSpPr/>
          <p:nvPr/>
        </p:nvSpPr>
        <p:spPr>
          <a:xfrm>
            <a:off x="7125744" y="2764955"/>
            <a:ext cx="1947708" cy="222281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7F68559-BE52-49A8-8819-A06EFF8C80C3}"/>
              </a:ext>
            </a:extLst>
          </p:cNvPr>
          <p:cNvSpPr/>
          <p:nvPr/>
        </p:nvSpPr>
        <p:spPr>
          <a:xfrm>
            <a:off x="1874190" y="2764955"/>
            <a:ext cx="1651356" cy="222281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808B6C0-1FAB-47F4-9F0E-3DAE41C0A5F2}"/>
              </a:ext>
            </a:extLst>
          </p:cNvPr>
          <p:cNvSpPr/>
          <p:nvPr/>
        </p:nvSpPr>
        <p:spPr>
          <a:xfrm>
            <a:off x="3598524" y="2764955"/>
            <a:ext cx="1651356" cy="222281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1F1C31D-E669-4E92-AB5F-E4E7FE058074}"/>
              </a:ext>
            </a:extLst>
          </p:cNvPr>
          <p:cNvSpPr/>
          <p:nvPr/>
        </p:nvSpPr>
        <p:spPr>
          <a:xfrm>
            <a:off x="70548" y="2764956"/>
            <a:ext cx="1730664" cy="222281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425773-EBB7-4202-8E66-6C9C97178BA9}"/>
              </a:ext>
            </a:extLst>
          </p:cNvPr>
          <p:cNvSpPr/>
          <p:nvPr/>
        </p:nvSpPr>
        <p:spPr>
          <a:xfrm>
            <a:off x="0" y="182530"/>
            <a:ext cx="9144000" cy="1021430"/>
          </a:xfrm>
          <a:prstGeom prst="rect">
            <a:avLst/>
          </a:prstGeom>
          <a:solidFill>
            <a:srgbClr val="82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D68004-6743-4F07-B5C3-84F68F1B2A35}"/>
              </a:ext>
            </a:extLst>
          </p:cNvPr>
          <p:cNvSpPr txBox="1"/>
          <p:nvPr/>
        </p:nvSpPr>
        <p:spPr>
          <a:xfrm>
            <a:off x="2018256" y="277746"/>
            <a:ext cx="51074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</a:rPr>
              <a:t>Komitmen</a:t>
            </a:r>
            <a:r>
              <a:rPr lang="en-US" sz="2400" b="1" dirty="0">
                <a:solidFill>
                  <a:prstClr val="white"/>
                </a:solidFill>
              </a:rPr>
              <a:t> Acer </a:t>
            </a:r>
            <a:r>
              <a:rPr lang="en-US" sz="2400" b="1" dirty="0" err="1">
                <a:solidFill>
                  <a:prstClr val="white"/>
                </a:solidFill>
              </a:rPr>
              <a:t>Menawarkan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Produk</a:t>
            </a:r>
            <a:endParaRPr lang="en-US" sz="2400" b="1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</a:rPr>
              <a:t>dan </a:t>
            </a:r>
            <a:r>
              <a:rPr lang="en-US" sz="2400" b="1" dirty="0" err="1">
                <a:solidFill>
                  <a:prstClr val="white"/>
                </a:solidFill>
              </a:rPr>
              <a:t>Layanan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Purna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Jual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Terbaik</a:t>
            </a:r>
            <a:endParaRPr lang="en-ID" sz="2400" b="1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2BA833-7C0D-41CE-9B52-A2F11BC66844}"/>
              </a:ext>
            </a:extLst>
          </p:cNvPr>
          <p:cNvSpPr txBox="1"/>
          <p:nvPr/>
        </p:nvSpPr>
        <p:spPr>
          <a:xfrm>
            <a:off x="114318" y="1344618"/>
            <a:ext cx="163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/>
              <a:t>24 TAHUN</a:t>
            </a:r>
          </a:p>
          <a:p>
            <a:pPr algn="ctr">
              <a:defRPr/>
            </a:pPr>
            <a:r>
              <a:rPr lang="en-US" sz="1400" b="1" dirty="0"/>
              <a:t>Acer Indonesia</a:t>
            </a:r>
            <a:endParaRPr lang="en-ID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6B35E3-3684-425F-B8FE-E84882055AAB}"/>
              </a:ext>
            </a:extLst>
          </p:cNvPr>
          <p:cNvSpPr txBox="1"/>
          <p:nvPr/>
        </p:nvSpPr>
        <p:spPr>
          <a:xfrm>
            <a:off x="1991094" y="2848623"/>
            <a:ext cx="1334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dirty="0" err="1"/>
              <a:t>Penghargaan</a:t>
            </a:r>
            <a:r>
              <a:rPr lang="en-US" sz="1200" dirty="0"/>
              <a:t> </a:t>
            </a:r>
          </a:p>
          <a:p>
            <a:pPr algn="ctr">
              <a:defRPr/>
            </a:pPr>
            <a:r>
              <a:rPr lang="en-US" sz="1200" dirty="0"/>
              <a:t>Top Brand </a:t>
            </a:r>
          </a:p>
          <a:p>
            <a:pPr algn="ctr">
              <a:defRPr/>
            </a:pP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kategori</a:t>
            </a:r>
            <a:r>
              <a:rPr lang="en-US" sz="1200" dirty="0"/>
              <a:t> Laptop/Notebook </a:t>
            </a:r>
            <a:r>
              <a:rPr lang="en-US" sz="1200" b="1" dirty="0"/>
              <a:t>2008-2022</a:t>
            </a:r>
            <a:endParaRPr lang="en-ID" sz="1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02633B0-9805-4001-8FE9-10634757FCB6}"/>
              </a:ext>
            </a:extLst>
          </p:cNvPr>
          <p:cNvSpPr txBox="1"/>
          <p:nvPr/>
        </p:nvSpPr>
        <p:spPr>
          <a:xfrm>
            <a:off x="3736179" y="2871189"/>
            <a:ext cx="1334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dirty="0"/>
              <a:t>Indonesia Customer </a:t>
            </a:r>
            <a:r>
              <a:rPr lang="en-US" sz="1200" dirty="0" err="1"/>
              <a:t>Statisfaction</a:t>
            </a:r>
            <a:r>
              <a:rPr lang="en-US" sz="1200" dirty="0"/>
              <a:t> Award</a:t>
            </a:r>
          </a:p>
          <a:p>
            <a:pPr algn="ctr">
              <a:defRPr/>
            </a:pPr>
            <a:r>
              <a:rPr lang="en-US" sz="1200" b="1" dirty="0"/>
              <a:t>2008-2022</a:t>
            </a:r>
            <a:endParaRPr lang="en-ID" sz="1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1B9486-8B67-4BF3-BC9E-B96A57DBBF9B}"/>
              </a:ext>
            </a:extLst>
          </p:cNvPr>
          <p:cNvSpPr txBox="1"/>
          <p:nvPr/>
        </p:nvSpPr>
        <p:spPr>
          <a:xfrm>
            <a:off x="5373582" y="2871189"/>
            <a:ext cx="1639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="1" dirty="0"/>
              <a:t>110</a:t>
            </a:r>
            <a:r>
              <a:rPr lang="en-US" sz="1200" dirty="0"/>
              <a:t> Lokasi </a:t>
            </a:r>
            <a:r>
              <a:rPr lang="en-US" sz="1200" dirty="0" err="1"/>
              <a:t>Layanan</a:t>
            </a:r>
            <a:r>
              <a:rPr lang="en-ID" sz="1200" b="1" dirty="0"/>
              <a:t> </a:t>
            </a:r>
            <a:r>
              <a:rPr lang="en-ID" sz="1200" dirty="0"/>
              <a:t>Walk-in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ID" sz="1200" b="1" dirty="0"/>
              <a:t>90</a:t>
            </a:r>
            <a:r>
              <a:rPr lang="en-ID" sz="1200" dirty="0"/>
              <a:t> </a:t>
            </a:r>
            <a:r>
              <a:rPr lang="en-ID" sz="1200" dirty="0" err="1"/>
              <a:t>kota</a:t>
            </a:r>
            <a:endParaRPr lang="en-ID" sz="1200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ID" sz="1200" b="1" dirty="0"/>
              <a:t>35</a:t>
            </a:r>
            <a:r>
              <a:rPr lang="en-ID" sz="1200" dirty="0"/>
              <a:t> </a:t>
            </a:r>
            <a:r>
              <a:rPr lang="en-ID" sz="1200" dirty="0" err="1"/>
              <a:t>Provinsi</a:t>
            </a:r>
            <a:endParaRPr lang="en-ID" sz="1200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ID" sz="1200" b="1" dirty="0"/>
              <a:t>&gt;300 </a:t>
            </a:r>
            <a:r>
              <a:rPr lang="en-ID" sz="1200" dirty="0"/>
              <a:t>Lokasi </a:t>
            </a:r>
            <a:r>
              <a:rPr lang="en-ID" sz="1200" dirty="0" err="1"/>
              <a:t>Layanan</a:t>
            </a:r>
            <a:r>
              <a:rPr lang="en-ID" sz="1200" dirty="0"/>
              <a:t> On-site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DA8224-6AE5-415C-831A-6125AA8419CE}"/>
              </a:ext>
            </a:extLst>
          </p:cNvPr>
          <p:cNvSpPr txBox="1"/>
          <p:nvPr/>
        </p:nvSpPr>
        <p:spPr>
          <a:xfrm>
            <a:off x="7095024" y="2917356"/>
            <a:ext cx="1896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="1" dirty="0" err="1"/>
              <a:t>Produksi</a:t>
            </a:r>
            <a:r>
              <a:rPr lang="en-US" sz="1200" dirty="0"/>
              <a:t> Chromebook, Windows Notebook,         PC All in One (AIO), Desktop, Mini PC, Server, Monitor dan Projector.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="1" dirty="0" err="1"/>
              <a:t>Kustomisasi</a:t>
            </a:r>
            <a:r>
              <a:rPr lang="en-US" sz="1200" dirty="0"/>
              <a:t> hardware </a:t>
            </a:r>
            <a:r>
              <a:rPr lang="en-US" sz="1200" dirty="0" err="1"/>
              <a:t>maupun</a:t>
            </a:r>
            <a:r>
              <a:rPr lang="en-US" sz="1200" dirty="0"/>
              <a:t> software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b="1" dirty="0" err="1"/>
              <a:t>Standar</a:t>
            </a:r>
            <a:r>
              <a:rPr lang="en-US" sz="1200" b="1" dirty="0"/>
              <a:t> </a:t>
            </a:r>
            <a:r>
              <a:rPr lang="en-US" sz="1200" b="1" dirty="0" err="1"/>
              <a:t>internasional</a:t>
            </a:r>
            <a:endParaRPr lang="en-US" sz="1200" b="1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dirty="0" err="1"/>
              <a:t>Tersertifikasi</a:t>
            </a:r>
            <a:r>
              <a:rPr lang="en-US" sz="1200" dirty="0"/>
              <a:t> </a:t>
            </a:r>
            <a:r>
              <a:rPr lang="en-US" sz="1200" b="1" dirty="0"/>
              <a:t>ISO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E16B97C-4E35-4D0A-BA52-2AC604F9F69B}"/>
              </a:ext>
            </a:extLst>
          </p:cNvPr>
          <p:cNvSpPr txBox="1"/>
          <p:nvPr/>
        </p:nvSpPr>
        <p:spPr>
          <a:xfrm>
            <a:off x="272754" y="2853061"/>
            <a:ext cx="147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/>
              <a:t>Acer di Indonesia </a:t>
            </a:r>
            <a:r>
              <a:rPr lang="en-US" sz="1200" dirty="0" err="1"/>
              <a:t>sejak</a:t>
            </a:r>
            <a:r>
              <a:rPr lang="en-US" sz="1200" dirty="0"/>
              <a:t> </a:t>
            </a:r>
            <a:r>
              <a:rPr lang="en-US" sz="1200" dirty="0" err="1"/>
              <a:t>tahun</a:t>
            </a:r>
            <a:r>
              <a:rPr lang="en-US" sz="1200" dirty="0"/>
              <a:t> </a:t>
            </a:r>
            <a:r>
              <a:rPr lang="en-US" sz="1200" b="1" dirty="0"/>
              <a:t>1999</a:t>
            </a:r>
            <a:endParaRPr lang="en-ID" sz="1200" b="1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94CE7D71-6C12-40D8-A91A-7F5C8492CC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41658" y="1670524"/>
            <a:ext cx="1132522" cy="55754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E370DC3-6EC9-40B2-BC6E-6C6B1EED49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6275" y="1713848"/>
            <a:ext cx="1199170" cy="50570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EFB9364-E5FB-4EB6-8153-8DF134F8DD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825" y="1627791"/>
            <a:ext cx="718656" cy="723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80" y="1931514"/>
            <a:ext cx="1504383" cy="46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909" y="1713848"/>
            <a:ext cx="1579181" cy="53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E911706-C1BF-4FBA-8384-AA7FB8BE970C}"/>
              </a:ext>
            </a:extLst>
          </p:cNvPr>
          <p:cNvSpPr/>
          <p:nvPr/>
        </p:nvSpPr>
        <p:spPr>
          <a:xfrm>
            <a:off x="1" y="249944"/>
            <a:ext cx="8122920" cy="579120"/>
          </a:xfrm>
          <a:prstGeom prst="rect">
            <a:avLst/>
          </a:prstGeom>
          <a:solidFill>
            <a:srgbClr val="82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  <a:sym typeface="Acer Foc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2E6812-9E41-4317-A64C-F6730437C0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857" y="58068"/>
            <a:ext cx="3768498" cy="4902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89BF5C-4DCB-4E8A-BC65-ECDC783C4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83" y="416571"/>
            <a:ext cx="4998203" cy="500519"/>
          </a:xfrm>
        </p:spPr>
        <p:txBody>
          <a:bodyPr>
            <a:normAutofit/>
          </a:bodyPr>
          <a:lstStyle/>
          <a:p>
            <a:pPr algn="l"/>
            <a:r>
              <a:rPr lang="en-ID" dirty="0">
                <a:solidFill>
                  <a:schemeClr val="bg1"/>
                </a:solidFill>
              </a:rPr>
              <a:t>Acer Manufacturing Indonesia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D3E0237-7D12-4193-9964-B57E041324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ID" sz="650" b="0" i="0" u="none" strike="noStrike" kern="0" cap="none" spc="0" normalizeH="0" baseline="0" noProof="0" smtClean="0">
                <a:ln>
                  <a:noFill/>
                </a:ln>
                <a:solidFill>
                  <a:srgbClr val="89898B"/>
                </a:solidFill>
                <a:effectLst/>
                <a:uLnTx/>
                <a:uFillTx/>
                <a:latin typeface="Trebuchet MS"/>
                <a:sym typeface="Acer Foco"/>
              </a:rPr>
              <a:pPr marL="0" marR="0" lvl="0" indent="0" algn="r" defTabSz="91437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D" sz="650" b="0" i="0" u="none" strike="noStrike" kern="0" cap="none" spc="0" normalizeH="0" baseline="0" noProof="0">
              <a:ln>
                <a:noFill/>
              </a:ln>
              <a:solidFill>
                <a:srgbClr val="89898B"/>
              </a:solidFill>
              <a:effectLst/>
              <a:uLnTx/>
              <a:uFillTx/>
              <a:latin typeface="Trebuchet MS"/>
              <a:sym typeface="Acer Foc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13303FB-BAAD-47DF-8AB9-C88510B18547}"/>
              </a:ext>
            </a:extLst>
          </p:cNvPr>
          <p:cNvSpPr txBox="1"/>
          <p:nvPr/>
        </p:nvSpPr>
        <p:spPr>
          <a:xfrm>
            <a:off x="441701" y="1105842"/>
            <a:ext cx="4732279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Acer Indonesia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menghadirkan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fasilitas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produksi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lewat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Acer Manufacturing Indonesia (AMI) yang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sudah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berdiri</a:t>
            </a:r>
            <a:r>
              <a:rPr kumimoji="0" lang="en-ID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sejak</a:t>
            </a:r>
            <a:r>
              <a:rPr kumimoji="0" lang="en-ID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2012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.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Sebagai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pabrik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yang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menerapkan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standar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global demi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menghasilkan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produk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yang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berkualitas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, AMI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telah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memiliki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sertifikasi</a:t>
            </a:r>
            <a:r>
              <a:rPr kumimoji="0" lang="en-ID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ISO 9001:2015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tentang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pemenuhan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kebutuhan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pelanggan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melalui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mutu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dan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peningkatan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kualitas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; </a:t>
            </a:r>
            <a:r>
              <a:rPr kumimoji="0" lang="en-ID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ISO 14001:2015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untuk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sistem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manajemen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lingkungan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; dan </a:t>
            </a:r>
            <a:r>
              <a:rPr kumimoji="0" lang="en-ID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ISO 45001:2018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untuk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manajemen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keselamatan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dan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kesehatan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kerja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0205227-0DD0-45F8-93FD-0CE1E0B5AB99}"/>
              </a:ext>
            </a:extLst>
          </p:cNvPr>
          <p:cNvSpPr txBox="1"/>
          <p:nvPr/>
        </p:nvSpPr>
        <p:spPr>
          <a:xfrm>
            <a:off x="441701" y="2888198"/>
            <a:ext cx="4905214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marR="0" lvl="0" indent="-285750" algn="just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Produksi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Chromebook, Windows Notebook, PC All in One (AIO),</a:t>
            </a:r>
          </a:p>
          <a:p>
            <a:pPr marR="0" lvl="0" algn="just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        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Desktop, Mini PC, Server, Monitor, dan Projector </a:t>
            </a:r>
          </a:p>
          <a:p>
            <a:pPr marL="285750" marR="0" lvl="0" indent="-285750" algn="just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Kustomisasi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hardware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maupun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software</a:t>
            </a:r>
          </a:p>
          <a:p>
            <a:pPr marL="285750" marR="0" lvl="0" indent="-285750" algn="just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Standar</a:t>
            </a:r>
            <a:r>
              <a:rPr kumimoji="0" lang="en-ID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internasional</a:t>
            </a:r>
            <a:endParaRPr kumimoji="0" lang="en-ID" sz="1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cer Foco" panose="020B0604050202020203" pitchFamily="34" charset="0"/>
              <a:sym typeface="Acer Foco"/>
            </a:endParaRPr>
          </a:p>
          <a:p>
            <a:pPr marL="285750" marR="0" lvl="0" indent="-285750" algn="just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Tersertifikasi</a:t>
            </a:r>
            <a:r>
              <a:rPr kumimoji="0" lang="en-ID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28FE1DE-093B-4FC1-AA97-B08890C34490}"/>
              </a:ext>
            </a:extLst>
          </p:cNvPr>
          <p:cNvSpPr txBox="1"/>
          <p:nvPr/>
        </p:nvSpPr>
        <p:spPr>
          <a:xfrm>
            <a:off x="441701" y="2603954"/>
            <a:ext cx="4905214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Pabrik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ini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didirikan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dengan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fasilitas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yang </a:t>
            </a:r>
            <a:r>
              <a:rPr kumimoji="0" lang="en-ID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lengkap</a:t>
            </a:r>
            <a:r>
              <a:rPr kumimoji="0" lang="en-ID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cer Foco" panose="020B0604050202020203" pitchFamily="34" charset="0"/>
                <a:sym typeface="Acer Foco"/>
              </a:rPr>
              <a:t> 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0BA58B9-BACC-4EEE-8DD8-65D254221447}"/>
              </a:ext>
            </a:extLst>
          </p:cNvPr>
          <p:cNvGrpSpPr/>
          <p:nvPr/>
        </p:nvGrpSpPr>
        <p:grpSpPr>
          <a:xfrm>
            <a:off x="529083" y="4016978"/>
            <a:ext cx="2830652" cy="709951"/>
            <a:chOff x="617868" y="3909250"/>
            <a:chExt cx="2830652" cy="709951"/>
          </a:xfrm>
        </p:grpSpPr>
        <p:pic>
          <p:nvPicPr>
            <p:cNvPr id="21" name="Picture 357-ISO">
              <a:extLst>
                <a:ext uri="{FF2B5EF4-FFF2-40B4-BE49-F238E27FC236}">
                  <a16:creationId xmlns:a16="http://schemas.microsoft.com/office/drawing/2014/main" xmlns="" id="{46F57E71-EBA9-4F18-B730-005225725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868" y="3957077"/>
              <a:ext cx="683100" cy="661990"/>
            </a:xfrm>
            <a:prstGeom prst="rect">
              <a:avLst/>
            </a:prstGeom>
          </p:spPr>
        </p:pic>
        <p:pic>
          <p:nvPicPr>
            <p:cNvPr id="23" name="Picture 358-ISO">
              <a:extLst>
                <a:ext uri="{FF2B5EF4-FFF2-40B4-BE49-F238E27FC236}">
                  <a16:creationId xmlns:a16="http://schemas.microsoft.com/office/drawing/2014/main" xmlns="" id="{249F4A90-0C4E-4F04-8C1A-E6A42C458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3910" y="3909250"/>
              <a:ext cx="686011" cy="709951"/>
            </a:xfrm>
            <a:prstGeom prst="rect">
              <a:avLst/>
            </a:prstGeom>
          </p:spPr>
        </p:pic>
        <p:pic>
          <p:nvPicPr>
            <p:cNvPr id="24" name="Picture 359-ISO">
              <a:extLst>
                <a:ext uri="{FF2B5EF4-FFF2-40B4-BE49-F238E27FC236}">
                  <a16:creationId xmlns:a16="http://schemas.microsoft.com/office/drawing/2014/main" xmlns="" id="{B95D44CB-C444-444F-9DFB-4185AF06F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2747" b="10683"/>
            <a:stretch/>
          </p:blipFill>
          <p:spPr>
            <a:xfrm>
              <a:off x="2029921" y="3949537"/>
              <a:ext cx="1418599" cy="644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72858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71" y="280991"/>
            <a:ext cx="8418512" cy="500520"/>
          </a:xfrm>
        </p:spPr>
        <p:txBody>
          <a:bodyPr/>
          <a:lstStyle/>
          <a:p>
            <a:pPr algn="l"/>
            <a:r>
              <a:rPr lang="en-US" dirty="0" err="1" smtClean="0"/>
              <a:t>Sertifikasi</a:t>
            </a:r>
            <a:r>
              <a:rPr lang="en-US" dirty="0" smtClean="0"/>
              <a:t> TKDN </a:t>
            </a:r>
            <a:r>
              <a:rPr lang="en-US" dirty="0" err="1" smtClean="0"/>
              <a:t>dan</a:t>
            </a:r>
            <a:r>
              <a:rPr lang="en-US" dirty="0" smtClean="0"/>
              <a:t> BMP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36400" y="778099"/>
            <a:ext cx="8065898" cy="406365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 sz="1700" dirty="0"/>
              <a:t>AMI </a:t>
            </a:r>
            <a:r>
              <a:rPr lang="en-US" sz="1700" dirty="0" err="1" smtClean="0"/>
              <a:t>mempunyai</a:t>
            </a:r>
            <a:r>
              <a:rPr lang="en-US" sz="1700" dirty="0" smtClean="0"/>
              <a:t> 16 </a:t>
            </a:r>
            <a:r>
              <a:rPr lang="en-US" sz="1700" dirty="0" err="1" smtClean="0"/>
              <a:t>sertifikat</a:t>
            </a:r>
            <a:r>
              <a:rPr lang="en-US" sz="1700" dirty="0" smtClean="0"/>
              <a:t> TKDN yang </a:t>
            </a:r>
            <a:r>
              <a:rPr lang="en-US" sz="1700" dirty="0" err="1" smtClean="0"/>
              <a:t>sudah</a:t>
            </a:r>
            <a:r>
              <a:rPr lang="en-US" sz="1700" dirty="0" smtClean="0"/>
              <a:t> </a:t>
            </a:r>
            <a:r>
              <a:rPr lang="en-US" sz="1700" dirty="0" err="1" smtClean="0"/>
              <a:t>memenuhi</a:t>
            </a:r>
            <a:r>
              <a:rPr lang="en-US" sz="1700" dirty="0" smtClean="0"/>
              <a:t> </a:t>
            </a:r>
            <a:r>
              <a:rPr lang="en-US" sz="1700" dirty="0" err="1" smtClean="0"/>
              <a:t>kriteria</a:t>
            </a:r>
            <a:r>
              <a:rPr lang="en-US" sz="1700" dirty="0" smtClean="0"/>
              <a:t> </a:t>
            </a:r>
            <a:r>
              <a:rPr lang="en-US" sz="1700" dirty="0" err="1" smtClean="0"/>
              <a:t>pemerintah</a:t>
            </a:r>
            <a:r>
              <a:rPr lang="en-US" sz="1700" dirty="0" smtClean="0"/>
              <a:t> </a:t>
            </a:r>
            <a:r>
              <a:rPr lang="en-US" sz="1700" dirty="0" err="1" smtClean="0"/>
              <a:t>sebagai</a:t>
            </a:r>
            <a:r>
              <a:rPr lang="en-US" sz="1700" dirty="0" smtClean="0"/>
              <a:t> produk yang </a:t>
            </a:r>
            <a:r>
              <a:rPr lang="en-US" sz="1700" dirty="0" err="1" smtClean="0"/>
              <a:t>dapat</a:t>
            </a:r>
            <a:r>
              <a:rPr lang="en-US" sz="1700" dirty="0" smtClean="0"/>
              <a:t> </a:t>
            </a:r>
            <a:r>
              <a:rPr lang="en-US" sz="1700" dirty="0" err="1" smtClean="0"/>
              <a:t>dibeli</a:t>
            </a:r>
            <a:r>
              <a:rPr lang="en-US" sz="1700" dirty="0"/>
              <a:t> </a:t>
            </a:r>
            <a:r>
              <a:rPr lang="en-US" sz="1700" dirty="0" err="1" smtClean="0"/>
              <a:t>oleh</a:t>
            </a:r>
            <a:r>
              <a:rPr lang="en-US" sz="1700" dirty="0" smtClean="0"/>
              <a:t> </a:t>
            </a:r>
            <a:r>
              <a:rPr lang="en-US" sz="1700" dirty="0" err="1" smtClean="0"/>
              <a:t>Kementerian</a:t>
            </a:r>
            <a:r>
              <a:rPr lang="en-US" sz="1700" dirty="0" smtClean="0"/>
              <a:t>/</a:t>
            </a:r>
            <a:r>
              <a:rPr lang="en-US" sz="1700" dirty="0" err="1" smtClean="0"/>
              <a:t>Lembaga</a:t>
            </a:r>
            <a:r>
              <a:rPr lang="en-US" sz="1700" dirty="0" smtClean="0"/>
              <a:t>/</a:t>
            </a:r>
            <a:r>
              <a:rPr lang="en-US" sz="1700" dirty="0" err="1" smtClean="0"/>
              <a:t>Pemerintah</a:t>
            </a:r>
            <a:r>
              <a:rPr lang="en-US" sz="1700" dirty="0" smtClean="0"/>
              <a:t> Daerah</a:t>
            </a:r>
          </a:p>
          <a:p>
            <a:endParaRPr lang="en-US" sz="1700" dirty="0"/>
          </a:p>
          <a:p>
            <a:r>
              <a:rPr lang="en-US" sz="1700" b="1" dirty="0" err="1" smtClean="0">
                <a:solidFill>
                  <a:srgbClr val="FF0000"/>
                </a:solidFill>
              </a:rPr>
              <a:t>Sertifikat</a:t>
            </a:r>
            <a:r>
              <a:rPr lang="en-US" sz="1700" b="1" dirty="0" smtClean="0">
                <a:solidFill>
                  <a:srgbClr val="FF0000"/>
                </a:solidFill>
              </a:rPr>
              <a:t> BMP AMI 		15% (</a:t>
            </a:r>
            <a:r>
              <a:rPr lang="en-US" sz="1700" b="1" dirty="0" err="1" smtClean="0">
                <a:solidFill>
                  <a:srgbClr val="FF0000"/>
                </a:solidFill>
              </a:rPr>
              <a:t>nilai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penuh</a:t>
            </a:r>
            <a:r>
              <a:rPr lang="en-US" sz="1700" b="1" dirty="0" smtClean="0">
                <a:solidFill>
                  <a:srgbClr val="FF0000"/>
                </a:solidFill>
              </a:rPr>
              <a:t>) </a:t>
            </a:r>
            <a:endParaRPr lang="en-US" sz="1700" b="1" dirty="0">
              <a:solidFill>
                <a:srgbClr val="FF0000"/>
              </a:solidFill>
            </a:endParaRPr>
          </a:p>
          <a:p>
            <a:endParaRPr lang="en-US" sz="1700" dirty="0"/>
          </a:p>
          <a:p>
            <a:r>
              <a:rPr lang="en-US" sz="1700" dirty="0" smtClean="0"/>
              <a:t>16 </a:t>
            </a:r>
            <a:r>
              <a:rPr lang="en-US" sz="1700" dirty="0" err="1" smtClean="0"/>
              <a:t>Sertifikat</a:t>
            </a:r>
            <a:r>
              <a:rPr lang="en-US" sz="1700" dirty="0" smtClean="0"/>
              <a:t> Produk TKDN :</a:t>
            </a:r>
            <a:endParaRPr lang="en-US" sz="1700" dirty="0"/>
          </a:p>
          <a:p>
            <a:pPr marL="342900" lvl="1" indent="-34290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Chromebook R752T		26.79%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Chromebook CB311-9HT		26.29%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Chromebook C733T		26.42%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Chromebook C733		26.60%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Travelmate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P214		26.55%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Veriton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M Series		28.50%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Veriton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X Series		28.49%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Veriton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VZ DT All in One 		26.79%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Veriton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N4 DT Mini PC		26.45%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Monitor V Series		30.60%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Projector	X1		29.04%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Travelmate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P414		28.88%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Altos Server T1		27.13%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Altos R3 Server 		27.71%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Monitor V Series		30,09</a:t>
            </a:r>
            <a:r>
              <a:rPr lang="en-US" dirty="0" smtClean="0">
                <a:solidFill>
                  <a:schemeClr val="tx1"/>
                </a:solidFill>
              </a:rPr>
              <a:t>%</a:t>
            </a:r>
          </a:p>
          <a:p>
            <a:pPr marL="3429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Nitro ANX			26.03%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	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22914" y="1128578"/>
            <a:ext cx="1602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1350" dirty="0" err="1" smtClean="0">
                <a:solidFill>
                  <a:prstClr val="black"/>
                </a:solidFill>
                <a:ea typeface="微軟正黑體"/>
                <a:cs typeface="Helvetica"/>
              </a:rPr>
              <a:t>Sertifikat</a:t>
            </a:r>
            <a:r>
              <a:rPr lang="en-US" sz="1350" dirty="0" smtClean="0">
                <a:solidFill>
                  <a:prstClr val="black"/>
                </a:solidFill>
                <a:ea typeface="微軟正黑體"/>
                <a:cs typeface="Helvetica"/>
              </a:rPr>
              <a:t> BMP</a:t>
            </a:r>
            <a:endParaRPr lang="en-US" sz="1350" dirty="0">
              <a:solidFill>
                <a:prstClr val="black"/>
              </a:solidFill>
              <a:ea typeface="微軟正黑體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881" y="1465309"/>
            <a:ext cx="2285033" cy="326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6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D3E0237-7D12-4193-9964-B57E041324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ID" sz="650" b="0" i="0" u="none" strike="noStrike" kern="0" cap="none" spc="0" normalizeH="0" baseline="0" noProof="0" smtClean="0">
                <a:ln>
                  <a:noFill/>
                </a:ln>
                <a:solidFill>
                  <a:srgbClr val="89898B"/>
                </a:solidFill>
                <a:effectLst/>
                <a:uLnTx/>
                <a:uFillTx/>
                <a:latin typeface="Trebuchet MS"/>
                <a:sym typeface="Acer Foco"/>
              </a:rPr>
              <a:pPr marL="0" marR="0" lvl="0" indent="0" algn="r" defTabSz="91437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D" sz="650" b="0" i="0" u="none" strike="noStrike" kern="0" cap="none" spc="0" normalizeH="0" baseline="0" noProof="0">
              <a:ln>
                <a:noFill/>
              </a:ln>
              <a:solidFill>
                <a:srgbClr val="89898B"/>
              </a:solidFill>
              <a:effectLst/>
              <a:uLnTx/>
              <a:uFillTx/>
              <a:latin typeface="Trebuchet MS"/>
              <a:sym typeface="Acer Foco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8EB42826-6E7C-4B21-B881-76BE9BB51CD3}"/>
              </a:ext>
            </a:extLst>
          </p:cNvPr>
          <p:cNvSpPr/>
          <p:nvPr/>
        </p:nvSpPr>
        <p:spPr>
          <a:xfrm>
            <a:off x="603198" y="181329"/>
            <a:ext cx="7931202" cy="533400"/>
          </a:xfrm>
          <a:prstGeom prst="roundRect">
            <a:avLst>
              <a:gd name="adj" fmla="val 13531"/>
            </a:avLst>
          </a:prstGeom>
          <a:solidFill>
            <a:srgbClr val="82C34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cer Foco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AD98730-5DF4-4402-9407-71223411D227}"/>
              </a:ext>
            </a:extLst>
          </p:cNvPr>
          <p:cNvSpPr txBox="1"/>
          <p:nvPr/>
        </p:nvSpPr>
        <p:spPr>
          <a:xfrm>
            <a:off x="969095" y="220980"/>
            <a:ext cx="7199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Rangkaian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Produk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Dalam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 Negeri yang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er Foco"/>
                <a:sym typeface="Acer Foco"/>
              </a:rPr>
              <a:t>Komprehensif</a:t>
            </a:r>
            <a:endParaRPr kumimoji="0" lang="en-ID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er Foco"/>
              <a:sym typeface="Acer Foc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23F22EC-6D2E-45AB-9DD1-B9FF60B3CADE}"/>
              </a:ext>
            </a:extLst>
          </p:cNvPr>
          <p:cNvSpPr txBox="1"/>
          <p:nvPr/>
        </p:nvSpPr>
        <p:spPr>
          <a:xfrm>
            <a:off x="6026189" y="2791012"/>
            <a:ext cx="25450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Monitor &amp; </a:t>
            </a:r>
            <a:r>
              <a:rPr lang="en-US" sz="1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Proyektor</a:t>
            </a:r>
            <a:endParaRPr lang="en-ID" sz="1300" b="1" dirty="0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FDAA4D0-1CF1-4BDA-9764-6BECB73DE7A0}"/>
              </a:ext>
            </a:extLst>
          </p:cNvPr>
          <p:cNvSpPr txBox="1"/>
          <p:nvPr/>
        </p:nvSpPr>
        <p:spPr>
          <a:xfrm>
            <a:off x="6812454" y="868566"/>
            <a:ext cx="17588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Server &amp; Workstation</a:t>
            </a:r>
            <a:endParaRPr lang="en-ID" sz="1300" b="1" dirty="0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C0ECE69-F029-4C4B-BC4F-FCF039D24A74}"/>
              </a:ext>
            </a:extLst>
          </p:cNvPr>
          <p:cNvSpPr txBox="1"/>
          <p:nvPr/>
        </p:nvSpPr>
        <p:spPr>
          <a:xfrm>
            <a:off x="645689" y="2791012"/>
            <a:ext cx="20136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Desktop &amp; All In One PC</a:t>
            </a:r>
            <a:endParaRPr lang="en-ID" sz="1300" b="1" dirty="0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A89CA15-B28F-43A8-8038-6E48C2AAA1CC}"/>
              </a:ext>
            </a:extLst>
          </p:cNvPr>
          <p:cNvSpPr txBox="1"/>
          <p:nvPr/>
        </p:nvSpPr>
        <p:spPr>
          <a:xfrm>
            <a:off x="618438" y="810320"/>
            <a:ext cx="20409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Chromebook &amp; Notebook</a:t>
            </a:r>
            <a:endParaRPr lang="en-ID" sz="1300" b="1" dirty="0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2D61AEF-1957-4329-9063-284B2D6C1F2F}"/>
              </a:ext>
            </a:extLst>
          </p:cNvPr>
          <p:cNvCxnSpPr/>
          <p:nvPr/>
        </p:nvCxnSpPr>
        <p:spPr>
          <a:xfrm>
            <a:off x="593396" y="2678434"/>
            <a:ext cx="808360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398" y="3083400"/>
            <a:ext cx="1774265" cy="1517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493" y="3723060"/>
            <a:ext cx="1789776" cy="100502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2D61AEF-1957-4329-9063-284B2D6C1F2F}"/>
              </a:ext>
            </a:extLst>
          </p:cNvPr>
          <p:cNvCxnSpPr/>
          <p:nvPr/>
        </p:nvCxnSpPr>
        <p:spPr>
          <a:xfrm>
            <a:off x="4433331" y="868566"/>
            <a:ext cx="0" cy="380248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506" y="1078854"/>
            <a:ext cx="1897916" cy="16234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93" y="1120162"/>
            <a:ext cx="1210642" cy="1500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369" y="3160742"/>
            <a:ext cx="2620094" cy="1696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85" b="93057" l="9988" r="89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447" y="917950"/>
            <a:ext cx="1457391" cy="1692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418" y="1291610"/>
            <a:ext cx="1922316" cy="14053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585" y="2719742"/>
            <a:ext cx="2843745" cy="21274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8323" y="860443"/>
            <a:ext cx="1342051" cy="1930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10529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D3E0237-7D12-4193-9964-B57E041324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63019" y="4817384"/>
            <a:ext cx="365125" cy="138500"/>
          </a:xfrm>
        </p:spPr>
        <p:txBody>
          <a:bodyPr/>
          <a:lstStyle/>
          <a:p>
            <a:pPr defTabSz="914400" hangingPunct="1">
              <a:defRPr/>
            </a:pPr>
            <a:fld id="{86CB4B4D-7CA3-9044-876B-883B54F8677D}" type="slidenum">
              <a:rPr lang="en-ID" kern="120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pPr defTabSz="914400" hangingPunct="1">
                <a:defRPr/>
              </a:pPr>
              <a:t>7</a:t>
            </a:fld>
            <a:endParaRPr lang="en-ID" kern="120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3D67F2-5988-4539-8DCC-2CBF4F6BE397}"/>
              </a:ext>
            </a:extLst>
          </p:cNvPr>
          <p:cNvSpPr txBox="1"/>
          <p:nvPr/>
        </p:nvSpPr>
        <p:spPr>
          <a:xfrm>
            <a:off x="-3" y="80184"/>
            <a:ext cx="9104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Nilai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Tambah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dari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Acer for Indonesia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untuk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Pelanggan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dengan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Produk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</a:rPr>
              <a:t> TKDN</a:t>
            </a:r>
            <a:endParaRPr lang="en-ID" sz="2400" b="1" dirty="0">
              <a:solidFill>
                <a:schemeClr val="tx1">
                  <a:lumMod val="75000"/>
                  <a:lumOff val="25000"/>
                </a:schemeClr>
              </a:solidFill>
              <a:latin typeface="Acer Foco" panose="020B0604050202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1C6826-81D8-48BF-AB12-66BBB3F1DDF2}"/>
              </a:ext>
            </a:extLst>
          </p:cNvPr>
          <p:cNvSpPr txBox="1"/>
          <p:nvPr/>
        </p:nvSpPr>
        <p:spPr>
          <a:xfrm>
            <a:off x="1957192" y="4632718"/>
            <a:ext cx="605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Syarat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ketentuan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berlaku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cer Foco" panose="020B0604050202020203" pitchFamily="34" charset="0"/>
                <a:cs typeface="Arial" panose="020B0604020202020204" pitchFamily="34" charset="0"/>
              </a:rPr>
              <a:t>Berlaku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notebook &amp; 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chromebook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bergaransi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standard 1 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endParaRPr lang="en-ID" sz="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480" y="978875"/>
            <a:ext cx="8625183" cy="3559757"/>
            <a:chOff x="389437" y="978875"/>
            <a:chExt cx="8625183" cy="355975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3684FCBF-660E-4686-BC22-2A99DB642A49}"/>
                </a:ext>
              </a:extLst>
            </p:cNvPr>
            <p:cNvSpPr/>
            <p:nvPr/>
          </p:nvSpPr>
          <p:spPr>
            <a:xfrm>
              <a:off x="4954176" y="3061887"/>
              <a:ext cx="2594267" cy="1476745"/>
            </a:xfrm>
            <a:prstGeom prst="roundRect">
              <a:avLst>
                <a:gd name="adj" fmla="val 10475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17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286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0F57667C-9675-43C9-B78B-DAF32E7F2B2B}"/>
                </a:ext>
              </a:extLst>
            </p:cNvPr>
            <p:cNvSpPr/>
            <p:nvPr/>
          </p:nvSpPr>
          <p:spPr>
            <a:xfrm>
              <a:off x="5922235" y="2804203"/>
              <a:ext cx="561465" cy="561465"/>
            </a:xfrm>
            <a:prstGeom prst="ellipse">
              <a:avLst/>
            </a:prstGeom>
            <a:solidFill>
              <a:srgbClr val="69922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xmlns="" id="{5B65955C-D868-49FA-8EE3-74ED43294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041587" y="2926500"/>
              <a:ext cx="344085" cy="2827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A282082-A324-424D-9916-CF3A53A6F131}"/>
                </a:ext>
              </a:extLst>
            </p:cNvPr>
            <p:cNvSpPr/>
            <p:nvPr/>
          </p:nvSpPr>
          <p:spPr>
            <a:xfrm>
              <a:off x="1987059" y="3061887"/>
              <a:ext cx="2594267" cy="1476745"/>
            </a:xfrm>
            <a:prstGeom prst="roundRect">
              <a:avLst>
                <a:gd name="adj" fmla="val 10475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17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286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0186555-AE79-429A-BBC5-FE1264F12B16}"/>
                </a:ext>
              </a:extLst>
            </p:cNvPr>
            <p:cNvSpPr/>
            <p:nvPr/>
          </p:nvSpPr>
          <p:spPr>
            <a:xfrm>
              <a:off x="2955118" y="2804203"/>
              <a:ext cx="561465" cy="561465"/>
            </a:xfrm>
            <a:prstGeom prst="ellipse">
              <a:avLst/>
            </a:prstGeom>
            <a:solidFill>
              <a:srgbClr val="69922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xmlns="" id="{81258634-4DF1-45F2-BE90-59FEDF27B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074470" y="2926500"/>
              <a:ext cx="344085" cy="2827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B8344F4D-88E8-43E0-AA5B-AA92FDC7347B}"/>
                </a:ext>
              </a:extLst>
            </p:cNvPr>
            <p:cNvSpPr/>
            <p:nvPr/>
          </p:nvSpPr>
          <p:spPr>
            <a:xfrm>
              <a:off x="6420353" y="1243392"/>
              <a:ext cx="2594267" cy="1476745"/>
            </a:xfrm>
            <a:prstGeom prst="roundRect">
              <a:avLst>
                <a:gd name="adj" fmla="val 10475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17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286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EBE45882-3C47-4E79-808C-87A50453679B}"/>
                </a:ext>
              </a:extLst>
            </p:cNvPr>
            <p:cNvSpPr/>
            <p:nvPr/>
          </p:nvSpPr>
          <p:spPr>
            <a:xfrm>
              <a:off x="7388412" y="985708"/>
              <a:ext cx="561465" cy="561465"/>
            </a:xfrm>
            <a:prstGeom prst="ellipse">
              <a:avLst/>
            </a:prstGeom>
            <a:solidFill>
              <a:srgbClr val="69922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xmlns="" id="{5E1E8D34-BFDB-481F-8F65-0D8D8A2DC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507764" y="1108005"/>
              <a:ext cx="344085" cy="2827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0DB6E06E-0AA3-4B5A-AEB2-337CAE4C6595}"/>
                </a:ext>
              </a:extLst>
            </p:cNvPr>
            <p:cNvSpPr/>
            <p:nvPr/>
          </p:nvSpPr>
          <p:spPr>
            <a:xfrm>
              <a:off x="3453236" y="1236559"/>
              <a:ext cx="2594267" cy="1476745"/>
            </a:xfrm>
            <a:prstGeom prst="roundRect">
              <a:avLst>
                <a:gd name="adj" fmla="val 10475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17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286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038203CA-225D-4588-8629-C63A11572C85}"/>
                </a:ext>
              </a:extLst>
            </p:cNvPr>
            <p:cNvSpPr/>
            <p:nvPr/>
          </p:nvSpPr>
          <p:spPr>
            <a:xfrm>
              <a:off x="4421295" y="978875"/>
              <a:ext cx="561465" cy="561465"/>
            </a:xfrm>
            <a:prstGeom prst="ellipse">
              <a:avLst/>
            </a:prstGeom>
            <a:solidFill>
              <a:srgbClr val="69922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xmlns="" id="{5AAADB69-2321-4433-97E2-7692D3848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540647" y="1101172"/>
              <a:ext cx="344085" cy="2827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BF669AB1-46FE-4994-8E16-D3E4925750DB}"/>
                </a:ext>
              </a:extLst>
            </p:cNvPr>
            <p:cNvSpPr/>
            <p:nvPr/>
          </p:nvSpPr>
          <p:spPr>
            <a:xfrm>
              <a:off x="486119" y="1236559"/>
              <a:ext cx="2594267" cy="1476745"/>
            </a:xfrm>
            <a:prstGeom prst="roundRect">
              <a:avLst>
                <a:gd name="adj" fmla="val 10475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17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286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6A704C21-0868-45EB-85FE-24154146CA55}"/>
                </a:ext>
              </a:extLst>
            </p:cNvPr>
            <p:cNvSpPr/>
            <p:nvPr/>
          </p:nvSpPr>
          <p:spPr>
            <a:xfrm>
              <a:off x="1454178" y="978875"/>
              <a:ext cx="561465" cy="561465"/>
            </a:xfrm>
            <a:prstGeom prst="ellipse">
              <a:avLst/>
            </a:prstGeom>
            <a:solidFill>
              <a:srgbClr val="69922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7E70BD42-A508-4485-9AD3-70DB0E180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573530" y="1101172"/>
              <a:ext cx="344085" cy="2827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F558BDD-3B2A-4FA0-8DD5-5B5D51CBF253}"/>
                </a:ext>
              </a:extLst>
            </p:cNvPr>
            <p:cNvSpPr txBox="1"/>
            <p:nvPr/>
          </p:nvSpPr>
          <p:spPr>
            <a:xfrm>
              <a:off x="3367214" y="1644505"/>
              <a:ext cx="26909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Garansi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tambahan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1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tahun</a:t>
              </a:r>
              <a:endParaRPr lang="en-US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untuk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suku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cadang</a:t>
              </a:r>
              <a:endParaRPr lang="en-US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tanpa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biaya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**</a:t>
              </a:r>
              <a:endParaRPr lang="en-ID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2C81783-FB2C-40BA-93F5-176E9D9E20EC}"/>
                </a:ext>
              </a:extLst>
            </p:cNvPr>
            <p:cNvSpPr txBox="1"/>
            <p:nvPr/>
          </p:nvSpPr>
          <p:spPr>
            <a:xfrm>
              <a:off x="6433357" y="1618471"/>
              <a:ext cx="258126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Garansi jasa perbaikan</a:t>
              </a:r>
            </a:p>
            <a:p>
              <a:pPr algn="ctr"/>
              <a:r>
                <a:rPr lang="fi-FI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purna jual 3 tahun</a:t>
              </a:r>
            </a:p>
            <a:p>
              <a:pPr algn="ctr"/>
              <a:r>
                <a:rPr lang="fi-FI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tanpa biaya**</a:t>
              </a:r>
              <a:endParaRPr lang="en-ID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A1E92D9-A63B-45BE-92E5-7664C10C6768}"/>
                </a:ext>
              </a:extLst>
            </p:cNvPr>
            <p:cNvSpPr txBox="1"/>
            <p:nvPr/>
          </p:nvSpPr>
          <p:spPr>
            <a:xfrm>
              <a:off x="1998230" y="3508463"/>
              <a:ext cx="24985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Pemeriksaan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kesehatan</a:t>
              </a:r>
              <a:endParaRPr lang="en-US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dan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asesmen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siber</a:t>
              </a:r>
              <a:endParaRPr lang="en-US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pada website*</a:t>
              </a:r>
              <a:endParaRPr lang="en-ID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5D06BF1-72BF-4899-9B91-41FB450A8082}"/>
                </a:ext>
              </a:extLst>
            </p:cNvPr>
            <p:cNvSpPr txBox="1"/>
            <p:nvPr/>
          </p:nvSpPr>
          <p:spPr>
            <a:xfrm>
              <a:off x="4884732" y="3508463"/>
              <a:ext cx="26909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n-NO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Akses khusus untuk</a:t>
              </a:r>
            </a:p>
            <a:p>
              <a:pPr algn="ctr"/>
              <a:r>
                <a:rPr lang="nn-NO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informasi produk dan teknis</a:t>
              </a:r>
            </a:p>
            <a:p>
              <a:pPr algn="ctr"/>
              <a:r>
                <a:rPr lang="nn-NO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di 1500-155</a:t>
              </a:r>
              <a:endParaRPr lang="en-ID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A6FC51F-7B80-4278-A3F7-75173E85D29E}"/>
                </a:ext>
              </a:extLst>
            </p:cNvPr>
            <p:cNvSpPr txBox="1"/>
            <p:nvPr/>
          </p:nvSpPr>
          <p:spPr>
            <a:xfrm>
              <a:off x="389437" y="1610642"/>
              <a:ext cx="26909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Jaminan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penyelesaian</a:t>
              </a:r>
              <a:endParaRPr lang="en-US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purna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jual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dengan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waktu</a:t>
              </a:r>
              <a:endParaRPr lang="en-US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yang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pasti</a:t>
              </a:r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 di </a:t>
              </a:r>
              <a:r>
                <a:rPr lang="en-US" sz="1400" dirty="0" err="1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seluruh</a:t>
              </a:r>
              <a:endParaRPr lang="en-US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Acer Foco" panose="020B0604050202020203" pitchFamily="34" charset="0"/>
                  <a:cs typeface="Arial" panose="020B0604020202020204" pitchFamily="34" charset="0"/>
                </a:rPr>
                <a:t>Indonesia*</a:t>
              </a:r>
              <a:endParaRPr lang="en-ID" sz="1400" dirty="0">
                <a:solidFill>
                  <a:schemeClr val="tx1"/>
                </a:solidFill>
                <a:latin typeface="Acer Foco" panose="020B0604050202020203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8312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3D67F2-5988-4539-8DCC-2CBF4F6BE397}"/>
              </a:ext>
            </a:extLst>
          </p:cNvPr>
          <p:cNvSpPr txBox="1"/>
          <p:nvPr/>
        </p:nvSpPr>
        <p:spPr>
          <a:xfrm>
            <a:off x="0" y="296316"/>
            <a:ext cx="9104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er Foco" panose="020B0604050202020203" pitchFamily="34" charset="0"/>
              </a:rPr>
              <a:t>Portfolio Commercial Laptop </a:t>
            </a:r>
            <a:endParaRPr lang="en-ID" sz="2400" b="1" dirty="0">
              <a:solidFill>
                <a:srgbClr val="000000">
                  <a:lumMod val="75000"/>
                  <a:lumOff val="25000"/>
                </a:srgbClr>
              </a:solidFill>
              <a:latin typeface="Acer Foco" panose="020B0604050202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049" y="2901783"/>
            <a:ext cx="2425664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TravelMate</a:t>
            </a:r>
            <a:r>
              <a:rPr lang="en-US" dirty="0" smtClean="0"/>
              <a:t> P6</a:t>
            </a:r>
          </a:p>
          <a:p>
            <a:pPr algn="ctr"/>
            <a:r>
              <a:rPr lang="en-US" i="1" dirty="0" smtClean="0"/>
              <a:t>Premium Thin and Light</a:t>
            </a:r>
          </a:p>
        </p:txBody>
      </p:sp>
      <p:pic>
        <p:nvPicPr>
          <p:cNvPr id="33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172" y="726835"/>
            <a:ext cx="3153436" cy="236507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777461" y="2901783"/>
            <a:ext cx="1903085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TravelMate</a:t>
            </a:r>
            <a:r>
              <a:rPr lang="en-US" dirty="0" smtClean="0"/>
              <a:t> P414</a:t>
            </a:r>
          </a:p>
          <a:p>
            <a:pPr algn="ctr"/>
            <a:r>
              <a:rPr lang="en-US" i="1" dirty="0" smtClean="0"/>
              <a:t>Convertible 2-in-1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8A6BECE-7668-442E-8AEF-E770C21E9F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727" y="874233"/>
            <a:ext cx="3026035" cy="202755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634751" y="2900785"/>
            <a:ext cx="2319867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TravelMate</a:t>
            </a:r>
            <a:r>
              <a:rPr lang="en-US" dirty="0" smtClean="0"/>
              <a:t> P214</a:t>
            </a:r>
          </a:p>
          <a:p>
            <a:pPr algn="ctr"/>
            <a:r>
              <a:rPr lang="en-US" i="1" dirty="0" smtClean="0"/>
              <a:t>Day-to-day Computing</a:t>
            </a:r>
          </a:p>
        </p:txBody>
      </p:sp>
      <p:pic>
        <p:nvPicPr>
          <p:cNvPr id="9" name="圖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34" y="765799"/>
            <a:ext cx="2939908" cy="22029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548114"/>
            <a:ext cx="3191563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Layar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sentuh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14" WUXGA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teknologi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Active stylus Wacom AES 1.0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Desain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convertible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4 mode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penggunaan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tahan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baterai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18 jam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Body Aluminum-magnesium alloy yang tipis  hanya16.8mm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bobot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1.1kg</a:t>
            </a:r>
          </a:p>
        </p:txBody>
      </p:sp>
      <p:pic>
        <p:nvPicPr>
          <p:cNvPr id="11" name="Picture 2" descr="C:\Users\1603047\Desktop\Commercial\MIL-STD 810G Compliant.png">
            <a:extLst>
              <a:ext uri="{FF2B5EF4-FFF2-40B4-BE49-F238E27FC236}">
                <a16:creationId xmlns:a16="http://schemas.microsoft.com/office/drawing/2014/main" xmlns="" id="{FE99CDD8-DFD6-47B2-AFC5-C27590096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68" t="7541" r="2818" b="30988"/>
          <a:stretch/>
        </p:blipFill>
        <p:spPr bwMode="auto">
          <a:xfrm>
            <a:off x="7978162" y="37405"/>
            <a:ext cx="1165838" cy="8368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5DC1D38-8772-59DE-531F-23703ED000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277" y="2318249"/>
            <a:ext cx="742899" cy="525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91563" y="3500622"/>
            <a:ext cx="318161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Prosesor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Intel® Core i7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Memori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32GB DDR4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Kapasitas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penyimpanan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1TB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Intel Wireless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6E AX211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Layar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sentuh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14" WUXGA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teknologi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Active stylus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Desain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convertible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4 mode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penggunaan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447295" y="3500622"/>
            <a:ext cx="250732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Prosesor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Intel® Core i7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Memori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32GB DDR4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Kapasitas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penyimpanan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dual (SSD &amp; HDD)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Fitur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keamanan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TPM chip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Fingerprint scanner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Opsional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graphic dedicated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tahan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baterai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13 jam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74" y="2257991"/>
            <a:ext cx="589966" cy="31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79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3778" y="-12014"/>
            <a:ext cx="5870198" cy="5155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F67B4C-314C-4BE5-9F0C-5739C73D77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1838" y="247312"/>
            <a:ext cx="2042162" cy="4233248"/>
          </a:xfrm>
          <a:prstGeom prst="rect">
            <a:avLst/>
          </a:prstGeom>
        </p:spPr>
      </p:pic>
      <p:sp>
        <p:nvSpPr>
          <p:cNvPr id="315" name="Shape 315"/>
          <p:cNvSpPr txBox="1"/>
          <p:nvPr/>
        </p:nvSpPr>
        <p:spPr>
          <a:xfrm>
            <a:off x="180623" y="0"/>
            <a:ext cx="2923822" cy="76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L="0" marR="0" indent="0" algn="l" defTabSz="914378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914400" hangingPunct="1">
              <a:lnSpc>
                <a:spcPct val="115000"/>
              </a:lnSpc>
              <a:buClr>
                <a:srgbClr val="000000"/>
              </a:buClr>
              <a:buSzPts val="1100"/>
              <a:buFont typeface="Arial"/>
              <a:defRPr sz="2400">
                <a:latin typeface="Acer Foco Semibold"/>
                <a:ea typeface="Trebuchet MS"/>
                <a:cs typeface="Acer Foco Semibold"/>
              </a:defRPr>
            </a:lvl1pPr>
          </a:lstStyle>
          <a:p>
            <a:r>
              <a:rPr lang="en-US" sz="2000" b="1" dirty="0">
                <a:latin typeface="+mn-lt"/>
                <a:sym typeface="Trebuchet MS"/>
              </a:rPr>
              <a:t>Laptop </a:t>
            </a:r>
            <a:r>
              <a:rPr lang="en-US" sz="2000" b="1" dirty="0" err="1">
                <a:latin typeface="+mn-lt"/>
                <a:sym typeface="Trebuchet MS"/>
              </a:rPr>
              <a:t>dengan</a:t>
            </a:r>
            <a:r>
              <a:rPr lang="en-US" sz="2000" b="1" dirty="0">
                <a:latin typeface="+mn-lt"/>
                <a:sym typeface="Trebuchet MS"/>
              </a:rPr>
              <a:t> </a:t>
            </a:r>
            <a:r>
              <a:rPr lang="en-US" sz="2000" b="1" dirty="0" err="1">
                <a:latin typeface="+mn-lt"/>
                <a:sym typeface="Trebuchet MS"/>
              </a:rPr>
              <a:t>Standar</a:t>
            </a:r>
            <a:r>
              <a:rPr lang="en-US" sz="2000" b="1" dirty="0">
                <a:latin typeface="+mn-lt"/>
                <a:sym typeface="Trebuchet MS"/>
              </a:rPr>
              <a:t> Military Grade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48E85B-76C1-47A5-B257-000C8B04F4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3963" y="60960"/>
            <a:ext cx="2042162" cy="4233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18EFF8-236B-1B8B-F47C-AF158C6A246F}"/>
              </a:ext>
            </a:extLst>
          </p:cNvPr>
          <p:cNvSpPr txBox="1"/>
          <p:nvPr/>
        </p:nvSpPr>
        <p:spPr>
          <a:xfrm>
            <a:off x="180623" y="864843"/>
            <a:ext cx="30353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Sesuai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namanya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, laptop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dengan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standar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 </a:t>
            </a:r>
            <a:r>
              <a:rPr lang="en-ID" sz="1200" b="0" i="1" dirty="0">
                <a:solidFill>
                  <a:srgbClr val="313131"/>
                </a:solidFill>
                <a:effectLst/>
                <a:latin typeface="+mn-lt"/>
              </a:rPr>
              <a:t>military grade  </a:t>
            </a:r>
            <a:r>
              <a:rPr lang="en-ID" sz="1200" b="0" dirty="0" err="1">
                <a:solidFill>
                  <a:srgbClr val="313131"/>
                </a:solidFill>
                <a:effectLst/>
                <a:latin typeface="+mn-lt"/>
              </a:rPr>
              <a:t>adalah</a:t>
            </a:r>
            <a:r>
              <a:rPr lang="en-ID" sz="1200" b="0" dirty="0">
                <a:solidFill>
                  <a:srgbClr val="313131"/>
                </a:solidFill>
                <a:effectLst/>
                <a:latin typeface="+mn-lt"/>
              </a:rPr>
              <a:t> 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laptop yang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memiliki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bodi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yang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kokoh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sehingga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tahan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digunakan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di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berbagai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medan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dan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situasi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. </a:t>
            </a:r>
          </a:p>
          <a:p>
            <a:pPr algn="just" fontAlgn="base"/>
            <a:endParaRPr lang="en-ID" sz="1200" dirty="0">
              <a:solidFill>
                <a:srgbClr val="313131"/>
              </a:solidFill>
              <a:latin typeface="+mn-lt"/>
            </a:endParaRPr>
          </a:p>
          <a:p>
            <a:pPr algn="just" fontAlgn="base"/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Daya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tahan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laptop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tersebut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harus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lulus uji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ketahanan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militer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,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seperti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ketika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1" i="0" dirty="0" err="1">
                <a:solidFill>
                  <a:srgbClr val="313131"/>
                </a:solidFill>
                <a:effectLst/>
                <a:latin typeface="+mn-lt"/>
              </a:rPr>
              <a:t>dijatuhkan</a:t>
            </a:r>
            <a:r>
              <a:rPr lang="en-ID" sz="1200" b="1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1" i="0" dirty="0" err="1">
                <a:solidFill>
                  <a:srgbClr val="313131"/>
                </a:solidFill>
                <a:effectLst/>
                <a:latin typeface="+mn-lt"/>
              </a:rPr>
              <a:t>dari</a:t>
            </a:r>
            <a:r>
              <a:rPr lang="en-ID" sz="1200" b="1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1" i="0" dirty="0" err="1">
                <a:solidFill>
                  <a:srgbClr val="313131"/>
                </a:solidFill>
                <a:effectLst/>
                <a:latin typeface="+mn-lt"/>
              </a:rPr>
              <a:t>ketinggian</a:t>
            </a:r>
            <a:r>
              <a:rPr lang="en-ID" sz="1200" b="1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1" i="0" dirty="0" err="1">
                <a:solidFill>
                  <a:srgbClr val="313131"/>
                </a:solidFill>
                <a:effectLst/>
                <a:latin typeface="+mn-lt"/>
              </a:rPr>
              <a:t>sekitar</a:t>
            </a:r>
            <a:r>
              <a:rPr lang="en-ID" sz="1200" b="1" i="0" dirty="0">
                <a:solidFill>
                  <a:srgbClr val="313131"/>
                </a:solidFill>
                <a:effectLst/>
                <a:latin typeface="+mn-lt"/>
              </a:rPr>
              <a:t> 120 cm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,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atau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diguncangkan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dari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berbagai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sisi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.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Selanjutnya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, laptop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harus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lolos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uji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getaran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,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kelembapan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,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berada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di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suhu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tinggi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dan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rendah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,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hingga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ketahanan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di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dalam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air. </a:t>
            </a:r>
          </a:p>
          <a:p>
            <a:pPr algn="just" fontAlgn="base"/>
            <a:endParaRPr lang="en-ID" sz="1200" dirty="0">
              <a:solidFill>
                <a:srgbClr val="313131"/>
              </a:solidFill>
              <a:latin typeface="+mn-lt"/>
            </a:endParaRPr>
          </a:p>
          <a:p>
            <a:pPr algn="just" fontAlgn="base"/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Komponen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laptop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seperti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 </a:t>
            </a:r>
            <a:r>
              <a:rPr lang="en-ID" sz="1200" b="0" i="1" dirty="0">
                <a:solidFill>
                  <a:srgbClr val="313131"/>
                </a:solidFill>
                <a:effectLst/>
                <a:latin typeface="+mn-lt"/>
              </a:rPr>
              <a:t>keyboard 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juga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harus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lulus uji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ketahanan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.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Seluruh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bagiannya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harus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berjalan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tanpa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gangguan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fungsional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setelah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pengujian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.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Dengan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begitu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,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saat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digunakan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di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situasi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yang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sebenarnya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, laptop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tersebut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memiliki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daya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tahan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yang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tinggi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dan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tetap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dapat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digunakan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pada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situasi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</a:t>
            </a:r>
            <a:r>
              <a:rPr lang="en-ID" sz="1200" b="0" i="0" dirty="0" err="1">
                <a:solidFill>
                  <a:srgbClr val="313131"/>
                </a:solidFill>
                <a:effectLst/>
                <a:latin typeface="+mn-lt"/>
              </a:rPr>
              <a:t>apa</a:t>
            </a:r>
            <a:r>
              <a:rPr lang="en-ID" sz="1200" b="0" i="0" dirty="0">
                <a:solidFill>
                  <a:srgbClr val="313131"/>
                </a:solidFill>
                <a:effectLst/>
                <a:latin typeface="+mn-lt"/>
              </a:rPr>
              <a:t> pun.</a:t>
            </a:r>
          </a:p>
        </p:txBody>
      </p:sp>
    </p:spTree>
    <p:extLst>
      <p:ext uri="{BB962C8B-B14F-4D97-AF65-F5344CB8AC3E}">
        <p14:creationId xmlns:p14="http://schemas.microsoft.com/office/powerpoint/2010/main" val="127701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cer_temp_PPT_foco_16*9">
  <a:themeElements>
    <a:clrScheme name="acer">
      <a:dk1>
        <a:srgbClr val="000000"/>
      </a:dk1>
      <a:lt1>
        <a:srgbClr val="FFFFFF"/>
      </a:lt1>
      <a:dk2>
        <a:srgbClr val="89898B"/>
      </a:dk2>
      <a:lt2>
        <a:srgbClr val="E0E0E0"/>
      </a:lt2>
      <a:accent1>
        <a:srgbClr val="80C342"/>
      </a:accent1>
      <a:accent2>
        <a:srgbClr val="FFFFFF"/>
      </a:accent2>
      <a:accent3>
        <a:srgbClr val="E0E0E0"/>
      </a:accent3>
      <a:accent4>
        <a:srgbClr val="89898B"/>
      </a:accent4>
      <a:accent5>
        <a:srgbClr val="000000"/>
      </a:accent5>
      <a:accent6>
        <a:srgbClr val="C8E632"/>
      </a:accent6>
      <a:hlink>
        <a:srgbClr val="006EFF"/>
      </a:hlink>
      <a:folHlink>
        <a:srgbClr val="DC0082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Acer_Nitro_temp_PPT_16*9">
  <a:themeElements>
    <a:clrScheme name="Acer_Nitro">
      <a:dk1>
        <a:srgbClr val="000000"/>
      </a:dk1>
      <a:lt1>
        <a:srgbClr val="FFFFFF"/>
      </a:lt1>
      <a:dk2>
        <a:srgbClr val="BA0B0B"/>
      </a:dk2>
      <a:lt2>
        <a:srgbClr val="FFFFFF"/>
      </a:lt2>
      <a:accent1>
        <a:srgbClr val="BA0B0B"/>
      </a:accent1>
      <a:accent2>
        <a:srgbClr val="3B3B3B"/>
      </a:accent2>
      <a:accent3>
        <a:srgbClr val="FFFFFF"/>
      </a:accent3>
      <a:accent4>
        <a:srgbClr val="656765"/>
      </a:accent4>
      <a:accent5>
        <a:srgbClr val="BFBFBF"/>
      </a:accent5>
      <a:accent6>
        <a:srgbClr val="730403"/>
      </a:accent6>
      <a:hlink>
        <a:srgbClr val="FFFFFF"/>
      </a:hlink>
      <a:folHlink>
        <a:srgbClr val="CDCECD"/>
      </a:folHlink>
    </a:clrScheme>
    <a:fontScheme name="Acer_Nitro">
      <a:majorFont>
        <a:latin typeface="Teko"/>
        <a:ea typeface="微軟正黑體"/>
        <a:cs typeface="Calibri"/>
      </a:majorFont>
      <a:minorFont>
        <a:latin typeface="Noto Sans CJK TC Regular"/>
        <a:ea typeface="微軟正黑體"/>
        <a:cs typeface="Helvetica"/>
      </a:minorFont>
    </a:fontScheme>
    <a:fmtScheme name="acer_temp_PPT_foco_16*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Acer Foco"/>
            <a:ea typeface="Acer Foco"/>
            <a:cs typeface="Acer Foco"/>
            <a:sym typeface="Acer Foco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cer Foco"/>
            <a:ea typeface="Acer Foco"/>
            <a:cs typeface="Acer Foco"/>
            <a:sym typeface="Acer Foc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acer_temp_PPT_foco_16*9">
  <a:themeElements>
    <a:clrScheme name="acer_temp_PPT_foco_16*9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0C342"/>
      </a:accent1>
      <a:accent2>
        <a:srgbClr val="8F8F8F"/>
      </a:accent2>
      <a:accent3>
        <a:srgbClr val="E0E0E0"/>
      </a:accent3>
      <a:accent4>
        <a:srgbClr val="89898B"/>
      </a:accent4>
      <a:accent5>
        <a:srgbClr val="707070"/>
      </a:accent5>
      <a:accent6>
        <a:srgbClr val="C8E632"/>
      </a:accent6>
      <a:hlink>
        <a:srgbClr val="0000FF"/>
      </a:hlink>
      <a:folHlink>
        <a:srgbClr val="FF00FF"/>
      </a:folHlink>
    </a:clrScheme>
    <a:fontScheme name="acer_temp_PPT_foco_16*9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cer_temp_PPT_foco_16*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cer Foco"/>
            <a:ea typeface="Acer Foco"/>
            <a:cs typeface="Acer Foco"/>
            <a:sym typeface="Acer Foc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cer Foco"/>
            <a:ea typeface="Acer Foco"/>
            <a:cs typeface="Acer Foco"/>
            <a:sym typeface="Acer Foc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cer_temp_PPT_foco_16*9">
  <a:themeElements>
    <a:clrScheme name="acer">
      <a:dk1>
        <a:srgbClr val="000000"/>
      </a:dk1>
      <a:lt1>
        <a:srgbClr val="FFFFFF"/>
      </a:lt1>
      <a:dk2>
        <a:srgbClr val="89898B"/>
      </a:dk2>
      <a:lt2>
        <a:srgbClr val="E0E0E0"/>
      </a:lt2>
      <a:accent1>
        <a:srgbClr val="80C342"/>
      </a:accent1>
      <a:accent2>
        <a:srgbClr val="FFFFFF"/>
      </a:accent2>
      <a:accent3>
        <a:srgbClr val="E0E0E0"/>
      </a:accent3>
      <a:accent4>
        <a:srgbClr val="89898B"/>
      </a:accent4>
      <a:accent5>
        <a:srgbClr val="000000"/>
      </a:accent5>
      <a:accent6>
        <a:srgbClr val="C8E632"/>
      </a:accent6>
      <a:hlink>
        <a:srgbClr val="006EFF"/>
      </a:hlink>
      <a:folHlink>
        <a:srgbClr val="DC0082"/>
      </a:folHlink>
    </a:clrScheme>
    <a:fontScheme name="Custom 4">
      <a:majorFont>
        <a:latin typeface="Acer Foco Black"/>
        <a:ea typeface=""/>
        <a:cs typeface=""/>
      </a:majorFont>
      <a:minorFont>
        <a:latin typeface="Acer Foc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acer_temp_PPT_foco_16*9">
  <a:themeElements>
    <a:clrScheme name="acer">
      <a:dk1>
        <a:srgbClr val="000000"/>
      </a:dk1>
      <a:lt1>
        <a:srgbClr val="FFFFFF"/>
      </a:lt1>
      <a:dk2>
        <a:srgbClr val="89898B"/>
      </a:dk2>
      <a:lt2>
        <a:srgbClr val="E0E0E0"/>
      </a:lt2>
      <a:accent1>
        <a:srgbClr val="80C342"/>
      </a:accent1>
      <a:accent2>
        <a:srgbClr val="FFFFFF"/>
      </a:accent2>
      <a:accent3>
        <a:srgbClr val="E0E0E0"/>
      </a:accent3>
      <a:accent4>
        <a:srgbClr val="89898B"/>
      </a:accent4>
      <a:accent5>
        <a:srgbClr val="000000"/>
      </a:accent5>
      <a:accent6>
        <a:srgbClr val="C8E632"/>
      </a:accent6>
      <a:hlink>
        <a:srgbClr val="006EFF"/>
      </a:hlink>
      <a:folHlink>
        <a:srgbClr val="DC0082"/>
      </a:folHlink>
    </a:clrScheme>
    <a:fontScheme name="Custom 4">
      <a:majorFont>
        <a:latin typeface="Acer Foco Black"/>
        <a:ea typeface=""/>
        <a:cs typeface=""/>
      </a:majorFont>
      <a:minorFont>
        <a:latin typeface="Acer Foc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7_acer_temp_PPT_foco_16*9">
  <a:themeElements>
    <a:clrScheme name="acer">
      <a:dk1>
        <a:srgbClr val="000000"/>
      </a:dk1>
      <a:lt1>
        <a:srgbClr val="FFFFFF"/>
      </a:lt1>
      <a:dk2>
        <a:srgbClr val="89898B"/>
      </a:dk2>
      <a:lt2>
        <a:srgbClr val="E0E0E0"/>
      </a:lt2>
      <a:accent1>
        <a:srgbClr val="80C342"/>
      </a:accent1>
      <a:accent2>
        <a:srgbClr val="FFFFFF"/>
      </a:accent2>
      <a:accent3>
        <a:srgbClr val="E0E0E0"/>
      </a:accent3>
      <a:accent4>
        <a:srgbClr val="89898B"/>
      </a:accent4>
      <a:accent5>
        <a:srgbClr val="000000"/>
      </a:accent5>
      <a:accent6>
        <a:srgbClr val="C8E632"/>
      </a:accent6>
      <a:hlink>
        <a:srgbClr val="006EFF"/>
      </a:hlink>
      <a:folHlink>
        <a:srgbClr val="DC0082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acer_temp_PPT_foco_16*9">
  <a:themeElements>
    <a:clrScheme name="acer_temp_PPT_foco_16*9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0C342"/>
      </a:accent1>
      <a:accent2>
        <a:srgbClr val="8F8F8F"/>
      </a:accent2>
      <a:accent3>
        <a:srgbClr val="E0E0E0"/>
      </a:accent3>
      <a:accent4>
        <a:srgbClr val="89898B"/>
      </a:accent4>
      <a:accent5>
        <a:srgbClr val="707070"/>
      </a:accent5>
      <a:accent6>
        <a:srgbClr val="C8E632"/>
      </a:accent6>
      <a:hlink>
        <a:srgbClr val="0000FF"/>
      </a:hlink>
      <a:folHlink>
        <a:srgbClr val="FF00FF"/>
      </a:folHlink>
    </a:clrScheme>
    <a:fontScheme name="acer_temp_PPT_foco_16*9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cer_temp_PPT_foco_16*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cer Foco"/>
            <a:ea typeface="Acer Foco"/>
            <a:cs typeface="Acer Foco"/>
            <a:sym typeface="Acer Foc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cer Foco"/>
            <a:ea typeface="Acer Foco"/>
            <a:cs typeface="Acer Foco"/>
            <a:sym typeface="Acer Foc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5_acer_temp_PPT_foco_16*9">
  <a:themeElements>
    <a:clrScheme name="acer">
      <a:dk1>
        <a:srgbClr val="000000"/>
      </a:dk1>
      <a:lt1>
        <a:srgbClr val="FFFFFF"/>
      </a:lt1>
      <a:dk2>
        <a:srgbClr val="89898B"/>
      </a:dk2>
      <a:lt2>
        <a:srgbClr val="E0E0E0"/>
      </a:lt2>
      <a:accent1>
        <a:srgbClr val="80C342"/>
      </a:accent1>
      <a:accent2>
        <a:srgbClr val="FFFFFF"/>
      </a:accent2>
      <a:accent3>
        <a:srgbClr val="E0E0E0"/>
      </a:accent3>
      <a:accent4>
        <a:srgbClr val="89898B"/>
      </a:accent4>
      <a:accent5>
        <a:srgbClr val="000000"/>
      </a:accent5>
      <a:accent6>
        <a:srgbClr val="C8E632"/>
      </a:accent6>
      <a:hlink>
        <a:srgbClr val="006EFF"/>
      </a:hlink>
      <a:folHlink>
        <a:srgbClr val="DC0082"/>
      </a:folHlink>
    </a:clrScheme>
    <a:fontScheme name="Custom 4">
      <a:majorFont>
        <a:latin typeface="Acer Foco Black"/>
        <a:ea typeface=""/>
        <a:cs typeface=""/>
      </a:majorFont>
      <a:minorFont>
        <a:latin typeface="Acer Foc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Acer template">
  <a:themeElements>
    <a:clrScheme name="自訂 4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0C342"/>
      </a:accent1>
      <a:accent2>
        <a:srgbClr val="8F8F8F"/>
      </a:accent2>
      <a:accent3>
        <a:srgbClr val="E0E0E0"/>
      </a:accent3>
      <a:accent4>
        <a:srgbClr val="5A5A5C"/>
      </a:accent4>
      <a:accent5>
        <a:srgbClr val="000000"/>
      </a:accent5>
      <a:accent6>
        <a:srgbClr val="C8E632"/>
      </a:accent6>
      <a:hlink>
        <a:srgbClr val="0000FF"/>
      </a:hlink>
      <a:folHlink>
        <a:srgbClr val="CDCECD"/>
      </a:folHlink>
    </a:clrScheme>
    <a:fontScheme name="Acer_Foco">
      <a:majorFont>
        <a:latin typeface="Acer Foco Black"/>
        <a:ea typeface="微軟正黑體"/>
        <a:cs typeface="Calibri"/>
      </a:majorFont>
      <a:minorFont>
        <a:latin typeface="Acer Foco"/>
        <a:ea typeface="微軟正黑體"/>
        <a:cs typeface="Helvetica"/>
      </a:minorFont>
    </a:fontScheme>
    <a:fmtScheme name="acer_temp_PPT_foco_16*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latin typeface="Acer Foco"/>
            <a:ea typeface="Acer Foco"/>
            <a:cs typeface="Acer Foco"/>
            <a:sym typeface="Acer Foco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cer Foco"/>
            <a:ea typeface="Acer Foco"/>
            <a:cs typeface="Acer Foco"/>
            <a:sym typeface="Acer Foc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1_Contents Slide Master">
  <a:themeElements>
    <a:clrScheme name="ALLPPT-60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2ECEC"/>
      </a:accent1>
      <a:accent2>
        <a:srgbClr val="0AA6ED"/>
      </a:accent2>
      <a:accent3>
        <a:srgbClr val="0085F2"/>
      </a:accent3>
      <a:accent4>
        <a:srgbClr val="125AC4"/>
      </a:accent4>
      <a:accent5>
        <a:srgbClr val="00307E"/>
      </a:accent5>
      <a:accent6>
        <a:srgbClr val="000096"/>
      </a:accent6>
      <a:hlink>
        <a:srgbClr val="FFFFFF"/>
      </a:hlink>
      <a:folHlink>
        <a:srgbClr val="262626"/>
      </a:folHlink>
    </a:clrScheme>
    <a:fontScheme name="Allpp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6546</TotalTime>
  <Words>1170</Words>
  <Application>Microsoft Office PowerPoint</Application>
  <PresentationFormat>On-screen Show (16:9)</PresentationFormat>
  <Paragraphs>238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50" baseType="lpstr">
      <vt:lpstr>Teko</vt:lpstr>
      <vt:lpstr>Britannic Bold</vt:lpstr>
      <vt:lpstr>Calibri</vt:lpstr>
      <vt:lpstr>Arial Black</vt:lpstr>
      <vt:lpstr>Acer Foco Semibold</vt:lpstr>
      <vt:lpstr>Microsoft JhengHei</vt:lpstr>
      <vt:lpstr>Lucida Grande</vt:lpstr>
      <vt:lpstr>Wingdings</vt:lpstr>
      <vt:lpstr>Acer Foco Light</vt:lpstr>
      <vt:lpstr>Noto Sans CJK TC Regular</vt:lpstr>
      <vt:lpstr>Trebuchet MS</vt:lpstr>
      <vt:lpstr>Trebuchet MS 粗體</vt:lpstr>
      <vt:lpstr>新細明體</vt:lpstr>
      <vt:lpstr>Acer Foco </vt:lpstr>
      <vt:lpstr>Acer Foco Black</vt:lpstr>
      <vt:lpstr>Arial</vt:lpstr>
      <vt:lpstr>Calibri Light</vt:lpstr>
      <vt:lpstr>Microsoft JhengHei</vt:lpstr>
      <vt:lpstr>Helvetica</vt:lpstr>
      <vt:lpstr>Arial Unicode MS</vt:lpstr>
      <vt:lpstr>Acer Foco</vt:lpstr>
      <vt:lpstr>Trebuchet MS 標準體</vt:lpstr>
      <vt:lpstr>1_acer_temp_PPT_foco_16*9</vt:lpstr>
      <vt:lpstr>2_acer_temp_PPT_foco_16*9</vt:lpstr>
      <vt:lpstr>3_acer_temp_PPT_foco_16*9</vt:lpstr>
      <vt:lpstr>7_acer_temp_PPT_foco_16*9</vt:lpstr>
      <vt:lpstr>acer_temp_PPT_foco_16*9</vt:lpstr>
      <vt:lpstr>5_acer_temp_PPT_foco_16*9</vt:lpstr>
      <vt:lpstr>3_Office Theme</vt:lpstr>
      <vt:lpstr>1_Acer template</vt:lpstr>
      <vt:lpstr>1_Contents Slide Master</vt:lpstr>
      <vt:lpstr>Acer_Nitro_temp_PPT_16*9</vt:lpstr>
      <vt:lpstr>1_Office Theme</vt:lpstr>
      <vt:lpstr>PowerPoint Presentation</vt:lpstr>
      <vt:lpstr>PowerPoint Presentation</vt:lpstr>
      <vt:lpstr>PowerPoint Presentation</vt:lpstr>
      <vt:lpstr>Acer Manufacturing Indonesia</vt:lpstr>
      <vt:lpstr>Sertifikasi TKDN dan BMP</vt:lpstr>
      <vt:lpstr>PowerPoint Presentation</vt:lpstr>
      <vt:lpstr>PowerPoint Presentation</vt:lpstr>
      <vt:lpstr>PowerPoint Presentation</vt:lpstr>
      <vt:lpstr>PowerPoint Presentation</vt:lpstr>
      <vt:lpstr>NITRO ANX – High performance Laptop</vt:lpstr>
      <vt:lpstr>Chromebook C733-R</vt:lpstr>
      <vt:lpstr>PowerPoint Presentation</vt:lpstr>
      <vt:lpstr>PowerPoint Presentation</vt:lpstr>
      <vt:lpstr>Transformasi ke Sekolah Digital dan Kelas Cerdas</vt:lpstr>
      <vt:lpstr>PowerPoint Presentation</vt:lpstr>
      <vt:lpstr>Jelajah Ilmu adalah Solusi Pembelajaran Saat Ini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Paparan Jelajah Ilmu</dc:title>
  <dc:creator>Toni Priyono</dc:creator>
  <cp:keywords>V. 1.0</cp:keywords>
  <cp:lastModifiedBy>Gunawan, Riko</cp:lastModifiedBy>
  <cp:revision>307</cp:revision>
  <cp:lastPrinted>2017-08-10T02:55:51Z</cp:lastPrinted>
  <dcterms:modified xsi:type="dcterms:W3CDTF">2023-06-12T09:22:37Z</dcterms:modified>
</cp:coreProperties>
</file>